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8.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9.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0.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1.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2.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3.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4.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5.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6.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7.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18.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19.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20.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21.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22.xml" ContentType="application/vnd.openxmlformats-officedocument.presentationml.notesSlid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notesSlides/notesSlide23.xml" ContentType="application/vnd.openxmlformats-officedocument.presentationml.notesSlid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24.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25.xml" ContentType="application/vnd.openxmlformats-officedocument.presentationml.notesSlid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26.xml" ContentType="application/vnd.openxmlformats-officedocument.presentationml.notesSlid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notesSlides/notesSlide27.xml" ContentType="application/vnd.openxmlformats-officedocument.presentationml.notesSlide+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notesSlides/notesSlide28.xml" ContentType="application/vnd.openxmlformats-officedocument.presentationml.notesSlide+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notesSlides/notesSlide29.xml" ContentType="application/vnd.openxmlformats-officedocument.presentationml.notesSlide+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notesSlides/notesSlide32.xml" ContentType="application/vnd.openxmlformats-officedocument.presentationml.notesSlide+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notesSlides/notesSlide33.xml" ContentType="application/vnd.openxmlformats-officedocument.presentationml.notesSlide+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notesSlides/notesSlide34.xml" ContentType="application/vnd.openxmlformats-officedocument.presentationml.notesSlide+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notesSlides/notesSlide35.xml" ContentType="application/vnd.openxmlformats-officedocument.presentationml.notesSlide+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notesSlides/notesSlide36.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notesSlides/notesSlide37.xml" ContentType="application/vnd.openxmlformats-officedocument.presentationml.notesSlide+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notesSlides/notesSlide38.xml" ContentType="application/vnd.openxmlformats-officedocument.presentationml.notesSlide+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notesSlides/notesSlide39.xml" ContentType="application/vnd.openxmlformats-officedocument.presentationml.notesSlide+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notesSlides/notesSlide40.xml" ContentType="application/vnd.openxmlformats-officedocument.presentationml.notesSlide+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notesSlides/notesSlide41.xml" ContentType="application/vnd.openxmlformats-officedocument.presentationml.notesSlide+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notesSlides/notesSlide42.xml" ContentType="application/vnd.openxmlformats-officedocument.presentationml.notesSlide+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notesSlides/notesSlide43.xml" ContentType="application/vnd.openxmlformats-officedocument.presentationml.notesSlide+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notesSlides/notesSlide44.xml" ContentType="application/vnd.openxmlformats-officedocument.presentationml.notesSlide+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notesSlides/notesSlide45.xml" ContentType="application/vnd.openxmlformats-officedocument.presentationml.notesSlide+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ppt/notesSlides/notesSlide46.xml" ContentType="application/vnd.openxmlformats-officedocument.presentationml.notesSlide+xml"/>
  <Override PartName="/ppt/diagrams/data52.xml" ContentType="application/vnd.openxmlformats-officedocument.drawingml.diagramData+xml"/>
  <Override PartName="/ppt/diagrams/layout52.xml" ContentType="application/vnd.openxmlformats-officedocument.drawingml.diagramLayout+xml"/>
  <Override PartName="/ppt/diagrams/quickStyle52.xml" ContentType="application/vnd.openxmlformats-officedocument.drawingml.diagramStyle+xml"/>
  <Override PartName="/ppt/diagrams/colors52.xml" ContentType="application/vnd.openxmlformats-officedocument.drawingml.diagramColors+xml"/>
  <Override PartName="/ppt/diagrams/drawing52.xml" ContentType="application/vnd.ms-office.drawingml.diagramDrawing+xml"/>
  <Override PartName="/ppt/diagrams/data53.xml" ContentType="application/vnd.openxmlformats-officedocument.drawingml.diagramData+xml"/>
  <Override PartName="/ppt/diagrams/layout53.xml" ContentType="application/vnd.openxmlformats-officedocument.drawingml.diagramLayout+xml"/>
  <Override PartName="/ppt/diagrams/quickStyle53.xml" ContentType="application/vnd.openxmlformats-officedocument.drawingml.diagramStyle+xml"/>
  <Override PartName="/ppt/diagrams/colors53.xml" ContentType="application/vnd.openxmlformats-officedocument.drawingml.diagramColors+xml"/>
  <Override PartName="/ppt/diagrams/drawing53.xml" ContentType="application/vnd.ms-office.drawingml.diagramDrawing+xml"/>
  <Override PartName="/ppt/notesSlides/notesSlide47.xml" ContentType="application/vnd.openxmlformats-officedocument.presentationml.notesSlide+xml"/>
  <Override PartName="/ppt/diagrams/data54.xml" ContentType="application/vnd.openxmlformats-officedocument.drawingml.diagramData+xml"/>
  <Override PartName="/ppt/diagrams/layout54.xml" ContentType="application/vnd.openxmlformats-officedocument.drawingml.diagramLayout+xml"/>
  <Override PartName="/ppt/diagrams/quickStyle54.xml" ContentType="application/vnd.openxmlformats-officedocument.drawingml.diagramStyle+xml"/>
  <Override PartName="/ppt/diagrams/colors54.xml" ContentType="application/vnd.openxmlformats-officedocument.drawingml.diagramColors+xml"/>
  <Override PartName="/ppt/diagrams/drawing54.xml" ContentType="application/vnd.ms-office.drawingml.diagramDrawing+xml"/>
  <Override PartName="/ppt/notesSlides/notesSlide48.xml" ContentType="application/vnd.openxmlformats-officedocument.presentationml.notesSlide+xml"/>
  <Override PartName="/ppt/diagrams/data55.xml" ContentType="application/vnd.openxmlformats-officedocument.drawingml.diagramData+xml"/>
  <Override PartName="/ppt/diagrams/layout55.xml" ContentType="application/vnd.openxmlformats-officedocument.drawingml.diagramLayout+xml"/>
  <Override PartName="/ppt/diagrams/quickStyle55.xml" ContentType="application/vnd.openxmlformats-officedocument.drawingml.diagramStyle+xml"/>
  <Override PartName="/ppt/diagrams/colors55.xml" ContentType="application/vnd.openxmlformats-officedocument.drawingml.diagramColors+xml"/>
  <Override PartName="/ppt/diagrams/drawing55.xml" ContentType="application/vnd.ms-office.drawingml.diagramDrawing+xml"/>
  <Override PartName="/ppt/diagrams/data56.xml" ContentType="application/vnd.openxmlformats-officedocument.drawingml.diagramData+xml"/>
  <Override PartName="/ppt/diagrams/layout56.xml" ContentType="application/vnd.openxmlformats-officedocument.drawingml.diagramLayout+xml"/>
  <Override PartName="/ppt/diagrams/quickStyle56.xml" ContentType="application/vnd.openxmlformats-officedocument.drawingml.diagramStyle+xml"/>
  <Override PartName="/ppt/diagrams/colors56.xml" ContentType="application/vnd.openxmlformats-officedocument.drawingml.diagramColors+xml"/>
  <Override PartName="/ppt/diagrams/drawing56.xml" ContentType="application/vnd.ms-office.drawingml.diagramDrawing+xml"/>
  <Override PartName="/ppt/notesSlides/notesSlide49.xml" ContentType="application/vnd.openxmlformats-officedocument.presentationml.notesSlide+xml"/>
  <Override PartName="/ppt/diagrams/data57.xml" ContentType="application/vnd.openxmlformats-officedocument.drawingml.diagramData+xml"/>
  <Override PartName="/ppt/diagrams/layout57.xml" ContentType="application/vnd.openxmlformats-officedocument.drawingml.diagramLayout+xml"/>
  <Override PartName="/ppt/diagrams/quickStyle57.xml" ContentType="application/vnd.openxmlformats-officedocument.drawingml.diagramStyle+xml"/>
  <Override PartName="/ppt/diagrams/colors57.xml" ContentType="application/vnd.openxmlformats-officedocument.drawingml.diagramColors+xml"/>
  <Override PartName="/ppt/diagrams/drawing57.xml" ContentType="application/vnd.ms-office.drawingml.diagramDrawing+xml"/>
  <Override PartName="/ppt/diagrams/data58.xml" ContentType="application/vnd.openxmlformats-officedocument.drawingml.diagramData+xml"/>
  <Override PartName="/ppt/diagrams/layout58.xml" ContentType="application/vnd.openxmlformats-officedocument.drawingml.diagramLayout+xml"/>
  <Override PartName="/ppt/diagrams/quickStyle58.xml" ContentType="application/vnd.openxmlformats-officedocument.drawingml.diagramStyle+xml"/>
  <Override PartName="/ppt/diagrams/colors58.xml" ContentType="application/vnd.openxmlformats-officedocument.drawingml.diagramColors+xml"/>
  <Override PartName="/ppt/diagrams/drawing58.xml" ContentType="application/vnd.ms-office.drawingml.diagramDrawing+xml"/>
  <Override PartName="/ppt/notesSlides/notesSlide50.xml" ContentType="application/vnd.openxmlformats-officedocument.presentationml.notesSlide+xml"/>
  <Override PartName="/ppt/diagrams/data59.xml" ContentType="application/vnd.openxmlformats-officedocument.drawingml.diagramData+xml"/>
  <Override PartName="/ppt/diagrams/layout59.xml" ContentType="application/vnd.openxmlformats-officedocument.drawingml.diagramLayout+xml"/>
  <Override PartName="/ppt/diagrams/quickStyle59.xml" ContentType="application/vnd.openxmlformats-officedocument.drawingml.diagramStyle+xml"/>
  <Override PartName="/ppt/diagrams/colors59.xml" ContentType="application/vnd.openxmlformats-officedocument.drawingml.diagramColors+xml"/>
  <Override PartName="/ppt/diagrams/drawing59.xml" ContentType="application/vnd.ms-office.drawingml.diagramDrawing+xml"/>
  <Override PartName="/ppt/notesSlides/notesSlide51.xml" ContentType="application/vnd.openxmlformats-officedocument.presentationml.notesSlide+xml"/>
  <Override PartName="/ppt/diagrams/data60.xml" ContentType="application/vnd.openxmlformats-officedocument.drawingml.diagramData+xml"/>
  <Override PartName="/ppt/diagrams/layout60.xml" ContentType="application/vnd.openxmlformats-officedocument.drawingml.diagramLayout+xml"/>
  <Override PartName="/ppt/diagrams/quickStyle60.xml" ContentType="application/vnd.openxmlformats-officedocument.drawingml.diagramStyle+xml"/>
  <Override PartName="/ppt/diagrams/colors60.xml" ContentType="application/vnd.openxmlformats-officedocument.drawingml.diagramColors+xml"/>
  <Override PartName="/ppt/diagrams/drawing60.xml" ContentType="application/vnd.ms-office.drawingml.diagramDrawing+xml"/>
  <Override PartName="/ppt/notesSlides/notesSlide52.xml" ContentType="application/vnd.openxmlformats-officedocument.presentationml.notesSlide+xml"/>
  <Override PartName="/ppt/diagrams/data61.xml" ContentType="application/vnd.openxmlformats-officedocument.drawingml.diagramData+xml"/>
  <Override PartName="/ppt/diagrams/layout61.xml" ContentType="application/vnd.openxmlformats-officedocument.drawingml.diagramLayout+xml"/>
  <Override PartName="/ppt/diagrams/quickStyle61.xml" ContentType="application/vnd.openxmlformats-officedocument.drawingml.diagramStyle+xml"/>
  <Override PartName="/ppt/diagrams/colors61.xml" ContentType="application/vnd.openxmlformats-officedocument.drawingml.diagramColors+xml"/>
  <Override PartName="/ppt/diagrams/drawing61.xml" ContentType="application/vnd.ms-office.drawingml.diagramDrawing+xml"/>
  <Override PartName="/ppt/notesSlides/notesSlide53.xml" ContentType="application/vnd.openxmlformats-officedocument.presentationml.notesSlide+xml"/>
  <Override PartName="/ppt/diagrams/data62.xml" ContentType="application/vnd.openxmlformats-officedocument.drawingml.diagramData+xml"/>
  <Override PartName="/ppt/diagrams/layout62.xml" ContentType="application/vnd.openxmlformats-officedocument.drawingml.diagramLayout+xml"/>
  <Override PartName="/ppt/diagrams/quickStyle62.xml" ContentType="application/vnd.openxmlformats-officedocument.drawingml.diagramStyle+xml"/>
  <Override PartName="/ppt/diagrams/colors62.xml" ContentType="application/vnd.openxmlformats-officedocument.drawingml.diagramColors+xml"/>
  <Override PartName="/ppt/diagrams/drawing62.xml" ContentType="application/vnd.ms-office.drawingml.diagramDrawing+xml"/>
  <Override PartName="/ppt/notesSlides/notesSlide54.xml" ContentType="application/vnd.openxmlformats-officedocument.presentationml.notesSlide+xml"/>
  <Override PartName="/ppt/diagrams/data63.xml" ContentType="application/vnd.openxmlformats-officedocument.drawingml.diagramData+xml"/>
  <Override PartName="/ppt/diagrams/layout63.xml" ContentType="application/vnd.openxmlformats-officedocument.drawingml.diagramLayout+xml"/>
  <Override PartName="/ppt/diagrams/quickStyle63.xml" ContentType="application/vnd.openxmlformats-officedocument.drawingml.diagramStyle+xml"/>
  <Override PartName="/ppt/diagrams/colors63.xml" ContentType="application/vnd.openxmlformats-officedocument.drawingml.diagramColors+xml"/>
  <Override PartName="/ppt/diagrams/drawing63.xml" ContentType="application/vnd.ms-office.drawingml.diagramDrawing+xml"/>
  <Override PartName="/ppt/notesSlides/notesSlide55.xml" ContentType="application/vnd.openxmlformats-officedocument.presentationml.notesSlide+xml"/>
  <Override PartName="/ppt/diagrams/data64.xml" ContentType="application/vnd.openxmlformats-officedocument.drawingml.diagramData+xml"/>
  <Override PartName="/ppt/diagrams/layout64.xml" ContentType="application/vnd.openxmlformats-officedocument.drawingml.diagramLayout+xml"/>
  <Override PartName="/ppt/diagrams/quickStyle64.xml" ContentType="application/vnd.openxmlformats-officedocument.drawingml.diagramStyle+xml"/>
  <Override PartName="/ppt/diagrams/colors64.xml" ContentType="application/vnd.openxmlformats-officedocument.drawingml.diagramColors+xml"/>
  <Override PartName="/ppt/diagrams/drawing64.xml" ContentType="application/vnd.ms-office.drawingml.diagramDrawing+xml"/>
  <Override PartName="/ppt/notesSlides/notesSlide56.xml" ContentType="application/vnd.openxmlformats-officedocument.presentationml.notesSlide+xml"/>
  <Override PartName="/ppt/diagrams/data65.xml" ContentType="application/vnd.openxmlformats-officedocument.drawingml.diagramData+xml"/>
  <Override PartName="/ppt/diagrams/layout65.xml" ContentType="application/vnd.openxmlformats-officedocument.drawingml.diagramLayout+xml"/>
  <Override PartName="/ppt/diagrams/quickStyle65.xml" ContentType="application/vnd.openxmlformats-officedocument.drawingml.diagramStyle+xml"/>
  <Override PartName="/ppt/diagrams/colors65.xml" ContentType="application/vnd.openxmlformats-officedocument.drawingml.diagramColors+xml"/>
  <Override PartName="/ppt/diagrams/drawing65.xml" ContentType="application/vnd.ms-office.drawingml.diagramDrawing+xml"/>
  <Override PartName="/ppt/notesSlides/notesSlide57.xml" ContentType="application/vnd.openxmlformats-officedocument.presentationml.notesSlide+xml"/>
  <Override PartName="/ppt/diagrams/data66.xml" ContentType="application/vnd.openxmlformats-officedocument.drawingml.diagramData+xml"/>
  <Override PartName="/ppt/diagrams/layout66.xml" ContentType="application/vnd.openxmlformats-officedocument.drawingml.diagramLayout+xml"/>
  <Override PartName="/ppt/diagrams/quickStyle66.xml" ContentType="application/vnd.openxmlformats-officedocument.drawingml.diagramStyle+xml"/>
  <Override PartName="/ppt/diagrams/colors66.xml" ContentType="application/vnd.openxmlformats-officedocument.drawingml.diagramColors+xml"/>
  <Override PartName="/ppt/diagrams/drawing66.xml" ContentType="application/vnd.ms-office.drawingml.diagramDrawing+xml"/>
  <Override PartName="/ppt/notesSlides/notesSlide58.xml" ContentType="application/vnd.openxmlformats-officedocument.presentationml.notesSlide+xml"/>
  <Override PartName="/ppt/diagrams/data67.xml" ContentType="application/vnd.openxmlformats-officedocument.drawingml.diagramData+xml"/>
  <Override PartName="/ppt/diagrams/layout67.xml" ContentType="application/vnd.openxmlformats-officedocument.drawingml.diagramLayout+xml"/>
  <Override PartName="/ppt/diagrams/quickStyle67.xml" ContentType="application/vnd.openxmlformats-officedocument.drawingml.diagramStyle+xml"/>
  <Override PartName="/ppt/diagrams/colors67.xml" ContentType="application/vnd.openxmlformats-officedocument.drawingml.diagramColors+xml"/>
  <Override PartName="/ppt/diagrams/drawing67.xml" ContentType="application/vnd.ms-office.drawingml.diagramDrawing+xml"/>
  <Override PartName="/ppt/notesSlides/notesSlide59.xml" ContentType="application/vnd.openxmlformats-officedocument.presentationml.notesSlide+xml"/>
  <Override PartName="/ppt/diagrams/data68.xml" ContentType="application/vnd.openxmlformats-officedocument.drawingml.diagramData+xml"/>
  <Override PartName="/ppt/diagrams/layout68.xml" ContentType="application/vnd.openxmlformats-officedocument.drawingml.diagramLayout+xml"/>
  <Override PartName="/ppt/diagrams/quickStyle68.xml" ContentType="application/vnd.openxmlformats-officedocument.drawingml.diagramStyle+xml"/>
  <Override PartName="/ppt/diagrams/colors68.xml" ContentType="application/vnd.openxmlformats-officedocument.drawingml.diagramColors+xml"/>
  <Override PartName="/ppt/diagrams/drawing68.xml" ContentType="application/vnd.ms-office.drawingml.diagramDrawing+xml"/>
  <Override PartName="/ppt/diagrams/data69.xml" ContentType="application/vnd.openxmlformats-officedocument.drawingml.diagramData+xml"/>
  <Override PartName="/ppt/diagrams/layout69.xml" ContentType="application/vnd.openxmlformats-officedocument.drawingml.diagramLayout+xml"/>
  <Override PartName="/ppt/diagrams/quickStyle69.xml" ContentType="application/vnd.openxmlformats-officedocument.drawingml.diagramStyle+xml"/>
  <Override PartName="/ppt/diagrams/colors69.xml" ContentType="application/vnd.openxmlformats-officedocument.drawingml.diagramColors+xml"/>
  <Override PartName="/ppt/diagrams/drawing69.xml" ContentType="application/vnd.ms-office.drawingml.diagramDrawing+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ink/ink1.xml" ContentType="application/inkml+xml"/>
  <Override PartName="/ppt/notesSlides/notesSlide62.xml" ContentType="application/vnd.openxmlformats-officedocument.presentationml.notesSlide+xml"/>
  <Override PartName="/ppt/diagrams/data70.xml" ContentType="application/vnd.openxmlformats-officedocument.drawingml.diagramData+xml"/>
  <Override PartName="/ppt/diagrams/layout70.xml" ContentType="application/vnd.openxmlformats-officedocument.drawingml.diagramLayout+xml"/>
  <Override PartName="/ppt/diagrams/quickStyle70.xml" ContentType="application/vnd.openxmlformats-officedocument.drawingml.diagramStyle+xml"/>
  <Override PartName="/ppt/diagrams/colors70.xml" ContentType="application/vnd.openxmlformats-officedocument.drawingml.diagramColors+xml"/>
  <Override PartName="/ppt/diagrams/drawing70.xml" ContentType="application/vnd.ms-office.drawingml.diagramDrawing+xml"/>
  <Override PartName="/ppt/notesSlides/notesSlide63.xml" ContentType="application/vnd.openxmlformats-officedocument.presentationml.notesSlide+xml"/>
  <Override PartName="/ppt/comments/modernComment_18E_9735F97A.xml" ContentType="application/vnd.ms-powerpoint.comments+xml"/>
  <Override PartName="/ppt/notesSlides/notesSlide64.xml" ContentType="application/vnd.openxmlformats-officedocument.presentationml.notesSlide+xml"/>
  <Override PartName="/ppt/diagrams/data71.xml" ContentType="application/vnd.openxmlformats-officedocument.drawingml.diagramData+xml"/>
  <Override PartName="/ppt/diagrams/layout71.xml" ContentType="application/vnd.openxmlformats-officedocument.drawingml.diagramLayout+xml"/>
  <Override PartName="/ppt/diagrams/quickStyle71.xml" ContentType="application/vnd.openxmlformats-officedocument.drawingml.diagramStyle+xml"/>
  <Override PartName="/ppt/diagrams/colors71.xml" ContentType="application/vnd.openxmlformats-officedocument.drawingml.diagramColors+xml"/>
  <Override PartName="/ppt/diagrams/drawing71.xml" ContentType="application/vnd.ms-office.drawingml.diagramDrawing+xml"/>
  <Override PartName="/ppt/notesSlides/notesSlide65.xml" ContentType="application/vnd.openxmlformats-officedocument.presentationml.notesSlide+xml"/>
  <Override PartName="/ppt/diagrams/data72.xml" ContentType="application/vnd.openxmlformats-officedocument.drawingml.diagramData+xml"/>
  <Override PartName="/ppt/diagrams/layout72.xml" ContentType="application/vnd.openxmlformats-officedocument.drawingml.diagramLayout+xml"/>
  <Override PartName="/ppt/diagrams/quickStyle72.xml" ContentType="application/vnd.openxmlformats-officedocument.drawingml.diagramStyle+xml"/>
  <Override PartName="/ppt/diagrams/colors72.xml" ContentType="application/vnd.openxmlformats-officedocument.drawingml.diagramColors+xml"/>
  <Override PartName="/ppt/diagrams/drawing72.xml" ContentType="application/vnd.ms-office.drawingml.diagramDrawing+xml"/>
  <Override PartName="/ppt/notesSlides/notesSlide66.xml" ContentType="application/vnd.openxmlformats-officedocument.presentationml.notesSlide+xml"/>
  <Override PartName="/ppt/diagrams/data73.xml" ContentType="application/vnd.openxmlformats-officedocument.drawingml.diagramData+xml"/>
  <Override PartName="/ppt/diagrams/layout73.xml" ContentType="application/vnd.openxmlformats-officedocument.drawingml.diagramLayout+xml"/>
  <Override PartName="/ppt/diagrams/quickStyle73.xml" ContentType="application/vnd.openxmlformats-officedocument.drawingml.diagramStyle+xml"/>
  <Override PartName="/ppt/diagrams/colors73.xml" ContentType="application/vnd.openxmlformats-officedocument.drawingml.diagramColors+xml"/>
  <Override PartName="/ppt/diagrams/drawing73.xml" ContentType="application/vnd.ms-office.drawingml.diagramDrawing+xml"/>
  <Override PartName="/ppt/notesSlides/notesSlide67.xml" ContentType="application/vnd.openxmlformats-officedocument.presentationml.notesSlide+xml"/>
  <Override PartName="/ppt/diagrams/data74.xml" ContentType="application/vnd.openxmlformats-officedocument.drawingml.diagramData+xml"/>
  <Override PartName="/ppt/diagrams/layout74.xml" ContentType="application/vnd.openxmlformats-officedocument.drawingml.diagramLayout+xml"/>
  <Override PartName="/ppt/diagrams/quickStyle74.xml" ContentType="application/vnd.openxmlformats-officedocument.drawingml.diagramStyle+xml"/>
  <Override PartName="/ppt/diagrams/colors74.xml" ContentType="application/vnd.openxmlformats-officedocument.drawingml.diagramColors+xml"/>
  <Override PartName="/ppt/diagrams/drawing74.xml" ContentType="application/vnd.ms-office.drawingml.diagramDrawing+xml"/>
  <Override PartName="/ppt/notesSlides/notesSlide68.xml" ContentType="application/vnd.openxmlformats-officedocument.presentationml.notesSlide+xml"/>
  <Override PartName="/ppt/diagrams/data75.xml" ContentType="application/vnd.openxmlformats-officedocument.drawingml.diagramData+xml"/>
  <Override PartName="/ppt/diagrams/layout75.xml" ContentType="application/vnd.openxmlformats-officedocument.drawingml.diagramLayout+xml"/>
  <Override PartName="/ppt/diagrams/quickStyle75.xml" ContentType="application/vnd.openxmlformats-officedocument.drawingml.diagramStyle+xml"/>
  <Override PartName="/ppt/diagrams/colors75.xml" ContentType="application/vnd.openxmlformats-officedocument.drawingml.diagramColors+xml"/>
  <Override PartName="/ppt/diagrams/drawing75.xml" ContentType="application/vnd.ms-office.drawingml.diagramDrawing+xml"/>
  <Override PartName="/ppt/notesSlides/notesSlide69.xml" ContentType="application/vnd.openxmlformats-officedocument.presentationml.notesSlide+xml"/>
  <Override PartName="/ppt/diagrams/data76.xml" ContentType="application/vnd.openxmlformats-officedocument.drawingml.diagramData+xml"/>
  <Override PartName="/ppt/diagrams/layout76.xml" ContentType="application/vnd.openxmlformats-officedocument.drawingml.diagramLayout+xml"/>
  <Override PartName="/ppt/diagrams/quickStyle76.xml" ContentType="application/vnd.openxmlformats-officedocument.drawingml.diagramStyle+xml"/>
  <Override PartName="/ppt/diagrams/colors76.xml" ContentType="application/vnd.openxmlformats-officedocument.drawingml.diagramColors+xml"/>
  <Override PartName="/ppt/diagrams/drawing76.xml" ContentType="application/vnd.ms-office.drawingml.diagramDrawing+xml"/>
  <Override PartName="/ppt/notesSlides/notesSlide70.xml" ContentType="application/vnd.openxmlformats-officedocument.presentationml.notesSlide+xml"/>
  <Override PartName="/ppt/diagrams/data77.xml" ContentType="application/vnd.openxmlformats-officedocument.drawingml.diagramData+xml"/>
  <Override PartName="/ppt/diagrams/layout77.xml" ContentType="application/vnd.openxmlformats-officedocument.drawingml.diagramLayout+xml"/>
  <Override PartName="/ppt/diagrams/quickStyle77.xml" ContentType="application/vnd.openxmlformats-officedocument.drawingml.diagramStyle+xml"/>
  <Override PartName="/ppt/diagrams/colors77.xml" ContentType="application/vnd.openxmlformats-officedocument.drawingml.diagramColors+xml"/>
  <Override PartName="/ppt/diagrams/drawing77.xml" ContentType="application/vnd.ms-office.drawingml.diagramDrawing+xml"/>
  <Override PartName="/ppt/notesSlides/notesSlide71.xml" ContentType="application/vnd.openxmlformats-officedocument.presentationml.notesSlide+xml"/>
  <Override PartName="/ppt/diagrams/data78.xml" ContentType="application/vnd.openxmlformats-officedocument.drawingml.diagramData+xml"/>
  <Override PartName="/ppt/diagrams/layout78.xml" ContentType="application/vnd.openxmlformats-officedocument.drawingml.diagramLayout+xml"/>
  <Override PartName="/ppt/diagrams/quickStyle78.xml" ContentType="application/vnd.openxmlformats-officedocument.drawingml.diagramStyle+xml"/>
  <Override PartName="/ppt/diagrams/colors78.xml" ContentType="application/vnd.openxmlformats-officedocument.drawingml.diagramColors+xml"/>
  <Override PartName="/ppt/diagrams/drawing78.xml" ContentType="application/vnd.ms-office.drawingml.diagramDrawing+xml"/>
  <Override PartName="/ppt/diagrams/data79.xml" ContentType="application/vnd.openxmlformats-officedocument.drawingml.diagramData+xml"/>
  <Override PartName="/ppt/diagrams/layout79.xml" ContentType="application/vnd.openxmlformats-officedocument.drawingml.diagramLayout+xml"/>
  <Override PartName="/ppt/diagrams/quickStyle79.xml" ContentType="application/vnd.openxmlformats-officedocument.drawingml.diagramStyle+xml"/>
  <Override PartName="/ppt/diagrams/colors79.xml" ContentType="application/vnd.openxmlformats-officedocument.drawingml.diagramColors+xml"/>
  <Override PartName="/ppt/diagrams/drawing79.xml" ContentType="application/vnd.ms-office.drawingml.diagramDrawing+xml"/>
  <Override PartName="/ppt/notesSlides/notesSlide72.xml" ContentType="application/vnd.openxmlformats-officedocument.presentationml.notesSlide+xml"/>
  <Override PartName="/ppt/diagrams/data80.xml" ContentType="application/vnd.openxmlformats-officedocument.drawingml.diagramData+xml"/>
  <Override PartName="/ppt/diagrams/layout80.xml" ContentType="application/vnd.openxmlformats-officedocument.drawingml.diagramLayout+xml"/>
  <Override PartName="/ppt/diagrams/quickStyle80.xml" ContentType="application/vnd.openxmlformats-officedocument.drawingml.diagramStyle+xml"/>
  <Override PartName="/ppt/diagrams/colors80.xml" ContentType="application/vnd.openxmlformats-officedocument.drawingml.diagramColors+xml"/>
  <Override PartName="/ppt/diagrams/drawing80.xml" ContentType="application/vnd.ms-office.drawingml.diagramDrawing+xml"/>
  <Override PartName="/ppt/notesSlides/notesSlide73.xml" ContentType="application/vnd.openxmlformats-officedocument.presentationml.notesSlide+xml"/>
  <Override PartName="/ppt/diagrams/data81.xml" ContentType="application/vnd.openxmlformats-officedocument.drawingml.diagramData+xml"/>
  <Override PartName="/ppt/diagrams/layout81.xml" ContentType="application/vnd.openxmlformats-officedocument.drawingml.diagramLayout+xml"/>
  <Override PartName="/ppt/diagrams/quickStyle81.xml" ContentType="application/vnd.openxmlformats-officedocument.drawingml.diagramStyle+xml"/>
  <Override PartName="/ppt/diagrams/colors81.xml" ContentType="application/vnd.openxmlformats-officedocument.drawingml.diagramColors+xml"/>
  <Override PartName="/ppt/diagrams/drawing81.xml" ContentType="application/vnd.ms-office.drawingml.diagramDrawing+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diagrams/data82.xml" ContentType="application/vnd.openxmlformats-officedocument.drawingml.diagramData+xml"/>
  <Override PartName="/ppt/diagrams/layout82.xml" ContentType="application/vnd.openxmlformats-officedocument.drawingml.diagramLayout+xml"/>
  <Override PartName="/ppt/diagrams/quickStyle82.xml" ContentType="application/vnd.openxmlformats-officedocument.drawingml.diagramStyle+xml"/>
  <Override PartName="/ppt/diagrams/colors82.xml" ContentType="application/vnd.openxmlformats-officedocument.drawingml.diagramColors+xml"/>
  <Override PartName="/ppt/diagrams/drawing82.xml" ContentType="application/vnd.ms-office.drawingml.diagramDrawing+xml"/>
  <Override PartName="/ppt/notesSlides/notesSlide76.xml" ContentType="application/vnd.openxmlformats-officedocument.presentationml.notesSlide+xml"/>
  <Override PartName="/ppt/diagrams/data83.xml" ContentType="application/vnd.openxmlformats-officedocument.drawingml.diagramData+xml"/>
  <Override PartName="/ppt/diagrams/layout83.xml" ContentType="application/vnd.openxmlformats-officedocument.drawingml.diagramLayout+xml"/>
  <Override PartName="/ppt/diagrams/quickStyle83.xml" ContentType="application/vnd.openxmlformats-officedocument.drawingml.diagramStyle+xml"/>
  <Override PartName="/ppt/diagrams/colors83.xml" ContentType="application/vnd.openxmlformats-officedocument.drawingml.diagramColors+xml"/>
  <Override PartName="/ppt/diagrams/drawing83.xml" ContentType="application/vnd.ms-office.drawingml.diagramDrawing+xml"/>
  <Override PartName="/ppt/notesSlides/notesSlide77.xml" ContentType="application/vnd.openxmlformats-officedocument.presentationml.notesSlide+xml"/>
  <Override PartName="/ppt/diagrams/data84.xml" ContentType="application/vnd.openxmlformats-officedocument.drawingml.diagramData+xml"/>
  <Override PartName="/ppt/diagrams/layout84.xml" ContentType="application/vnd.openxmlformats-officedocument.drawingml.diagramLayout+xml"/>
  <Override PartName="/ppt/diagrams/quickStyle84.xml" ContentType="application/vnd.openxmlformats-officedocument.drawingml.diagramStyle+xml"/>
  <Override PartName="/ppt/diagrams/colors84.xml" ContentType="application/vnd.openxmlformats-officedocument.drawingml.diagramColors+xml"/>
  <Override PartName="/ppt/diagrams/drawing84.xml" ContentType="application/vnd.ms-office.drawingml.diagramDrawing+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diagrams/data85.xml" ContentType="application/vnd.openxmlformats-officedocument.drawingml.diagramData+xml"/>
  <Override PartName="/ppt/diagrams/layout85.xml" ContentType="application/vnd.openxmlformats-officedocument.drawingml.diagramLayout+xml"/>
  <Override PartName="/ppt/diagrams/quickStyle85.xml" ContentType="application/vnd.openxmlformats-officedocument.drawingml.diagramStyle+xml"/>
  <Override PartName="/ppt/diagrams/colors85.xml" ContentType="application/vnd.openxmlformats-officedocument.drawingml.diagramColors+xml"/>
  <Override PartName="/ppt/diagrams/drawing85.xml" ContentType="application/vnd.ms-office.drawingml.diagramDrawing+xml"/>
  <Override PartName="/ppt/notesSlides/notesSlide80.xml" ContentType="application/vnd.openxmlformats-officedocument.presentationml.notesSlide+xml"/>
  <Override PartName="/ppt/diagrams/data86.xml" ContentType="application/vnd.openxmlformats-officedocument.drawingml.diagramData+xml"/>
  <Override PartName="/ppt/diagrams/layout86.xml" ContentType="application/vnd.openxmlformats-officedocument.drawingml.diagramLayout+xml"/>
  <Override PartName="/ppt/diagrams/quickStyle86.xml" ContentType="application/vnd.openxmlformats-officedocument.drawingml.diagramStyle+xml"/>
  <Override PartName="/ppt/diagrams/colors86.xml" ContentType="application/vnd.openxmlformats-officedocument.drawingml.diagramColors+xml"/>
  <Override PartName="/ppt/diagrams/drawing86.xml" ContentType="application/vnd.ms-office.drawingml.diagramDrawing+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2"/>
  </p:notesMasterIdLst>
  <p:sldIdLst>
    <p:sldId id="425" r:id="rId2"/>
    <p:sldId id="426" r:id="rId3"/>
    <p:sldId id="427" r:id="rId4"/>
    <p:sldId id="428" r:id="rId5"/>
    <p:sldId id="429" r:id="rId6"/>
    <p:sldId id="430" r:id="rId7"/>
    <p:sldId id="431" r:id="rId8"/>
    <p:sldId id="432" r:id="rId9"/>
    <p:sldId id="442" r:id="rId10"/>
    <p:sldId id="443" r:id="rId11"/>
    <p:sldId id="444" r:id="rId12"/>
    <p:sldId id="445" r:id="rId13"/>
    <p:sldId id="446" r:id="rId14"/>
    <p:sldId id="447" r:id="rId15"/>
    <p:sldId id="437" r:id="rId16"/>
    <p:sldId id="438" r:id="rId17"/>
    <p:sldId id="439" r:id="rId18"/>
    <p:sldId id="440" r:id="rId19"/>
    <p:sldId id="441" r:id="rId20"/>
    <p:sldId id="330" r:id="rId21"/>
    <p:sldId id="341" r:id="rId22"/>
    <p:sldId id="332" r:id="rId23"/>
    <p:sldId id="333" r:id="rId24"/>
    <p:sldId id="342" r:id="rId25"/>
    <p:sldId id="331" r:id="rId26"/>
    <p:sldId id="334" r:id="rId27"/>
    <p:sldId id="335" r:id="rId28"/>
    <p:sldId id="356" r:id="rId29"/>
    <p:sldId id="336" r:id="rId30"/>
    <p:sldId id="337" r:id="rId31"/>
    <p:sldId id="339" r:id="rId32"/>
    <p:sldId id="340" r:id="rId33"/>
    <p:sldId id="343" r:id="rId34"/>
    <p:sldId id="348" r:id="rId35"/>
    <p:sldId id="350" r:id="rId36"/>
    <p:sldId id="351" r:id="rId37"/>
    <p:sldId id="346" r:id="rId38"/>
    <p:sldId id="347" r:id="rId39"/>
    <p:sldId id="352" r:id="rId40"/>
    <p:sldId id="353" r:id="rId41"/>
    <p:sldId id="354" r:id="rId42"/>
    <p:sldId id="355" r:id="rId43"/>
    <p:sldId id="357" r:id="rId44"/>
    <p:sldId id="358" r:id="rId45"/>
    <p:sldId id="359" r:id="rId46"/>
    <p:sldId id="360" r:id="rId47"/>
    <p:sldId id="361" r:id="rId48"/>
    <p:sldId id="362" r:id="rId49"/>
    <p:sldId id="363" r:id="rId50"/>
    <p:sldId id="364" r:id="rId51"/>
    <p:sldId id="365" r:id="rId52"/>
    <p:sldId id="366" r:id="rId53"/>
    <p:sldId id="367" r:id="rId54"/>
    <p:sldId id="368" r:id="rId55"/>
    <p:sldId id="369" r:id="rId56"/>
    <p:sldId id="370" r:id="rId57"/>
    <p:sldId id="371" r:id="rId58"/>
    <p:sldId id="372" r:id="rId59"/>
    <p:sldId id="373" r:id="rId60"/>
    <p:sldId id="378" r:id="rId61"/>
    <p:sldId id="379" r:id="rId62"/>
    <p:sldId id="380" r:id="rId63"/>
    <p:sldId id="377" r:id="rId64"/>
    <p:sldId id="374" r:id="rId65"/>
    <p:sldId id="375" r:id="rId66"/>
    <p:sldId id="376" r:id="rId67"/>
    <p:sldId id="381" r:id="rId68"/>
    <p:sldId id="382" r:id="rId69"/>
    <p:sldId id="383" r:id="rId70"/>
    <p:sldId id="384" r:id="rId71"/>
    <p:sldId id="385" r:id="rId72"/>
    <p:sldId id="386" r:id="rId73"/>
    <p:sldId id="387" r:id="rId74"/>
    <p:sldId id="388" r:id="rId75"/>
    <p:sldId id="390" r:id="rId76"/>
    <p:sldId id="391" r:id="rId77"/>
    <p:sldId id="417" r:id="rId78"/>
    <p:sldId id="418" r:id="rId79"/>
    <p:sldId id="419" r:id="rId80"/>
    <p:sldId id="420" r:id="rId81"/>
    <p:sldId id="421" r:id="rId82"/>
    <p:sldId id="422" r:id="rId83"/>
    <p:sldId id="424" r:id="rId84"/>
    <p:sldId id="423" r:id="rId85"/>
    <p:sldId id="392" r:id="rId86"/>
    <p:sldId id="393" r:id="rId87"/>
    <p:sldId id="394" r:id="rId88"/>
    <p:sldId id="395" r:id="rId89"/>
    <p:sldId id="396" r:id="rId90"/>
    <p:sldId id="398" r:id="rId91"/>
    <p:sldId id="400" r:id="rId92"/>
    <p:sldId id="401" r:id="rId93"/>
    <p:sldId id="402" r:id="rId94"/>
    <p:sldId id="403" r:id="rId95"/>
    <p:sldId id="399" r:id="rId96"/>
    <p:sldId id="404" r:id="rId97"/>
    <p:sldId id="405" r:id="rId98"/>
    <p:sldId id="406" r:id="rId99"/>
    <p:sldId id="407" r:id="rId100"/>
    <p:sldId id="408" r:id="rId101"/>
    <p:sldId id="409" r:id="rId102"/>
    <p:sldId id="410" r:id="rId103"/>
    <p:sldId id="411" r:id="rId104"/>
    <p:sldId id="412" r:id="rId105"/>
    <p:sldId id="413" r:id="rId106"/>
    <p:sldId id="414" r:id="rId107"/>
    <p:sldId id="448" r:id="rId108"/>
    <p:sldId id="449" r:id="rId109"/>
    <p:sldId id="450" r:id="rId110"/>
    <p:sldId id="416" r:id="rId1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55EF802-A38E-DD25-656F-C52F5BA83CDC}" name="Harshit Singh" initials="HS" userId="S::0201mai014@niet.co.in::ec323610-573d-403a-9ac3-87635155185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70" autoAdjust="0"/>
    <p:restoredTop sz="95782" autoAdjust="0"/>
  </p:normalViewPr>
  <p:slideViewPr>
    <p:cSldViewPr snapToGrid="0">
      <p:cViewPr varScale="1">
        <p:scale>
          <a:sx n="92" d="100"/>
          <a:sy n="92" d="100"/>
        </p:scale>
        <p:origin x="624" y="6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microsoft.com/office/2018/10/relationships/authors" Target="author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notesMaster" Target="notesMasters/notesMaster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presProps" Target="pres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comments/modernComment_18E_9735F97A.xml><?xml version="1.0" encoding="utf-8"?>
<p188:cmLst xmlns:a="http://schemas.openxmlformats.org/drawingml/2006/main" xmlns:r="http://schemas.openxmlformats.org/officeDocument/2006/relationships" xmlns:p188="http://schemas.microsoft.com/office/powerpoint/2018/8/main">
  <p188:cm id="{8051E76B-0CB7-2F44-911C-346AA7840CF8}" authorId="{E55EF802-A38E-DD25-656F-C52F5BA83CDC}" created="2022-12-22T10:23:22.081">
    <pc:sldMkLst xmlns:pc="http://schemas.microsoft.com/office/powerpoint/2013/main/command">
      <pc:docMk/>
      <pc:sldMk cId="2536896890" sldId="398"/>
    </pc:sldMkLst>
    <p188:pos x="11687175" y="2765425"/>
    <p188:txBody>
      <a:bodyPr/>
      <a:lstStyle/>
      <a:p>
        <a:r>
          <a:rPr lang="en-US"/>
          <a:t>The data storage and processing middleware should be able to determine the quality of the data before the data is accepted by the analytical engine and transformed into relevant information. If these steps are not performed, then the middleware can be penetrated by malicious or faulty code. As an example, consider a credit score calculation. If a malicious hacker controls the middleware, then the hacker can modify the score and extract valuable data.</a:t>
        </a:r>
      </a:p>
    </p188:txBody>
  </p188:cm>
</p188:cmLst>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F246228-B026-DB48-A74B-31E64AEAF759}" type="doc">
      <dgm:prSet loTypeId="urn:microsoft.com/office/officeart/2005/8/layout/list1" loCatId="" qsTypeId="urn:microsoft.com/office/officeart/2005/8/quickstyle/simple3" qsCatId="simple" csTypeId="urn:microsoft.com/office/officeart/2005/8/colors/colorful5" csCatId="colorful" phldr="1"/>
      <dgm:spPr/>
      <dgm:t>
        <a:bodyPr/>
        <a:lstStyle/>
        <a:p>
          <a:endParaRPr lang="en-GB"/>
        </a:p>
      </dgm:t>
    </dgm:pt>
    <dgm:pt modelId="{AF71F9DE-B46B-D549-A00C-DD3B46F34288}">
      <dgm:prSet phldrT="[Text]" custT="1"/>
      <dgm:spPr/>
      <dgm:t>
        <a:bodyPr/>
        <a:lstStyle/>
        <a:p>
          <a:pPr algn="just"/>
          <a:r>
            <a:rPr lang="en-IN" sz="2800" b="1" i="0" dirty="0">
              <a:latin typeface="Times New Roman" panose="02020603050405020304" pitchFamily="18" charset="0"/>
              <a:cs typeface="Times New Roman" panose="02020603050405020304" pitchFamily="18" charset="0"/>
            </a:rPr>
            <a:t>Abstraction</a:t>
          </a:r>
          <a:endParaRPr lang="en-GB" sz="2800" b="1" dirty="0">
            <a:latin typeface="Times New Roman" panose="02020603050405020304" pitchFamily="18" charset="0"/>
            <a:cs typeface="Times New Roman" panose="02020603050405020304" pitchFamily="18" charset="0"/>
          </a:endParaRPr>
        </a:p>
      </dgm:t>
    </dgm:pt>
    <dgm:pt modelId="{FA3D554D-04EE-5842-92EA-6F6E1CAEAB5C}" type="parTrans" cxnId="{37D1EAF3-DB6A-374B-A741-AB49E05F79EB}">
      <dgm:prSet/>
      <dgm:spPr/>
      <dgm:t>
        <a:bodyPr/>
        <a:lstStyle/>
        <a:p>
          <a:endParaRPr lang="en-GB"/>
        </a:p>
      </dgm:t>
    </dgm:pt>
    <dgm:pt modelId="{08DBD7D5-8E5F-4D43-B406-0E22D35DE9ED}" type="sibTrans" cxnId="{37D1EAF3-DB6A-374B-A741-AB49E05F79EB}">
      <dgm:prSet/>
      <dgm:spPr/>
      <dgm:t>
        <a:bodyPr/>
        <a:lstStyle/>
        <a:p>
          <a:endParaRPr lang="en-GB"/>
        </a:p>
      </dgm:t>
    </dgm:pt>
    <dgm:pt modelId="{178DF1DE-9EA7-7E4A-BECB-2BB559DB2D99}">
      <dgm:prSet phldrT="[Text]" custT="1"/>
      <dgm:spPr/>
      <dgm:t>
        <a:bodyPr/>
        <a:lstStyle/>
        <a:p>
          <a:pPr algn="just"/>
          <a:r>
            <a:rPr lang="en-IN" sz="2800" dirty="0">
              <a:latin typeface="Times New Roman" panose="02020603050405020304" pitchFamily="18" charset="0"/>
              <a:cs typeface="Times New Roman" panose="02020603050405020304" pitchFamily="18" charset="0"/>
            </a:rPr>
            <a:t>It is a way of capturing the necessary information to perform desired functionality while excluding un-needed information. </a:t>
          </a:r>
          <a:endParaRPr lang="en-GB" sz="2800" dirty="0">
            <a:latin typeface="Times New Roman" panose="02020603050405020304" pitchFamily="18" charset="0"/>
            <a:cs typeface="Times New Roman" panose="02020603050405020304" pitchFamily="18" charset="0"/>
          </a:endParaRPr>
        </a:p>
      </dgm:t>
    </dgm:pt>
    <dgm:pt modelId="{ED8629C6-02CA-E745-8A0A-6E8A2C5AD41E}" type="parTrans" cxnId="{DC59B48D-E085-5447-9F01-5D71C67EFA91}">
      <dgm:prSet/>
      <dgm:spPr/>
      <dgm:t>
        <a:bodyPr/>
        <a:lstStyle/>
        <a:p>
          <a:endParaRPr lang="en-GB"/>
        </a:p>
      </dgm:t>
    </dgm:pt>
    <dgm:pt modelId="{901368EA-3B42-5E45-BED1-D962C8F4FE4F}" type="sibTrans" cxnId="{DC59B48D-E085-5447-9F01-5D71C67EFA91}">
      <dgm:prSet/>
      <dgm:spPr/>
      <dgm:t>
        <a:bodyPr/>
        <a:lstStyle/>
        <a:p>
          <a:endParaRPr lang="en-GB"/>
        </a:p>
      </dgm:t>
    </dgm:pt>
    <dgm:pt modelId="{7A22869B-45D1-BD42-B7F7-13ABACCEF446}">
      <dgm:prSet phldrT="[Text]" custT="1"/>
      <dgm:spPr/>
      <dgm:t>
        <a:bodyPr/>
        <a:lstStyle/>
        <a:p>
          <a:pPr algn="just">
            <a:buFont typeface="Arial" panose="020B0604020202020204" pitchFamily="34" charset="0"/>
            <a:buChar char="•"/>
          </a:pPr>
          <a:r>
            <a:rPr lang="en-IN" sz="2800" b="1" i="0" dirty="0">
              <a:latin typeface="Times New Roman" panose="02020603050405020304" pitchFamily="18" charset="0"/>
              <a:cs typeface="Times New Roman" panose="02020603050405020304" pitchFamily="18" charset="0"/>
            </a:rPr>
            <a:t>Encapsulation</a:t>
          </a:r>
          <a:r>
            <a:rPr lang="en-IN" sz="2800" b="0" i="0" dirty="0">
              <a:latin typeface="Times New Roman" panose="02020603050405020304" pitchFamily="18" charset="0"/>
              <a:cs typeface="Times New Roman" panose="02020603050405020304" pitchFamily="18" charset="0"/>
            </a:rPr>
            <a:t> </a:t>
          </a:r>
          <a:endParaRPr lang="en-GB" sz="2800" dirty="0">
            <a:latin typeface="Times New Roman" panose="02020603050405020304" pitchFamily="18" charset="0"/>
            <a:cs typeface="Times New Roman" panose="02020603050405020304" pitchFamily="18" charset="0"/>
          </a:endParaRPr>
        </a:p>
      </dgm:t>
    </dgm:pt>
    <dgm:pt modelId="{F58EDA52-EACD-0345-B797-9F462D388269}" type="parTrans" cxnId="{F85F2CEA-C52B-8C4D-B9DD-A898802107A4}">
      <dgm:prSet/>
      <dgm:spPr/>
      <dgm:t>
        <a:bodyPr/>
        <a:lstStyle/>
        <a:p>
          <a:endParaRPr lang="en-GB"/>
        </a:p>
      </dgm:t>
    </dgm:pt>
    <dgm:pt modelId="{E5A8F812-8B49-F545-ACB4-36870E90C3D9}" type="sibTrans" cxnId="{F85F2CEA-C52B-8C4D-B9DD-A898802107A4}">
      <dgm:prSet/>
      <dgm:spPr/>
      <dgm:t>
        <a:bodyPr/>
        <a:lstStyle/>
        <a:p>
          <a:endParaRPr lang="en-GB"/>
        </a:p>
      </dgm:t>
    </dgm:pt>
    <dgm:pt modelId="{B8A4EA41-5BAA-5A46-A194-B25FC85E31FD}">
      <dgm:prSet phldrT="[Text]" custT="1"/>
      <dgm:spPr/>
      <dgm:t>
        <a:bodyPr/>
        <a:lstStyle/>
        <a:p>
          <a:pPr algn="just"/>
          <a:r>
            <a:rPr lang="en-IN" sz="2800" dirty="0">
              <a:latin typeface="Times New Roman" panose="02020603050405020304" pitchFamily="18" charset="0"/>
              <a:cs typeface="Times New Roman" panose="02020603050405020304" pitchFamily="18" charset="0"/>
            </a:rPr>
            <a:t>Not only does abstraction reduce complexity, but it also enables developers to easily select and reuse important functional information quickly which benefits both timelines and budgets.</a:t>
          </a:r>
          <a:endParaRPr lang="en-GB" sz="2800" dirty="0">
            <a:latin typeface="Times New Roman" panose="02020603050405020304" pitchFamily="18" charset="0"/>
            <a:cs typeface="Times New Roman" panose="02020603050405020304" pitchFamily="18" charset="0"/>
          </a:endParaRPr>
        </a:p>
      </dgm:t>
    </dgm:pt>
    <dgm:pt modelId="{FC14B449-55E3-BE4E-AB08-09A8EBD8B6A2}" type="parTrans" cxnId="{99A68852-FFC8-C944-B63D-B03B6300E145}">
      <dgm:prSet/>
      <dgm:spPr/>
      <dgm:t>
        <a:bodyPr/>
        <a:lstStyle/>
        <a:p>
          <a:endParaRPr lang="en-GB"/>
        </a:p>
      </dgm:t>
    </dgm:pt>
    <dgm:pt modelId="{85538FD6-964F-CC42-AC7B-6BA2D100B33F}" type="sibTrans" cxnId="{99A68852-FFC8-C944-B63D-B03B6300E145}">
      <dgm:prSet/>
      <dgm:spPr/>
      <dgm:t>
        <a:bodyPr/>
        <a:lstStyle/>
        <a:p>
          <a:endParaRPr lang="en-GB"/>
        </a:p>
      </dgm:t>
    </dgm:pt>
    <dgm:pt modelId="{06294D97-A286-CD46-A501-4D25A307DEC7}">
      <dgm:prSet phldrT="[Text]" custT="1"/>
      <dgm:spPr/>
      <dgm:t>
        <a:bodyPr/>
        <a:lstStyle/>
        <a:p>
          <a:pPr algn="just">
            <a:buFont typeface="Arial" panose="020B0604020202020204" pitchFamily="34" charset="0"/>
            <a:buChar char="•"/>
          </a:pPr>
          <a:r>
            <a:rPr lang="en-IN" sz="2800" b="0" i="0" dirty="0">
              <a:latin typeface="Times New Roman" panose="02020603050405020304" pitchFamily="18" charset="0"/>
              <a:cs typeface="Times New Roman" panose="02020603050405020304" pitchFamily="18" charset="0"/>
            </a:rPr>
            <a:t>It refers to the ability of each object to maintain a private state within its assigned class. This means that no other object can directly access that object's state and no other class can alter its functions. </a:t>
          </a:r>
          <a:endParaRPr lang="en-GB" sz="2800" dirty="0">
            <a:latin typeface="Times New Roman" panose="02020603050405020304" pitchFamily="18" charset="0"/>
            <a:cs typeface="Times New Roman" panose="02020603050405020304" pitchFamily="18" charset="0"/>
          </a:endParaRPr>
        </a:p>
      </dgm:t>
    </dgm:pt>
    <dgm:pt modelId="{5F537FF2-3AB7-6F44-A34B-524BF5B54E6A}" type="parTrans" cxnId="{2D4720E0-F0D9-0B41-A3A7-88C9DBFC3D83}">
      <dgm:prSet/>
      <dgm:spPr/>
      <dgm:t>
        <a:bodyPr/>
        <a:lstStyle/>
        <a:p>
          <a:endParaRPr lang="en-GB"/>
        </a:p>
      </dgm:t>
    </dgm:pt>
    <dgm:pt modelId="{FD1FBA28-0A4A-6144-9C54-151D1F259D0F}" type="sibTrans" cxnId="{2D4720E0-F0D9-0B41-A3A7-88C9DBFC3D83}">
      <dgm:prSet/>
      <dgm:spPr/>
      <dgm:t>
        <a:bodyPr/>
        <a:lstStyle/>
        <a:p>
          <a:endParaRPr lang="en-GB"/>
        </a:p>
      </dgm:t>
    </dgm:pt>
    <dgm:pt modelId="{EA09BEB8-E822-9145-AE10-6CBDF2A180AA}">
      <dgm:prSet phldrT="[Text]" custT="1"/>
      <dgm:spPr/>
      <dgm:t>
        <a:bodyPr/>
        <a:lstStyle/>
        <a:p>
          <a:pPr algn="just">
            <a:buFont typeface="Arial" panose="020B0604020202020204" pitchFamily="34" charset="0"/>
            <a:buChar char="•"/>
          </a:pPr>
          <a:r>
            <a:rPr lang="en-IN" sz="2800" b="0" i="0" dirty="0">
              <a:latin typeface="Times New Roman" panose="02020603050405020304" pitchFamily="18" charset="0"/>
              <a:cs typeface="Times New Roman" panose="02020603050405020304" pitchFamily="18" charset="0"/>
            </a:rPr>
            <a:t>The benefit of encapsulation is that it protects the object from unwanted interference and human error.. </a:t>
          </a:r>
          <a:endParaRPr lang="en-GB" sz="2800" dirty="0">
            <a:latin typeface="Times New Roman" panose="02020603050405020304" pitchFamily="18" charset="0"/>
            <a:cs typeface="Times New Roman" panose="02020603050405020304" pitchFamily="18" charset="0"/>
          </a:endParaRPr>
        </a:p>
      </dgm:t>
    </dgm:pt>
    <dgm:pt modelId="{F7A12449-52FD-7C4F-8F6E-61BFF628BAFF}" type="parTrans" cxnId="{CCCE7BC0-A201-994A-B8E0-6587D8EC5F4C}">
      <dgm:prSet/>
      <dgm:spPr/>
      <dgm:t>
        <a:bodyPr/>
        <a:lstStyle/>
        <a:p>
          <a:endParaRPr lang="en-GB"/>
        </a:p>
      </dgm:t>
    </dgm:pt>
    <dgm:pt modelId="{2E56BB14-B116-5845-AC13-B8B9B87BC486}" type="sibTrans" cxnId="{CCCE7BC0-A201-994A-B8E0-6587D8EC5F4C}">
      <dgm:prSet/>
      <dgm:spPr/>
      <dgm:t>
        <a:bodyPr/>
        <a:lstStyle/>
        <a:p>
          <a:endParaRPr lang="en-GB"/>
        </a:p>
      </dgm:t>
    </dgm:pt>
    <dgm:pt modelId="{0739C723-34BF-984E-92F8-8400634FD9A0}" type="pres">
      <dgm:prSet presAssocID="{5F246228-B026-DB48-A74B-31E64AEAF759}" presName="linear" presStyleCnt="0">
        <dgm:presLayoutVars>
          <dgm:dir/>
          <dgm:animLvl val="lvl"/>
          <dgm:resizeHandles val="exact"/>
        </dgm:presLayoutVars>
      </dgm:prSet>
      <dgm:spPr/>
    </dgm:pt>
    <dgm:pt modelId="{2D028CBC-F6AF-C743-9ED9-DE3F10D48ECA}" type="pres">
      <dgm:prSet presAssocID="{AF71F9DE-B46B-D549-A00C-DD3B46F34288}" presName="parentLin" presStyleCnt="0"/>
      <dgm:spPr/>
    </dgm:pt>
    <dgm:pt modelId="{0FB4076D-BEE5-354A-B62B-645F2A0AE252}" type="pres">
      <dgm:prSet presAssocID="{AF71F9DE-B46B-D549-A00C-DD3B46F34288}" presName="parentLeftMargin" presStyleLbl="node1" presStyleIdx="0" presStyleCnt="2"/>
      <dgm:spPr/>
    </dgm:pt>
    <dgm:pt modelId="{57C36CBE-15A5-B348-AEC3-8F9564CEAA66}" type="pres">
      <dgm:prSet presAssocID="{AF71F9DE-B46B-D549-A00C-DD3B46F34288}" presName="parentText" presStyleLbl="node1" presStyleIdx="0" presStyleCnt="2">
        <dgm:presLayoutVars>
          <dgm:chMax val="0"/>
          <dgm:bulletEnabled val="1"/>
        </dgm:presLayoutVars>
      </dgm:prSet>
      <dgm:spPr/>
    </dgm:pt>
    <dgm:pt modelId="{DC9787B1-9454-A647-A11B-0BC53E3AD74A}" type="pres">
      <dgm:prSet presAssocID="{AF71F9DE-B46B-D549-A00C-DD3B46F34288}" presName="negativeSpace" presStyleCnt="0"/>
      <dgm:spPr/>
    </dgm:pt>
    <dgm:pt modelId="{EE2D9E2A-93B3-9241-B801-8F8D50F7B91D}" type="pres">
      <dgm:prSet presAssocID="{AF71F9DE-B46B-D549-A00C-DD3B46F34288}" presName="childText" presStyleLbl="conFgAcc1" presStyleIdx="0" presStyleCnt="2" custLinFactY="27834" custLinFactNeighborX="-2303" custLinFactNeighborY="100000">
        <dgm:presLayoutVars>
          <dgm:bulletEnabled val="1"/>
        </dgm:presLayoutVars>
      </dgm:prSet>
      <dgm:spPr/>
    </dgm:pt>
    <dgm:pt modelId="{5DC0C7DF-21CB-834C-BCAA-10ED63F9DED0}" type="pres">
      <dgm:prSet presAssocID="{08DBD7D5-8E5F-4D43-B406-0E22D35DE9ED}" presName="spaceBetweenRectangles" presStyleCnt="0"/>
      <dgm:spPr/>
    </dgm:pt>
    <dgm:pt modelId="{9655101F-C7DF-A640-A839-7583870D5C20}" type="pres">
      <dgm:prSet presAssocID="{7A22869B-45D1-BD42-B7F7-13ABACCEF446}" presName="parentLin" presStyleCnt="0"/>
      <dgm:spPr/>
    </dgm:pt>
    <dgm:pt modelId="{4056FCEF-2A41-A746-98E7-5A2927420E81}" type="pres">
      <dgm:prSet presAssocID="{7A22869B-45D1-BD42-B7F7-13ABACCEF446}" presName="parentLeftMargin" presStyleLbl="node1" presStyleIdx="0" presStyleCnt="2"/>
      <dgm:spPr/>
    </dgm:pt>
    <dgm:pt modelId="{160EB559-B4A6-1D45-A67E-3D9CB6E689C8}" type="pres">
      <dgm:prSet presAssocID="{7A22869B-45D1-BD42-B7F7-13ABACCEF446}" presName="parentText" presStyleLbl="node1" presStyleIdx="1" presStyleCnt="2">
        <dgm:presLayoutVars>
          <dgm:chMax val="0"/>
          <dgm:bulletEnabled val="1"/>
        </dgm:presLayoutVars>
      </dgm:prSet>
      <dgm:spPr/>
    </dgm:pt>
    <dgm:pt modelId="{60FEC972-7045-B047-AA76-40C7B69F96C2}" type="pres">
      <dgm:prSet presAssocID="{7A22869B-45D1-BD42-B7F7-13ABACCEF446}" presName="negativeSpace" presStyleCnt="0"/>
      <dgm:spPr/>
    </dgm:pt>
    <dgm:pt modelId="{DAFABF55-98FC-8449-BBDA-97B2AFE9131C}" type="pres">
      <dgm:prSet presAssocID="{7A22869B-45D1-BD42-B7F7-13ABACCEF446}" presName="childText" presStyleLbl="conFgAcc1" presStyleIdx="1" presStyleCnt="2">
        <dgm:presLayoutVars>
          <dgm:bulletEnabled val="1"/>
        </dgm:presLayoutVars>
      </dgm:prSet>
      <dgm:spPr/>
    </dgm:pt>
  </dgm:ptLst>
  <dgm:cxnLst>
    <dgm:cxn modelId="{57954003-6A87-9445-8CAD-770FC06A7056}" type="presOf" srcId="{AF71F9DE-B46B-D549-A00C-DD3B46F34288}" destId="{57C36CBE-15A5-B348-AEC3-8F9564CEAA66}" srcOrd="1" destOrd="0" presId="urn:microsoft.com/office/officeart/2005/8/layout/list1"/>
    <dgm:cxn modelId="{2550C008-6EC7-1F42-B1AA-7A4052E92E94}" type="presOf" srcId="{5F246228-B026-DB48-A74B-31E64AEAF759}" destId="{0739C723-34BF-984E-92F8-8400634FD9A0}" srcOrd="0" destOrd="0" presId="urn:microsoft.com/office/officeart/2005/8/layout/list1"/>
    <dgm:cxn modelId="{50BAE10A-9000-E240-AE8A-4602A1D2FF7F}" type="presOf" srcId="{7A22869B-45D1-BD42-B7F7-13ABACCEF446}" destId="{4056FCEF-2A41-A746-98E7-5A2927420E81}" srcOrd="0" destOrd="0" presId="urn:microsoft.com/office/officeart/2005/8/layout/list1"/>
    <dgm:cxn modelId="{A6DE8F0C-B59F-374A-9125-008D92C6B081}" type="presOf" srcId="{B8A4EA41-5BAA-5A46-A194-B25FC85E31FD}" destId="{EE2D9E2A-93B3-9241-B801-8F8D50F7B91D}" srcOrd="0" destOrd="1" presId="urn:microsoft.com/office/officeart/2005/8/layout/list1"/>
    <dgm:cxn modelId="{76A24E15-188E-064B-B757-3EDFFBA275F8}" type="presOf" srcId="{EA09BEB8-E822-9145-AE10-6CBDF2A180AA}" destId="{DAFABF55-98FC-8449-BBDA-97B2AFE9131C}" srcOrd="0" destOrd="1" presId="urn:microsoft.com/office/officeart/2005/8/layout/list1"/>
    <dgm:cxn modelId="{FE37072C-AC99-BF4A-971B-B63A6F156C8A}" type="presOf" srcId="{06294D97-A286-CD46-A501-4D25A307DEC7}" destId="{DAFABF55-98FC-8449-BBDA-97B2AFE9131C}" srcOrd="0" destOrd="0" presId="urn:microsoft.com/office/officeart/2005/8/layout/list1"/>
    <dgm:cxn modelId="{99A68852-FFC8-C944-B63D-B03B6300E145}" srcId="{AF71F9DE-B46B-D549-A00C-DD3B46F34288}" destId="{B8A4EA41-5BAA-5A46-A194-B25FC85E31FD}" srcOrd="1" destOrd="0" parTransId="{FC14B449-55E3-BE4E-AB08-09A8EBD8B6A2}" sibTransId="{85538FD6-964F-CC42-AC7B-6BA2D100B33F}"/>
    <dgm:cxn modelId="{DC59B48D-E085-5447-9F01-5D71C67EFA91}" srcId="{AF71F9DE-B46B-D549-A00C-DD3B46F34288}" destId="{178DF1DE-9EA7-7E4A-BECB-2BB559DB2D99}" srcOrd="0" destOrd="0" parTransId="{ED8629C6-02CA-E745-8A0A-6E8A2C5AD41E}" sibTransId="{901368EA-3B42-5E45-BED1-D962C8F4FE4F}"/>
    <dgm:cxn modelId="{B1A5E3A0-14B4-2046-8238-0D8665A78D6D}" type="presOf" srcId="{7A22869B-45D1-BD42-B7F7-13ABACCEF446}" destId="{160EB559-B4A6-1D45-A67E-3D9CB6E689C8}" srcOrd="1" destOrd="0" presId="urn:microsoft.com/office/officeart/2005/8/layout/list1"/>
    <dgm:cxn modelId="{CCCE7BC0-A201-994A-B8E0-6587D8EC5F4C}" srcId="{7A22869B-45D1-BD42-B7F7-13ABACCEF446}" destId="{EA09BEB8-E822-9145-AE10-6CBDF2A180AA}" srcOrd="1" destOrd="0" parTransId="{F7A12449-52FD-7C4F-8F6E-61BFF628BAFF}" sibTransId="{2E56BB14-B116-5845-AC13-B8B9B87BC486}"/>
    <dgm:cxn modelId="{19D87ED8-41B9-F64E-87E7-50A3EEF6EA0A}" type="presOf" srcId="{AF71F9DE-B46B-D549-A00C-DD3B46F34288}" destId="{0FB4076D-BEE5-354A-B62B-645F2A0AE252}" srcOrd="0" destOrd="0" presId="urn:microsoft.com/office/officeart/2005/8/layout/list1"/>
    <dgm:cxn modelId="{2D4720E0-F0D9-0B41-A3A7-88C9DBFC3D83}" srcId="{7A22869B-45D1-BD42-B7F7-13ABACCEF446}" destId="{06294D97-A286-CD46-A501-4D25A307DEC7}" srcOrd="0" destOrd="0" parTransId="{5F537FF2-3AB7-6F44-A34B-524BF5B54E6A}" sibTransId="{FD1FBA28-0A4A-6144-9C54-151D1F259D0F}"/>
    <dgm:cxn modelId="{F85F2CEA-C52B-8C4D-B9DD-A898802107A4}" srcId="{5F246228-B026-DB48-A74B-31E64AEAF759}" destId="{7A22869B-45D1-BD42-B7F7-13ABACCEF446}" srcOrd="1" destOrd="0" parTransId="{F58EDA52-EACD-0345-B797-9F462D388269}" sibTransId="{E5A8F812-8B49-F545-ACB4-36870E90C3D9}"/>
    <dgm:cxn modelId="{CADC80ED-CA6D-2F40-8562-125E3943E65A}" type="presOf" srcId="{178DF1DE-9EA7-7E4A-BECB-2BB559DB2D99}" destId="{EE2D9E2A-93B3-9241-B801-8F8D50F7B91D}" srcOrd="0" destOrd="0" presId="urn:microsoft.com/office/officeart/2005/8/layout/list1"/>
    <dgm:cxn modelId="{37D1EAF3-DB6A-374B-A741-AB49E05F79EB}" srcId="{5F246228-B026-DB48-A74B-31E64AEAF759}" destId="{AF71F9DE-B46B-D549-A00C-DD3B46F34288}" srcOrd="0" destOrd="0" parTransId="{FA3D554D-04EE-5842-92EA-6F6E1CAEAB5C}" sibTransId="{08DBD7D5-8E5F-4D43-B406-0E22D35DE9ED}"/>
    <dgm:cxn modelId="{FAD18C2B-C994-384D-B0E8-43CD8B9F82FE}" type="presParOf" srcId="{0739C723-34BF-984E-92F8-8400634FD9A0}" destId="{2D028CBC-F6AF-C743-9ED9-DE3F10D48ECA}" srcOrd="0" destOrd="0" presId="urn:microsoft.com/office/officeart/2005/8/layout/list1"/>
    <dgm:cxn modelId="{DEEA65A3-2905-D04F-B5C1-A629AE617204}" type="presParOf" srcId="{2D028CBC-F6AF-C743-9ED9-DE3F10D48ECA}" destId="{0FB4076D-BEE5-354A-B62B-645F2A0AE252}" srcOrd="0" destOrd="0" presId="urn:microsoft.com/office/officeart/2005/8/layout/list1"/>
    <dgm:cxn modelId="{88488B3E-B9DC-2644-ACC8-26DE3EB8E44B}" type="presParOf" srcId="{2D028CBC-F6AF-C743-9ED9-DE3F10D48ECA}" destId="{57C36CBE-15A5-B348-AEC3-8F9564CEAA66}" srcOrd="1" destOrd="0" presId="urn:microsoft.com/office/officeart/2005/8/layout/list1"/>
    <dgm:cxn modelId="{C4940A4B-EE0B-A34A-8B56-6A4115AA6F1A}" type="presParOf" srcId="{0739C723-34BF-984E-92F8-8400634FD9A0}" destId="{DC9787B1-9454-A647-A11B-0BC53E3AD74A}" srcOrd="1" destOrd="0" presId="urn:microsoft.com/office/officeart/2005/8/layout/list1"/>
    <dgm:cxn modelId="{17F0988C-403C-6243-BB7D-C3DA8923E9A6}" type="presParOf" srcId="{0739C723-34BF-984E-92F8-8400634FD9A0}" destId="{EE2D9E2A-93B3-9241-B801-8F8D50F7B91D}" srcOrd="2" destOrd="0" presId="urn:microsoft.com/office/officeart/2005/8/layout/list1"/>
    <dgm:cxn modelId="{F42B5718-FC71-0943-A075-B97EF5770F6D}" type="presParOf" srcId="{0739C723-34BF-984E-92F8-8400634FD9A0}" destId="{5DC0C7DF-21CB-834C-BCAA-10ED63F9DED0}" srcOrd="3" destOrd="0" presId="urn:microsoft.com/office/officeart/2005/8/layout/list1"/>
    <dgm:cxn modelId="{31B0828A-CA8E-7042-A94C-B7396EA0DD48}" type="presParOf" srcId="{0739C723-34BF-984E-92F8-8400634FD9A0}" destId="{9655101F-C7DF-A640-A839-7583870D5C20}" srcOrd="4" destOrd="0" presId="urn:microsoft.com/office/officeart/2005/8/layout/list1"/>
    <dgm:cxn modelId="{70675E8B-DFD5-214B-9063-91C7BB35D189}" type="presParOf" srcId="{9655101F-C7DF-A640-A839-7583870D5C20}" destId="{4056FCEF-2A41-A746-98E7-5A2927420E81}" srcOrd="0" destOrd="0" presId="urn:microsoft.com/office/officeart/2005/8/layout/list1"/>
    <dgm:cxn modelId="{3775CE38-1CE6-8643-9A27-96D82B79241C}" type="presParOf" srcId="{9655101F-C7DF-A640-A839-7583870D5C20}" destId="{160EB559-B4A6-1D45-A67E-3D9CB6E689C8}" srcOrd="1" destOrd="0" presId="urn:microsoft.com/office/officeart/2005/8/layout/list1"/>
    <dgm:cxn modelId="{CFAEF65C-810A-D84B-ACE2-B4CF98BF1D23}" type="presParOf" srcId="{0739C723-34BF-984E-92F8-8400634FD9A0}" destId="{60FEC972-7045-B047-AA76-40C7B69F96C2}" srcOrd="5" destOrd="0" presId="urn:microsoft.com/office/officeart/2005/8/layout/list1"/>
    <dgm:cxn modelId="{1E1FC0CA-2F62-454E-B419-58E9BF320EBF}" type="presParOf" srcId="{0739C723-34BF-984E-92F8-8400634FD9A0}" destId="{DAFABF55-98FC-8449-BBDA-97B2AFE9131C}"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520F6CF-034F-104A-8D29-A52EABB576C5}" type="doc">
      <dgm:prSet loTypeId="urn:microsoft.com/office/officeart/2005/8/layout/list1" loCatId="" qsTypeId="urn:microsoft.com/office/officeart/2005/8/quickstyle/simple3" qsCatId="simple" csTypeId="urn:microsoft.com/office/officeart/2005/8/colors/accent6_5" csCatId="accent6" phldr="1"/>
      <dgm:spPr/>
      <dgm:t>
        <a:bodyPr/>
        <a:lstStyle/>
        <a:p>
          <a:endParaRPr lang="en-GB"/>
        </a:p>
      </dgm:t>
    </dgm:pt>
    <dgm:pt modelId="{90F1C3B4-CA99-FE41-9964-06B7E8BC627C}">
      <dgm:prSet phldrT="[Text]" custT="1"/>
      <dgm:spPr>
        <a:solidFill>
          <a:schemeClr val="accent1">
            <a:lumMod val="20000"/>
            <a:lumOff val="80000"/>
          </a:schemeClr>
        </a:solidFill>
      </dgm:spPr>
      <dgm:t>
        <a:bodyPr/>
        <a:lstStyle/>
        <a:p>
          <a:pPr algn="just"/>
          <a:r>
            <a:rPr lang="en-US" sz="3600" b="1" dirty="0">
              <a:latin typeface="Times New Roman" panose="02020603050405020304" pitchFamily="18" charset="0"/>
              <a:cs typeface="Times New Roman" panose="02020603050405020304" pitchFamily="18" charset="0"/>
            </a:rPr>
            <a:t>Spatial Database </a:t>
          </a:r>
          <a:endParaRPr lang="en-GB" sz="3600" b="1" dirty="0"/>
        </a:p>
      </dgm:t>
    </dgm:pt>
    <dgm:pt modelId="{D5A5E928-93A2-0B4C-AE39-62D12A4004BB}" type="parTrans" cxnId="{BA494BF2-770E-DB4F-884F-FD9A72AB2538}">
      <dgm:prSet/>
      <dgm:spPr/>
      <dgm:t>
        <a:bodyPr/>
        <a:lstStyle/>
        <a:p>
          <a:endParaRPr lang="en-GB"/>
        </a:p>
      </dgm:t>
    </dgm:pt>
    <dgm:pt modelId="{302B0CDB-5E70-2D4E-A7EB-958894514DCD}" type="sibTrans" cxnId="{BA494BF2-770E-DB4F-884F-FD9A72AB2538}">
      <dgm:prSet/>
      <dgm:spPr/>
      <dgm:t>
        <a:bodyPr/>
        <a:lstStyle/>
        <a:p>
          <a:endParaRPr lang="en-GB"/>
        </a:p>
      </dgm:t>
    </dgm:pt>
    <dgm:pt modelId="{D969E61B-2237-DC4C-ACA2-4E5258CEDAB9}">
      <dgm:prSet phldrT="[Text]" custT="1"/>
      <dgm:spPr/>
      <dgm:t>
        <a:bodyPr/>
        <a:lstStyle/>
        <a:p>
          <a:pPr algn="just"/>
          <a:r>
            <a:rPr lang="en-GB" sz="3200" dirty="0"/>
            <a:t>It is a database that is optimized to store and query data that represents objects defined in a geometric space. </a:t>
          </a:r>
        </a:p>
      </dgm:t>
    </dgm:pt>
    <dgm:pt modelId="{03E64A12-02E9-A440-8790-0A3E2E6DABD3}" type="parTrans" cxnId="{42937D2E-5187-C14E-A21E-6155F517E4F3}">
      <dgm:prSet/>
      <dgm:spPr/>
      <dgm:t>
        <a:bodyPr/>
        <a:lstStyle/>
        <a:p>
          <a:endParaRPr lang="en-GB"/>
        </a:p>
      </dgm:t>
    </dgm:pt>
    <dgm:pt modelId="{23FB61CB-B728-9045-BD26-C9D4CF05CA1F}" type="sibTrans" cxnId="{42937D2E-5187-C14E-A21E-6155F517E4F3}">
      <dgm:prSet/>
      <dgm:spPr/>
      <dgm:t>
        <a:bodyPr/>
        <a:lstStyle/>
        <a:p>
          <a:endParaRPr lang="en-GB"/>
        </a:p>
      </dgm:t>
    </dgm:pt>
    <dgm:pt modelId="{3ADC3691-6F52-0948-AF4B-809DC9F4889D}">
      <dgm:prSet phldrT="[Text]" custT="1"/>
      <dgm:spPr/>
      <dgm:t>
        <a:bodyPr/>
        <a:lstStyle/>
        <a:p>
          <a:pPr algn="just"/>
          <a:r>
            <a:rPr lang="en-GB" sz="3200" dirty="0"/>
            <a:t>Most spatial databases allow representing simple geometric objects such as points, lines, and polygons. </a:t>
          </a:r>
        </a:p>
      </dgm:t>
    </dgm:pt>
    <dgm:pt modelId="{FAC09F7E-E612-F041-892C-01183608BC93}" type="parTrans" cxnId="{67031087-CF1E-594E-891E-2F9637C6285C}">
      <dgm:prSet/>
      <dgm:spPr/>
      <dgm:t>
        <a:bodyPr/>
        <a:lstStyle/>
        <a:p>
          <a:endParaRPr lang="en-GB"/>
        </a:p>
      </dgm:t>
    </dgm:pt>
    <dgm:pt modelId="{A2489631-B79F-C941-948F-3C6AB60A8B57}" type="sibTrans" cxnId="{67031087-CF1E-594E-891E-2F9637C6285C}">
      <dgm:prSet/>
      <dgm:spPr/>
      <dgm:t>
        <a:bodyPr/>
        <a:lstStyle/>
        <a:p>
          <a:endParaRPr lang="en-GB"/>
        </a:p>
      </dgm:t>
    </dgm:pt>
    <dgm:pt modelId="{8AD6E327-94F9-C440-9A91-146B99EE10E7}">
      <dgm:prSet phldrT="[Text]" custT="1"/>
      <dgm:spPr/>
      <dgm:t>
        <a:bodyPr/>
        <a:lstStyle/>
        <a:p>
          <a:pPr algn="just"/>
          <a:r>
            <a:rPr lang="en-GB" sz="3200" dirty="0"/>
            <a:t>Some spatial databases handle more complex structures such as 3D objects, topological coverage’s and linear networks.</a:t>
          </a:r>
        </a:p>
      </dgm:t>
    </dgm:pt>
    <dgm:pt modelId="{EF39B78F-5FBC-5D40-9609-B5CA4F1C0E15}" type="parTrans" cxnId="{6FF0B09B-19DE-354B-B635-DB4D29C0DD84}">
      <dgm:prSet/>
      <dgm:spPr/>
      <dgm:t>
        <a:bodyPr/>
        <a:lstStyle/>
        <a:p>
          <a:endParaRPr lang="en-GB"/>
        </a:p>
      </dgm:t>
    </dgm:pt>
    <dgm:pt modelId="{471B1399-5BA7-F64A-8A94-6C062A35C938}" type="sibTrans" cxnId="{6FF0B09B-19DE-354B-B635-DB4D29C0DD84}">
      <dgm:prSet/>
      <dgm:spPr/>
      <dgm:t>
        <a:bodyPr/>
        <a:lstStyle/>
        <a:p>
          <a:endParaRPr lang="en-GB"/>
        </a:p>
      </dgm:t>
    </dgm:pt>
    <dgm:pt modelId="{E8D30B49-902D-E14B-8E65-76A4F710D23A}" type="pres">
      <dgm:prSet presAssocID="{B520F6CF-034F-104A-8D29-A52EABB576C5}" presName="linear" presStyleCnt="0">
        <dgm:presLayoutVars>
          <dgm:dir/>
          <dgm:animLvl val="lvl"/>
          <dgm:resizeHandles val="exact"/>
        </dgm:presLayoutVars>
      </dgm:prSet>
      <dgm:spPr/>
    </dgm:pt>
    <dgm:pt modelId="{D38B83AF-D605-8A48-B811-A303922B7D9E}" type="pres">
      <dgm:prSet presAssocID="{90F1C3B4-CA99-FE41-9964-06B7E8BC627C}" presName="parentLin" presStyleCnt="0"/>
      <dgm:spPr/>
    </dgm:pt>
    <dgm:pt modelId="{AB951BB9-633F-E442-9461-E3AB62661E84}" type="pres">
      <dgm:prSet presAssocID="{90F1C3B4-CA99-FE41-9964-06B7E8BC627C}" presName="parentLeftMargin" presStyleLbl="node1" presStyleIdx="0" presStyleCnt="1"/>
      <dgm:spPr/>
    </dgm:pt>
    <dgm:pt modelId="{80407F5F-3F05-0646-8D5F-F61DF4BA8064}" type="pres">
      <dgm:prSet presAssocID="{90F1C3B4-CA99-FE41-9964-06B7E8BC627C}" presName="parentText" presStyleLbl="node1" presStyleIdx="0" presStyleCnt="1">
        <dgm:presLayoutVars>
          <dgm:chMax val="0"/>
          <dgm:bulletEnabled val="1"/>
        </dgm:presLayoutVars>
      </dgm:prSet>
      <dgm:spPr/>
    </dgm:pt>
    <dgm:pt modelId="{BA605A97-EA54-0340-8B53-A2A797AAABB8}" type="pres">
      <dgm:prSet presAssocID="{90F1C3B4-CA99-FE41-9964-06B7E8BC627C}" presName="negativeSpace" presStyleCnt="0"/>
      <dgm:spPr/>
    </dgm:pt>
    <dgm:pt modelId="{C230EE26-F210-6E49-B81B-4E0F24AF4EC1}" type="pres">
      <dgm:prSet presAssocID="{90F1C3B4-CA99-FE41-9964-06B7E8BC627C}" presName="childText" presStyleLbl="conFgAcc1" presStyleIdx="0" presStyleCnt="1">
        <dgm:presLayoutVars>
          <dgm:bulletEnabled val="1"/>
        </dgm:presLayoutVars>
      </dgm:prSet>
      <dgm:spPr/>
    </dgm:pt>
  </dgm:ptLst>
  <dgm:cxnLst>
    <dgm:cxn modelId="{42937D2E-5187-C14E-A21E-6155F517E4F3}" srcId="{90F1C3B4-CA99-FE41-9964-06B7E8BC627C}" destId="{D969E61B-2237-DC4C-ACA2-4E5258CEDAB9}" srcOrd="0" destOrd="0" parTransId="{03E64A12-02E9-A440-8790-0A3E2E6DABD3}" sibTransId="{23FB61CB-B728-9045-BD26-C9D4CF05CA1F}"/>
    <dgm:cxn modelId="{4060CB65-FFAF-E24E-AE30-B94781C9C1D2}" type="presOf" srcId="{B520F6CF-034F-104A-8D29-A52EABB576C5}" destId="{E8D30B49-902D-E14B-8E65-76A4F710D23A}" srcOrd="0" destOrd="0" presId="urn:microsoft.com/office/officeart/2005/8/layout/list1"/>
    <dgm:cxn modelId="{5196057A-9492-FF44-B448-84DF0DDD768E}" type="presOf" srcId="{D969E61B-2237-DC4C-ACA2-4E5258CEDAB9}" destId="{C230EE26-F210-6E49-B81B-4E0F24AF4EC1}" srcOrd="0" destOrd="0" presId="urn:microsoft.com/office/officeart/2005/8/layout/list1"/>
    <dgm:cxn modelId="{67031087-CF1E-594E-891E-2F9637C6285C}" srcId="{90F1C3B4-CA99-FE41-9964-06B7E8BC627C}" destId="{3ADC3691-6F52-0948-AF4B-809DC9F4889D}" srcOrd="1" destOrd="0" parTransId="{FAC09F7E-E612-F041-892C-01183608BC93}" sibTransId="{A2489631-B79F-C941-948F-3C6AB60A8B57}"/>
    <dgm:cxn modelId="{6FF0B09B-19DE-354B-B635-DB4D29C0DD84}" srcId="{90F1C3B4-CA99-FE41-9964-06B7E8BC627C}" destId="{8AD6E327-94F9-C440-9A91-146B99EE10E7}" srcOrd="2" destOrd="0" parTransId="{EF39B78F-5FBC-5D40-9609-B5CA4F1C0E15}" sibTransId="{471B1399-5BA7-F64A-8A94-6C062A35C938}"/>
    <dgm:cxn modelId="{3FB600AF-4E86-0241-B075-6EEB7A8A4958}" type="presOf" srcId="{90F1C3B4-CA99-FE41-9964-06B7E8BC627C}" destId="{80407F5F-3F05-0646-8D5F-F61DF4BA8064}" srcOrd="1" destOrd="0" presId="urn:microsoft.com/office/officeart/2005/8/layout/list1"/>
    <dgm:cxn modelId="{E39A75DF-02A5-6B4A-B41E-DCBA6AF27E19}" type="presOf" srcId="{3ADC3691-6F52-0948-AF4B-809DC9F4889D}" destId="{C230EE26-F210-6E49-B81B-4E0F24AF4EC1}" srcOrd="0" destOrd="1" presId="urn:microsoft.com/office/officeart/2005/8/layout/list1"/>
    <dgm:cxn modelId="{673920EE-02B4-4144-82AE-6A08B5C6240D}" type="presOf" srcId="{8AD6E327-94F9-C440-9A91-146B99EE10E7}" destId="{C230EE26-F210-6E49-B81B-4E0F24AF4EC1}" srcOrd="0" destOrd="2" presId="urn:microsoft.com/office/officeart/2005/8/layout/list1"/>
    <dgm:cxn modelId="{BA494BF2-770E-DB4F-884F-FD9A72AB2538}" srcId="{B520F6CF-034F-104A-8D29-A52EABB576C5}" destId="{90F1C3B4-CA99-FE41-9964-06B7E8BC627C}" srcOrd="0" destOrd="0" parTransId="{D5A5E928-93A2-0B4C-AE39-62D12A4004BB}" sibTransId="{302B0CDB-5E70-2D4E-A7EB-958894514DCD}"/>
    <dgm:cxn modelId="{00B6AEFD-87A8-E44A-B9AB-C6FDEF556CEA}" type="presOf" srcId="{90F1C3B4-CA99-FE41-9964-06B7E8BC627C}" destId="{AB951BB9-633F-E442-9461-E3AB62661E84}" srcOrd="0" destOrd="0" presId="urn:microsoft.com/office/officeart/2005/8/layout/list1"/>
    <dgm:cxn modelId="{EBB7DBBE-7DD3-2043-A935-86B79CB881D1}" type="presParOf" srcId="{E8D30B49-902D-E14B-8E65-76A4F710D23A}" destId="{D38B83AF-D605-8A48-B811-A303922B7D9E}" srcOrd="0" destOrd="0" presId="urn:microsoft.com/office/officeart/2005/8/layout/list1"/>
    <dgm:cxn modelId="{87032D02-CEF4-2041-8D98-1131C57961D3}" type="presParOf" srcId="{D38B83AF-D605-8A48-B811-A303922B7D9E}" destId="{AB951BB9-633F-E442-9461-E3AB62661E84}" srcOrd="0" destOrd="0" presId="urn:microsoft.com/office/officeart/2005/8/layout/list1"/>
    <dgm:cxn modelId="{85B9956B-CF5D-9247-8564-FA2BAB75F8EF}" type="presParOf" srcId="{D38B83AF-D605-8A48-B811-A303922B7D9E}" destId="{80407F5F-3F05-0646-8D5F-F61DF4BA8064}" srcOrd="1" destOrd="0" presId="urn:microsoft.com/office/officeart/2005/8/layout/list1"/>
    <dgm:cxn modelId="{8EC462E9-B61F-4145-8CAA-1F51D6093B23}" type="presParOf" srcId="{E8D30B49-902D-E14B-8E65-76A4F710D23A}" destId="{BA605A97-EA54-0340-8B53-A2A797AAABB8}" srcOrd="1" destOrd="0" presId="urn:microsoft.com/office/officeart/2005/8/layout/list1"/>
    <dgm:cxn modelId="{8CB13BD1-A413-AE40-B484-ECBD54BA64DB}" type="presParOf" srcId="{E8D30B49-902D-E14B-8E65-76A4F710D23A}" destId="{C230EE26-F210-6E49-B81B-4E0F24AF4EC1}"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8A914D44-15BD-D34F-BD1D-1668E09C79ED}" type="doc">
      <dgm:prSet loTypeId="urn:microsoft.com/office/officeart/2005/8/layout/hierarchy3" loCatId="" qsTypeId="urn:microsoft.com/office/officeart/2005/8/quickstyle/simple3" qsCatId="simple" csTypeId="urn:microsoft.com/office/officeart/2005/8/colors/accent6_2" csCatId="accent6" phldr="1"/>
      <dgm:spPr/>
      <dgm:t>
        <a:bodyPr/>
        <a:lstStyle/>
        <a:p>
          <a:endParaRPr lang="en-GB"/>
        </a:p>
      </dgm:t>
    </dgm:pt>
    <dgm:pt modelId="{3569C129-2CF8-8340-A433-866D1D5143BB}">
      <dgm:prSet phldrT="[Text]" custT="1"/>
      <dgm:spPr>
        <a:solidFill>
          <a:schemeClr val="accent1">
            <a:lumMod val="20000"/>
            <a:lumOff val="80000"/>
          </a:schemeClr>
        </a:solidFill>
      </dgm:spPr>
      <dgm:t>
        <a:bodyPr/>
        <a:lstStyle/>
        <a:p>
          <a:r>
            <a:rPr lang="en-IN" sz="4000" b="1" dirty="0">
              <a:latin typeface="Times New Roman" panose="02020603050405020304" pitchFamily="18" charset="0"/>
              <a:cs typeface="Times New Roman" panose="02020603050405020304" pitchFamily="18" charset="0"/>
            </a:rPr>
            <a:t>Advantage of Spatial database</a:t>
          </a:r>
          <a:endParaRPr lang="en-GB" sz="4000" b="1" dirty="0">
            <a:latin typeface="Times New Roman" panose="02020603050405020304" pitchFamily="18" charset="0"/>
            <a:cs typeface="Times New Roman" panose="02020603050405020304" pitchFamily="18" charset="0"/>
          </a:endParaRPr>
        </a:p>
      </dgm:t>
    </dgm:pt>
    <dgm:pt modelId="{6429F85D-6EB2-4847-9C40-D2B3FF7DECC8}" type="parTrans" cxnId="{61330AA9-6EF5-2A49-94E6-7C98CE783145}">
      <dgm:prSet/>
      <dgm:spPr/>
      <dgm:t>
        <a:bodyPr/>
        <a:lstStyle/>
        <a:p>
          <a:endParaRPr lang="en-GB"/>
        </a:p>
      </dgm:t>
    </dgm:pt>
    <dgm:pt modelId="{413A45D6-3F04-544B-B772-54F1E145D414}" type="sibTrans" cxnId="{61330AA9-6EF5-2A49-94E6-7C98CE783145}">
      <dgm:prSet/>
      <dgm:spPr/>
      <dgm:t>
        <a:bodyPr/>
        <a:lstStyle/>
        <a:p>
          <a:endParaRPr lang="en-GB"/>
        </a:p>
      </dgm:t>
    </dgm:pt>
    <dgm:pt modelId="{1CAC4623-A039-6345-B98C-A9DF6074E906}">
      <dgm:prSet custT="1"/>
      <dgm:spPr/>
      <dgm:t>
        <a:bodyPr/>
        <a:lstStyle/>
        <a:p>
          <a:pPr algn="l"/>
          <a:r>
            <a:rPr lang="en-IN" sz="4000" dirty="0">
              <a:latin typeface="Times New Roman" panose="02020603050405020304" pitchFamily="18" charset="0"/>
              <a:cs typeface="Times New Roman" panose="02020603050405020304" pitchFamily="18" charset="0"/>
            </a:rPr>
            <a:t>1..Transactions</a:t>
          </a:r>
        </a:p>
      </dgm:t>
    </dgm:pt>
    <dgm:pt modelId="{97E1183C-C664-5A4F-9926-BAEF1074DB9C}" type="parTrans" cxnId="{B4D8FB4F-2662-1143-A599-CABC34856A4C}">
      <dgm:prSet/>
      <dgm:spPr/>
      <dgm:t>
        <a:bodyPr/>
        <a:lstStyle/>
        <a:p>
          <a:endParaRPr lang="en-GB"/>
        </a:p>
      </dgm:t>
    </dgm:pt>
    <dgm:pt modelId="{79A3FDFB-EE0B-3640-88FA-3A3215BABC0A}" type="sibTrans" cxnId="{B4D8FB4F-2662-1143-A599-CABC34856A4C}">
      <dgm:prSet/>
      <dgm:spPr/>
      <dgm:t>
        <a:bodyPr/>
        <a:lstStyle/>
        <a:p>
          <a:endParaRPr lang="en-GB"/>
        </a:p>
      </dgm:t>
    </dgm:pt>
    <dgm:pt modelId="{87B64D1A-9114-2E49-8D40-DDAA8569AA78}">
      <dgm:prSet custT="1"/>
      <dgm:spPr/>
      <dgm:t>
        <a:bodyPr/>
        <a:lstStyle/>
        <a:p>
          <a:pPr algn="l"/>
          <a:r>
            <a:rPr lang="en-IN" sz="4000" dirty="0">
              <a:latin typeface="Times New Roman" panose="02020603050405020304" pitchFamily="18" charset="0"/>
              <a:cs typeface="Times New Roman" panose="02020603050405020304" pitchFamily="18" charset="0"/>
            </a:rPr>
            <a:t>2. Security/access control</a:t>
          </a:r>
        </a:p>
      </dgm:t>
    </dgm:pt>
    <dgm:pt modelId="{C5B8322A-F496-B648-8A63-871597702691}" type="parTrans" cxnId="{6C1EFE11-8A26-F343-9EDB-64ED75A30903}">
      <dgm:prSet/>
      <dgm:spPr/>
      <dgm:t>
        <a:bodyPr/>
        <a:lstStyle/>
        <a:p>
          <a:endParaRPr lang="en-GB"/>
        </a:p>
      </dgm:t>
    </dgm:pt>
    <dgm:pt modelId="{8545D971-1B76-5047-AFE5-2750B8CCFBAC}" type="sibTrans" cxnId="{6C1EFE11-8A26-F343-9EDB-64ED75A30903}">
      <dgm:prSet/>
      <dgm:spPr/>
      <dgm:t>
        <a:bodyPr/>
        <a:lstStyle/>
        <a:p>
          <a:endParaRPr lang="en-GB"/>
        </a:p>
      </dgm:t>
    </dgm:pt>
    <dgm:pt modelId="{F4C42269-9344-C041-8D05-2BC2CA0247FB}">
      <dgm:prSet custT="1"/>
      <dgm:spPr/>
      <dgm:t>
        <a:bodyPr/>
        <a:lstStyle/>
        <a:p>
          <a:pPr algn="l"/>
          <a:r>
            <a:rPr lang="en-IN" sz="4000" dirty="0">
              <a:latin typeface="Times New Roman" panose="02020603050405020304" pitchFamily="18" charset="0"/>
              <a:cs typeface="Times New Roman" panose="02020603050405020304" pitchFamily="18" charset="0"/>
            </a:rPr>
            <a:t>3. Concurrent users</a:t>
          </a:r>
        </a:p>
      </dgm:t>
    </dgm:pt>
    <dgm:pt modelId="{05FBA7DD-1FCE-B94C-BEEA-08FD9F38C5A2}" type="parTrans" cxnId="{F0142143-F9BD-834F-8B2D-E453EF90807C}">
      <dgm:prSet/>
      <dgm:spPr/>
      <dgm:t>
        <a:bodyPr/>
        <a:lstStyle/>
        <a:p>
          <a:endParaRPr lang="en-GB"/>
        </a:p>
      </dgm:t>
    </dgm:pt>
    <dgm:pt modelId="{970B6830-A26E-BD4A-87D0-46E7E6BFCF88}" type="sibTrans" cxnId="{F0142143-F9BD-834F-8B2D-E453EF90807C}">
      <dgm:prSet/>
      <dgm:spPr/>
      <dgm:t>
        <a:bodyPr/>
        <a:lstStyle/>
        <a:p>
          <a:endParaRPr lang="en-GB"/>
        </a:p>
      </dgm:t>
    </dgm:pt>
    <dgm:pt modelId="{5E28D479-A42A-8548-B1FE-0E3216AD925E}">
      <dgm:prSet custT="1"/>
      <dgm:spPr/>
      <dgm:t>
        <a:bodyPr/>
        <a:lstStyle/>
        <a:p>
          <a:pPr algn="l"/>
          <a:r>
            <a:rPr lang="en-IN" sz="4000" dirty="0">
              <a:latin typeface="Times New Roman" panose="02020603050405020304" pitchFamily="18" charset="0"/>
              <a:cs typeface="Times New Roman" panose="02020603050405020304" pitchFamily="18" charset="0"/>
            </a:rPr>
            <a:t>4. Database replication</a:t>
          </a:r>
        </a:p>
      </dgm:t>
    </dgm:pt>
    <dgm:pt modelId="{91065313-B3A9-AE44-940A-08DE2266AC13}" type="parTrans" cxnId="{3A0EEB31-3719-0142-9F40-E47687FC1305}">
      <dgm:prSet/>
      <dgm:spPr/>
      <dgm:t>
        <a:bodyPr/>
        <a:lstStyle/>
        <a:p>
          <a:endParaRPr lang="en-GB"/>
        </a:p>
      </dgm:t>
    </dgm:pt>
    <dgm:pt modelId="{2358F7D1-65A4-E748-83A1-5EA790D2E496}" type="sibTrans" cxnId="{3A0EEB31-3719-0142-9F40-E47687FC1305}">
      <dgm:prSet/>
      <dgm:spPr/>
      <dgm:t>
        <a:bodyPr/>
        <a:lstStyle/>
        <a:p>
          <a:endParaRPr lang="en-GB"/>
        </a:p>
      </dgm:t>
    </dgm:pt>
    <dgm:pt modelId="{AA9093FC-76B9-4543-991E-8AD6DC7C7510}">
      <dgm:prSet custT="1"/>
      <dgm:spPr/>
      <dgm:t>
        <a:bodyPr/>
        <a:lstStyle/>
        <a:p>
          <a:pPr algn="l"/>
          <a:r>
            <a:rPr lang="en-IN" sz="4000" dirty="0">
              <a:latin typeface="Times New Roman" panose="02020603050405020304" pitchFamily="18" charset="0"/>
              <a:cs typeface="Times New Roman" panose="02020603050405020304" pitchFamily="18" charset="0"/>
            </a:rPr>
            <a:t>5. Reduced program maintenance</a:t>
          </a:r>
        </a:p>
      </dgm:t>
    </dgm:pt>
    <dgm:pt modelId="{8D8F8032-6742-AE40-A5F8-55C3A9324D7A}" type="parTrans" cxnId="{FB4F70A6-75EC-9546-9F7A-2101F88F9F8C}">
      <dgm:prSet/>
      <dgm:spPr/>
      <dgm:t>
        <a:bodyPr/>
        <a:lstStyle/>
        <a:p>
          <a:endParaRPr lang="en-GB"/>
        </a:p>
      </dgm:t>
    </dgm:pt>
    <dgm:pt modelId="{2BADE11F-62FC-7C4E-8F17-DE5F7CB27D4B}" type="sibTrans" cxnId="{FB4F70A6-75EC-9546-9F7A-2101F88F9F8C}">
      <dgm:prSet/>
      <dgm:spPr/>
      <dgm:t>
        <a:bodyPr/>
        <a:lstStyle/>
        <a:p>
          <a:endParaRPr lang="en-GB"/>
        </a:p>
      </dgm:t>
    </dgm:pt>
    <dgm:pt modelId="{22FA2B19-C2FF-EC4C-B0CA-767256DFBF9B}" type="pres">
      <dgm:prSet presAssocID="{8A914D44-15BD-D34F-BD1D-1668E09C79ED}" presName="diagram" presStyleCnt="0">
        <dgm:presLayoutVars>
          <dgm:chPref val="1"/>
          <dgm:dir/>
          <dgm:animOne val="branch"/>
          <dgm:animLvl val="lvl"/>
          <dgm:resizeHandles/>
        </dgm:presLayoutVars>
      </dgm:prSet>
      <dgm:spPr/>
    </dgm:pt>
    <dgm:pt modelId="{2257DDC2-9592-C344-BF47-0B5A1CE33D80}" type="pres">
      <dgm:prSet presAssocID="{3569C129-2CF8-8340-A433-866D1D5143BB}" presName="root" presStyleCnt="0"/>
      <dgm:spPr/>
    </dgm:pt>
    <dgm:pt modelId="{3527ABB8-558F-ED4D-BEFB-000776455C88}" type="pres">
      <dgm:prSet presAssocID="{3569C129-2CF8-8340-A433-866D1D5143BB}" presName="rootComposite" presStyleCnt="0"/>
      <dgm:spPr/>
    </dgm:pt>
    <dgm:pt modelId="{0202D208-0FB5-1947-A8C9-BFEC1D4A61D5}" type="pres">
      <dgm:prSet presAssocID="{3569C129-2CF8-8340-A433-866D1D5143BB}" presName="rootText" presStyleLbl="node1" presStyleIdx="0" presStyleCnt="1" custScaleX="621828"/>
      <dgm:spPr/>
    </dgm:pt>
    <dgm:pt modelId="{FF38805E-DC52-9641-80A6-E25CAFFB9D6A}" type="pres">
      <dgm:prSet presAssocID="{3569C129-2CF8-8340-A433-866D1D5143BB}" presName="rootConnector" presStyleLbl="node1" presStyleIdx="0" presStyleCnt="1"/>
      <dgm:spPr/>
    </dgm:pt>
    <dgm:pt modelId="{667219FD-F0F0-4D44-8A6E-A61206C05390}" type="pres">
      <dgm:prSet presAssocID="{3569C129-2CF8-8340-A433-866D1D5143BB}" presName="childShape" presStyleCnt="0"/>
      <dgm:spPr/>
    </dgm:pt>
    <dgm:pt modelId="{7558B643-2406-FA4F-90A2-C8094A7DF905}" type="pres">
      <dgm:prSet presAssocID="{97E1183C-C664-5A4F-9926-BAEF1074DB9C}" presName="Name13" presStyleLbl="parChTrans1D2" presStyleIdx="0" presStyleCnt="5"/>
      <dgm:spPr/>
    </dgm:pt>
    <dgm:pt modelId="{495B2728-3684-8849-B2C8-876C43C73AB3}" type="pres">
      <dgm:prSet presAssocID="{1CAC4623-A039-6345-B98C-A9DF6074E906}" presName="childText" presStyleLbl="bgAcc1" presStyleIdx="0" presStyleCnt="5" custScaleX="621828">
        <dgm:presLayoutVars>
          <dgm:bulletEnabled val="1"/>
        </dgm:presLayoutVars>
      </dgm:prSet>
      <dgm:spPr/>
    </dgm:pt>
    <dgm:pt modelId="{172B33C0-BDAB-9D43-9163-98DA0400CF99}" type="pres">
      <dgm:prSet presAssocID="{C5B8322A-F496-B648-8A63-871597702691}" presName="Name13" presStyleLbl="parChTrans1D2" presStyleIdx="1" presStyleCnt="5"/>
      <dgm:spPr/>
    </dgm:pt>
    <dgm:pt modelId="{52353769-4324-894A-A8D3-5B010B589D3A}" type="pres">
      <dgm:prSet presAssocID="{87B64D1A-9114-2E49-8D40-DDAA8569AA78}" presName="childText" presStyleLbl="bgAcc1" presStyleIdx="1" presStyleCnt="5" custScaleX="621828">
        <dgm:presLayoutVars>
          <dgm:bulletEnabled val="1"/>
        </dgm:presLayoutVars>
      </dgm:prSet>
      <dgm:spPr/>
    </dgm:pt>
    <dgm:pt modelId="{DA0DB060-C2B4-BF49-9066-0016E43F9380}" type="pres">
      <dgm:prSet presAssocID="{05FBA7DD-1FCE-B94C-BEEA-08FD9F38C5A2}" presName="Name13" presStyleLbl="parChTrans1D2" presStyleIdx="2" presStyleCnt="5"/>
      <dgm:spPr/>
    </dgm:pt>
    <dgm:pt modelId="{13D27AF0-9099-3440-8099-90B2EF7719A2}" type="pres">
      <dgm:prSet presAssocID="{F4C42269-9344-C041-8D05-2BC2CA0247FB}" presName="childText" presStyleLbl="bgAcc1" presStyleIdx="2" presStyleCnt="5" custScaleX="621828">
        <dgm:presLayoutVars>
          <dgm:bulletEnabled val="1"/>
        </dgm:presLayoutVars>
      </dgm:prSet>
      <dgm:spPr/>
    </dgm:pt>
    <dgm:pt modelId="{16DA242C-0983-8647-95B6-C8827ED21E6E}" type="pres">
      <dgm:prSet presAssocID="{91065313-B3A9-AE44-940A-08DE2266AC13}" presName="Name13" presStyleLbl="parChTrans1D2" presStyleIdx="3" presStyleCnt="5"/>
      <dgm:spPr/>
    </dgm:pt>
    <dgm:pt modelId="{D3404478-2ACF-874B-997F-1DC750FBA2C0}" type="pres">
      <dgm:prSet presAssocID="{5E28D479-A42A-8548-B1FE-0E3216AD925E}" presName="childText" presStyleLbl="bgAcc1" presStyleIdx="3" presStyleCnt="5" custScaleX="621828">
        <dgm:presLayoutVars>
          <dgm:bulletEnabled val="1"/>
        </dgm:presLayoutVars>
      </dgm:prSet>
      <dgm:spPr/>
    </dgm:pt>
    <dgm:pt modelId="{EF74DC29-18B5-BF4C-9E17-1FEEB82FD967}" type="pres">
      <dgm:prSet presAssocID="{8D8F8032-6742-AE40-A5F8-55C3A9324D7A}" presName="Name13" presStyleLbl="parChTrans1D2" presStyleIdx="4" presStyleCnt="5"/>
      <dgm:spPr/>
    </dgm:pt>
    <dgm:pt modelId="{CFF1F6F0-57CA-C54B-B595-C99D2A6B5AAE}" type="pres">
      <dgm:prSet presAssocID="{AA9093FC-76B9-4543-991E-8AD6DC7C7510}" presName="childText" presStyleLbl="bgAcc1" presStyleIdx="4" presStyleCnt="5" custScaleX="621828">
        <dgm:presLayoutVars>
          <dgm:bulletEnabled val="1"/>
        </dgm:presLayoutVars>
      </dgm:prSet>
      <dgm:spPr/>
    </dgm:pt>
  </dgm:ptLst>
  <dgm:cxnLst>
    <dgm:cxn modelId="{6C1EFE11-8A26-F343-9EDB-64ED75A30903}" srcId="{3569C129-2CF8-8340-A433-866D1D5143BB}" destId="{87B64D1A-9114-2E49-8D40-DDAA8569AA78}" srcOrd="1" destOrd="0" parTransId="{C5B8322A-F496-B648-8A63-871597702691}" sibTransId="{8545D971-1B76-5047-AFE5-2750B8CCFBAC}"/>
    <dgm:cxn modelId="{3A0EEB31-3719-0142-9F40-E47687FC1305}" srcId="{3569C129-2CF8-8340-A433-866D1D5143BB}" destId="{5E28D479-A42A-8548-B1FE-0E3216AD925E}" srcOrd="3" destOrd="0" parTransId="{91065313-B3A9-AE44-940A-08DE2266AC13}" sibTransId="{2358F7D1-65A4-E748-83A1-5EA790D2E496}"/>
    <dgm:cxn modelId="{F0142143-F9BD-834F-8B2D-E453EF90807C}" srcId="{3569C129-2CF8-8340-A433-866D1D5143BB}" destId="{F4C42269-9344-C041-8D05-2BC2CA0247FB}" srcOrd="2" destOrd="0" parTransId="{05FBA7DD-1FCE-B94C-BEEA-08FD9F38C5A2}" sibTransId="{970B6830-A26E-BD4A-87D0-46E7E6BFCF88}"/>
    <dgm:cxn modelId="{B4D8FB4F-2662-1143-A599-CABC34856A4C}" srcId="{3569C129-2CF8-8340-A433-866D1D5143BB}" destId="{1CAC4623-A039-6345-B98C-A9DF6074E906}" srcOrd="0" destOrd="0" parTransId="{97E1183C-C664-5A4F-9926-BAEF1074DB9C}" sibTransId="{79A3FDFB-EE0B-3640-88FA-3A3215BABC0A}"/>
    <dgm:cxn modelId="{5DA4D151-1268-C24B-9DB2-8B2E273BBCCF}" type="presOf" srcId="{C5B8322A-F496-B648-8A63-871597702691}" destId="{172B33C0-BDAB-9D43-9163-98DA0400CF99}" srcOrd="0" destOrd="0" presId="urn:microsoft.com/office/officeart/2005/8/layout/hierarchy3"/>
    <dgm:cxn modelId="{B5C04D56-62B8-8C48-8959-6E52AB6659F3}" type="presOf" srcId="{AA9093FC-76B9-4543-991E-8AD6DC7C7510}" destId="{CFF1F6F0-57CA-C54B-B595-C99D2A6B5AAE}" srcOrd="0" destOrd="0" presId="urn:microsoft.com/office/officeart/2005/8/layout/hierarchy3"/>
    <dgm:cxn modelId="{D8231A7A-6B43-A142-9777-E91D2DA9AF92}" type="presOf" srcId="{8A914D44-15BD-D34F-BD1D-1668E09C79ED}" destId="{22FA2B19-C2FF-EC4C-B0CA-767256DFBF9B}" srcOrd="0" destOrd="0" presId="urn:microsoft.com/office/officeart/2005/8/layout/hierarchy3"/>
    <dgm:cxn modelId="{012BDE81-6888-4D46-8EE7-758409726638}" type="presOf" srcId="{05FBA7DD-1FCE-B94C-BEEA-08FD9F38C5A2}" destId="{DA0DB060-C2B4-BF49-9066-0016E43F9380}" srcOrd="0" destOrd="0" presId="urn:microsoft.com/office/officeart/2005/8/layout/hierarchy3"/>
    <dgm:cxn modelId="{1453C887-1DEE-ED4B-8B73-565B8C7BBDBD}" type="presOf" srcId="{97E1183C-C664-5A4F-9926-BAEF1074DB9C}" destId="{7558B643-2406-FA4F-90A2-C8094A7DF905}" srcOrd="0" destOrd="0" presId="urn:microsoft.com/office/officeart/2005/8/layout/hierarchy3"/>
    <dgm:cxn modelId="{850A89A5-9A37-E945-91C4-660644CCBBAC}" type="presOf" srcId="{87B64D1A-9114-2E49-8D40-DDAA8569AA78}" destId="{52353769-4324-894A-A8D3-5B010B589D3A}" srcOrd="0" destOrd="0" presId="urn:microsoft.com/office/officeart/2005/8/layout/hierarchy3"/>
    <dgm:cxn modelId="{FB4F70A6-75EC-9546-9F7A-2101F88F9F8C}" srcId="{3569C129-2CF8-8340-A433-866D1D5143BB}" destId="{AA9093FC-76B9-4543-991E-8AD6DC7C7510}" srcOrd="4" destOrd="0" parTransId="{8D8F8032-6742-AE40-A5F8-55C3A9324D7A}" sibTransId="{2BADE11F-62FC-7C4E-8F17-DE5F7CB27D4B}"/>
    <dgm:cxn modelId="{61330AA9-6EF5-2A49-94E6-7C98CE783145}" srcId="{8A914D44-15BD-D34F-BD1D-1668E09C79ED}" destId="{3569C129-2CF8-8340-A433-866D1D5143BB}" srcOrd="0" destOrd="0" parTransId="{6429F85D-6EB2-4847-9C40-D2B3FF7DECC8}" sibTransId="{413A45D6-3F04-544B-B772-54F1E145D414}"/>
    <dgm:cxn modelId="{7F1CE4BB-4DAD-4441-9323-2385E0FD05AD}" type="presOf" srcId="{91065313-B3A9-AE44-940A-08DE2266AC13}" destId="{16DA242C-0983-8647-95B6-C8827ED21E6E}" srcOrd="0" destOrd="0" presId="urn:microsoft.com/office/officeart/2005/8/layout/hierarchy3"/>
    <dgm:cxn modelId="{6BE4A5CA-B2A2-F243-A6DB-75DB00246F57}" type="presOf" srcId="{F4C42269-9344-C041-8D05-2BC2CA0247FB}" destId="{13D27AF0-9099-3440-8099-90B2EF7719A2}" srcOrd="0" destOrd="0" presId="urn:microsoft.com/office/officeart/2005/8/layout/hierarchy3"/>
    <dgm:cxn modelId="{9BBAA1CF-540A-0344-9E73-D1CC074375B6}" type="presOf" srcId="{3569C129-2CF8-8340-A433-866D1D5143BB}" destId="{FF38805E-DC52-9641-80A6-E25CAFFB9D6A}" srcOrd="1" destOrd="0" presId="urn:microsoft.com/office/officeart/2005/8/layout/hierarchy3"/>
    <dgm:cxn modelId="{EA8DE9D5-3B95-0749-BF65-E5054F9EEBEB}" type="presOf" srcId="{8D8F8032-6742-AE40-A5F8-55C3A9324D7A}" destId="{EF74DC29-18B5-BF4C-9E17-1FEEB82FD967}" srcOrd="0" destOrd="0" presId="urn:microsoft.com/office/officeart/2005/8/layout/hierarchy3"/>
    <dgm:cxn modelId="{A8D32FD7-F233-6947-A230-59E53436AA75}" type="presOf" srcId="{5E28D479-A42A-8548-B1FE-0E3216AD925E}" destId="{D3404478-2ACF-874B-997F-1DC750FBA2C0}" srcOrd="0" destOrd="0" presId="urn:microsoft.com/office/officeart/2005/8/layout/hierarchy3"/>
    <dgm:cxn modelId="{FDF7B7E2-731D-0E48-8488-9DA627FE8409}" type="presOf" srcId="{1CAC4623-A039-6345-B98C-A9DF6074E906}" destId="{495B2728-3684-8849-B2C8-876C43C73AB3}" srcOrd="0" destOrd="0" presId="urn:microsoft.com/office/officeart/2005/8/layout/hierarchy3"/>
    <dgm:cxn modelId="{E60B5FF7-F0EF-874F-8596-DAEBEC62AEAE}" type="presOf" srcId="{3569C129-2CF8-8340-A433-866D1D5143BB}" destId="{0202D208-0FB5-1947-A8C9-BFEC1D4A61D5}" srcOrd="0" destOrd="0" presId="urn:microsoft.com/office/officeart/2005/8/layout/hierarchy3"/>
    <dgm:cxn modelId="{1EBEB17B-57FA-9449-B828-CEC42A81F777}" type="presParOf" srcId="{22FA2B19-C2FF-EC4C-B0CA-767256DFBF9B}" destId="{2257DDC2-9592-C344-BF47-0B5A1CE33D80}" srcOrd="0" destOrd="0" presId="urn:microsoft.com/office/officeart/2005/8/layout/hierarchy3"/>
    <dgm:cxn modelId="{030CD4AB-CD5F-C148-A76F-2BAC30ADD06B}" type="presParOf" srcId="{2257DDC2-9592-C344-BF47-0B5A1CE33D80}" destId="{3527ABB8-558F-ED4D-BEFB-000776455C88}" srcOrd="0" destOrd="0" presId="urn:microsoft.com/office/officeart/2005/8/layout/hierarchy3"/>
    <dgm:cxn modelId="{FA120485-671D-B641-A1ED-91EB844283B7}" type="presParOf" srcId="{3527ABB8-558F-ED4D-BEFB-000776455C88}" destId="{0202D208-0FB5-1947-A8C9-BFEC1D4A61D5}" srcOrd="0" destOrd="0" presId="urn:microsoft.com/office/officeart/2005/8/layout/hierarchy3"/>
    <dgm:cxn modelId="{28840786-2223-8D4A-83F1-7946754AF385}" type="presParOf" srcId="{3527ABB8-558F-ED4D-BEFB-000776455C88}" destId="{FF38805E-DC52-9641-80A6-E25CAFFB9D6A}" srcOrd="1" destOrd="0" presId="urn:microsoft.com/office/officeart/2005/8/layout/hierarchy3"/>
    <dgm:cxn modelId="{FCADC97E-843B-D044-9FBE-A37400FD1729}" type="presParOf" srcId="{2257DDC2-9592-C344-BF47-0B5A1CE33D80}" destId="{667219FD-F0F0-4D44-8A6E-A61206C05390}" srcOrd="1" destOrd="0" presId="urn:microsoft.com/office/officeart/2005/8/layout/hierarchy3"/>
    <dgm:cxn modelId="{2A5FB569-37AE-4F48-AB5E-358F8199C05C}" type="presParOf" srcId="{667219FD-F0F0-4D44-8A6E-A61206C05390}" destId="{7558B643-2406-FA4F-90A2-C8094A7DF905}" srcOrd="0" destOrd="0" presId="urn:microsoft.com/office/officeart/2005/8/layout/hierarchy3"/>
    <dgm:cxn modelId="{4F11D1EF-AB0E-DE45-9C8A-A1A7119B4284}" type="presParOf" srcId="{667219FD-F0F0-4D44-8A6E-A61206C05390}" destId="{495B2728-3684-8849-B2C8-876C43C73AB3}" srcOrd="1" destOrd="0" presId="urn:microsoft.com/office/officeart/2005/8/layout/hierarchy3"/>
    <dgm:cxn modelId="{538DC8A2-742A-0F4C-AEC7-DC15CFD490D3}" type="presParOf" srcId="{667219FD-F0F0-4D44-8A6E-A61206C05390}" destId="{172B33C0-BDAB-9D43-9163-98DA0400CF99}" srcOrd="2" destOrd="0" presId="urn:microsoft.com/office/officeart/2005/8/layout/hierarchy3"/>
    <dgm:cxn modelId="{C4FF970A-C39E-814F-B9BE-91F25C2B7323}" type="presParOf" srcId="{667219FD-F0F0-4D44-8A6E-A61206C05390}" destId="{52353769-4324-894A-A8D3-5B010B589D3A}" srcOrd="3" destOrd="0" presId="urn:microsoft.com/office/officeart/2005/8/layout/hierarchy3"/>
    <dgm:cxn modelId="{4874AD6D-577E-F542-98BB-81F5FAA60CC2}" type="presParOf" srcId="{667219FD-F0F0-4D44-8A6E-A61206C05390}" destId="{DA0DB060-C2B4-BF49-9066-0016E43F9380}" srcOrd="4" destOrd="0" presId="urn:microsoft.com/office/officeart/2005/8/layout/hierarchy3"/>
    <dgm:cxn modelId="{C1FCAE1B-FCF0-F047-84BA-6920CE955A0A}" type="presParOf" srcId="{667219FD-F0F0-4D44-8A6E-A61206C05390}" destId="{13D27AF0-9099-3440-8099-90B2EF7719A2}" srcOrd="5" destOrd="0" presId="urn:microsoft.com/office/officeart/2005/8/layout/hierarchy3"/>
    <dgm:cxn modelId="{E212A5B9-ED1F-8646-A77A-E23289C1B9AF}" type="presParOf" srcId="{667219FD-F0F0-4D44-8A6E-A61206C05390}" destId="{16DA242C-0983-8647-95B6-C8827ED21E6E}" srcOrd="6" destOrd="0" presId="urn:microsoft.com/office/officeart/2005/8/layout/hierarchy3"/>
    <dgm:cxn modelId="{70F6A655-EDDB-1540-8CF2-EFFA31032877}" type="presParOf" srcId="{667219FD-F0F0-4D44-8A6E-A61206C05390}" destId="{D3404478-2ACF-874B-997F-1DC750FBA2C0}" srcOrd="7" destOrd="0" presId="urn:microsoft.com/office/officeart/2005/8/layout/hierarchy3"/>
    <dgm:cxn modelId="{A4E9BE16-0AB0-9B43-84A5-5DAC9572DF33}" type="presParOf" srcId="{667219FD-F0F0-4D44-8A6E-A61206C05390}" destId="{EF74DC29-18B5-BF4C-9E17-1FEEB82FD967}" srcOrd="8" destOrd="0" presId="urn:microsoft.com/office/officeart/2005/8/layout/hierarchy3"/>
    <dgm:cxn modelId="{CC59AA9E-9DA2-4640-A3A2-96CD8DEACC79}" type="presParOf" srcId="{667219FD-F0F0-4D44-8A6E-A61206C05390}" destId="{CFF1F6F0-57CA-C54B-B595-C99D2A6B5AAE}" srcOrd="9"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8A914D44-15BD-D34F-BD1D-1668E09C79ED}" type="doc">
      <dgm:prSet loTypeId="urn:microsoft.com/office/officeart/2005/8/layout/hierarchy3" loCatId="" qsTypeId="urn:microsoft.com/office/officeart/2005/8/quickstyle/simple3" qsCatId="simple" csTypeId="urn:microsoft.com/office/officeart/2005/8/colors/accent6_2" csCatId="accent6" phldr="1"/>
      <dgm:spPr/>
      <dgm:t>
        <a:bodyPr/>
        <a:lstStyle/>
        <a:p>
          <a:endParaRPr lang="en-GB"/>
        </a:p>
      </dgm:t>
    </dgm:pt>
    <dgm:pt modelId="{3569C129-2CF8-8340-A433-866D1D5143BB}">
      <dgm:prSet phldrT="[Text]" custT="1"/>
      <dgm:spPr>
        <a:solidFill>
          <a:schemeClr val="accent1">
            <a:lumMod val="20000"/>
            <a:lumOff val="80000"/>
          </a:schemeClr>
        </a:solidFill>
      </dgm:spPr>
      <dgm:t>
        <a:bodyPr/>
        <a:lstStyle/>
        <a:p>
          <a:r>
            <a:rPr lang="en-IN" sz="4000" b="1" dirty="0">
              <a:latin typeface="Times New Roman" panose="02020603050405020304" pitchFamily="18" charset="0"/>
              <a:cs typeface="Times New Roman" panose="02020603050405020304" pitchFamily="18" charset="0"/>
            </a:rPr>
            <a:t>Disadvantage of Spatial database</a:t>
          </a:r>
          <a:endParaRPr lang="en-GB" sz="4000" b="1" dirty="0">
            <a:latin typeface="Times New Roman" panose="02020603050405020304" pitchFamily="18" charset="0"/>
            <a:cs typeface="Times New Roman" panose="02020603050405020304" pitchFamily="18" charset="0"/>
          </a:endParaRPr>
        </a:p>
      </dgm:t>
    </dgm:pt>
    <dgm:pt modelId="{6429F85D-6EB2-4847-9C40-D2B3FF7DECC8}" type="parTrans" cxnId="{61330AA9-6EF5-2A49-94E6-7C98CE783145}">
      <dgm:prSet/>
      <dgm:spPr/>
      <dgm:t>
        <a:bodyPr/>
        <a:lstStyle/>
        <a:p>
          <a:endParaRPr lang="en-GB"/>
        </a:p>
      </dgm:t>
    </dgm:pt>
    <dgm:pt modelId="{413A45D6-3F04-544B-B772-54F1E145D414}" type="sibTrans" cxnId="{61330AA9-6EF5-2A49-94E6-7C98CE783145}">
      <dgm:prSet/>
      <dgm:spPr/>
      <dgm:t>
        <a:bodyPr/>
        <a:lstStyle/>
        <a:p>
          <a:endParaRPr lang="en-GB"/>
        </a:p>
      </dgm:t>
    </dgm:pt>
    <dgm:pt modelId="{1CAC4623-A039-6345-B98C-A9DF6074E906}">
      <dgm:prSet custT="1"/>
      <dgm:spPr/>
      <dgm:t>
        <a:bodyPr/>
        <a:lstStyle/>
        <a:p>
          <a:pPr algn="l"/>
          <a:r>
            <a:rPr lang="en-IN" sz="4000" dirty="0"/>
            <a:t>1. Complex, difficult to design</a:t>
          </a:r>
          <a:endParaRPr lang="en-IN" sz="4000" dirty="0">
            <a:latin typeface="Times New Roman" panose="02020603050405020304" pitchFamily="18" charset="0"/>
            <a:cs typeface="Times New Roman" panose="02020603050405020304" pitchFamily="18" charset="0"/>
          </a:endParaRPr>
        </a:p>
      </dgm:t>
    </dgm:pt>
    <dgm:pt modelId="{97E1183C-C664-5A4F-9926-BAEF1074DB9C}" type="parTrans" cxnId="{B4D8FB4F-2662-1143-A599-CABC34856A4C}">
      <dgm:prSet/>
      <dgm:spPr/>
      <dgm:t>
        <a:bodyPr/>
        <a:lstStyle/>
        <a:p>
          <a:endParaRPr lang="en-GB"/>
        </a:p>
      </dgm:t>
    </dgm:pt>
    <dgm:pt modelId="{79A3FDFB-EE0B-3640-88FA-3A3215BABC0A}" type="sibTrans" cxnId="{B4D8FB4F-2662-1143-A599-CABC34856A4C}">
      <dgm:prSet/>
      <dgm:spPr/>
      <dgm:t>
        <a:bodyPr/>
        <a:lstStyle/>
        <a:p>
          <a:endParaRPr lang="en-GB"/>
        </a:p>
      </dgm:t>
    </dgm:pt>
    <dgm:pt modelId="{87B64D1A-9114-2E49-8D40-DDAA8569AA78}">
      <dgm:prSet custT="1"/>
      <dgm:spPr/>
      <dgm:t>
        <a:bodyPr/>
        <a:lstStyle/>
        <a:p>
          <a:pPr algn="l"/>
          <a:r>
            <a:rPr lang="en-IN" sz="4000" dirty="0"/>
            <a:t>2. Initial training for users</a:t>
          </a:r>
          <a:endParaRPr lang="en-IN" sz="4000" dirty="0">
            <a:latin typeface="Times New Roman" panose="02020603050405020304" pitchFamily="18" charset="0"/>
            <a:cs typeface="Times New Roman" panose="02020603050405020304" pitchFamily="18" charset="0"/>
          </a:endParaRPr>
        </a:p>
      </dgm:t>
    </dgm:pt>
    <dgm:pt modelId="{C5B8322A-F496-B648-8A63-871597702691}" type="parTrans" cxnId="{6C1EFE11-8A26-F343-9EDB-64ED75A30903}">
      <dgm:prSet/>
      <dgm:spPr/>
      <dgm:t>
        <a:bodyPr/>
        <a:lstStyle/>
        <a:p>
          <a:endParaRPr lang="en-GB"/>
        </a:p>
      </dgm:t>
    </dgm:pt>
    <dgm:pt modelId="{8545D971-1B76-5047-AFE5-2750B8CCFBAC}" type="sibTrans" cxnId="{6C1EFE11-8A26-F343-9EDB-64ED75A30903}">
      <dgm:prSet/>
      <dgm:spPr/>
      <dgm:t>
        <a:bodyPr/>
        <a:lstStyle/>
        <a:p>
          <a:endParaRPr lang="en-GB"/>
        </a:p>
      </dgm:t>
    </dgm:pt>
    <dgm:pt modelId="{F4C42269-9344-C041-8D05-2BC2CA0247FB}">
      <dgm:prSet custT="1"/>
      <dgm:spPr/>
      <dgm:t>
        <a:bodyPr/>
        <a:lstStyle/>
        <a:p>
          <a:pPr algn="l"/>
          <a:r>
            <a:rPr lang="en-IN" sz="4000" dirty="0"/>
            <a:t>3. Suitable hardware</a:t>
          </a:r>
          <a:endParaRPr lang="en-IN" sz="4000" dirty="0">
            <a:latin typeface="Times New Roman" panose="02020603050405020304" pitchFamily="18" charset="0"/>
            <a:cs typeface="Times New Roman" panose="02020603050405020304" pitchFamily="18" charset="0"/>
          </a:endParaRPr>
        </a:p>
      </dgm:t>
    </dgm:pt>
    <dgm:pt modelId="{05FBA7DD-1FCE-B94C-BEEA-08FD9F38C5A2}" type="parTrans" cxnId="{F0142143-F9BD-834F-8B2D-E453EF90807C}">
      <dgm:prSet/>
      <dgm:spPr/>
      <dgm:t>
        <a:bodyPr/>
        <a:lstStyle/>
        <a:p>
          <a:endParaRPr lang="en-GB"/>
        </a:p>
      </dgm:t>
    </dgm:pt>
    <dgm:pt modelId="{970B6830-A26E-BD4A-87D0-46E7E6BFCF88}" type="sibTrans" cxnId="{F0142143-F9BD-834F-8B2D-E453EF90807C}">
      <dgm:prSet/>
      <dgm:spPr/>
      <dgm:t>
        <a:bodyPr/>
        <a:lstStyle/>
        <a:p>
          <a:endParaRPr lang="en-GB"/>
        </a:p>
      </dgm:t>
    </dgm:pt>
    <dgm:pt modelId="{5E28D479-A42A-8548-B1FE-0E3216AD925E}">
      <dgm:prSet custT="1"/>
      <dgm:spPr/>
      <dgm:t>
        <a:bodyPr/>
        <a:lstStyle/>
        <a:p>
          <a:pPr algn="l"/>
          <a:r>
            <a:rPr lang="en-IN" sz="4000" dirty="0"/>
            <a:t>4. Conversion costs</a:t>
          </a:r>
          <a:endParaRPr lang="en-IN" sz="4000" dirty="0">
            <a:latin typeface="Times New Roman" panose="02020603050405020304" pitchFamily="18" charset="0"/>
            <a:cs typeface="Times New Roman" panose="02020603050405020304" pitchFamily="18" charset="0"/>
          </a:endParaRPr>
        </a:p>
      </dgm:t>
    </dgm:pt>
    <dgm:pt modelId="{91065313-B3A9-AE44-940A-08DE2266AC13}" type="parTrans" cxnId="{3A0EEB31-3719-0142-9F40-E47687FC1305}">
      <dgm:prSet/>
      <dgm:spPr/>
      <dgm:t>
        <a:bodyPr/>
        <a:lstStyle/>
        <a:p>
          <a:endParaRPr lang="en-GB"/>
        </a:p>
      </dgm:t>
    </dgm:pt>
    <dgm:pt modelId="{2358F7D1-65A4-E748-83A1-5EA790D2E496}" type="sibTrans" cxnId="{3A0EEB31-3719-0142-9F40-E47687FC1305}">
      <dgm:prSet/>
      <dgm:spPr/>
      <dgm:t>
        <a:bodyPr/>
        <a:lstStyle/>
        <a:p>
          <a:endParaRPr lang="en-GB"/>
        </a:p>
      </dgm:t>
    </dgm:pt>
    <dgm:pt modelId="{AA9093FC-76B9-4543-991E-8AD6DC7C7510}">
      <dgm:prSet custT="1"/>
      <dgm:spPr/>
      <dgm:t>
        <a:bodyPr/>
        <a:lstStyle/>
        <a:p>
          <a:pPr algn="l"/>
          <a:r>
            <a:rPr lang="en-IN" sz="4000" dirty="0"/>
            <a:t>6. Slower than other data structures</a:t>
          </a:r>
          <a:endParaRPr lang="en-IN" sz="4000" dirty="0">
            <a:latin typeface="Times New Roman" panose="02020603050405020304" pitchFamily="18" charset="0"/>
            <a:cs typeface="Times New Roman" panose="02020603050405020304" pitchFamily="18" charset="0"/>
          </a:endParaRPr>
        </a:p>
      </dgm:t>
    </dgm:pt>
    <dgm:pt modelId="{8D8F8032-6742-AE40-A5F8-55C3A9324D7A}" type="parTrans" cxnId="{FB4F70A6-75EC-9546-9F7A-2101F88F9F8C}">
      <dgm:prSet/>
      <dgm:spPr/>
      <dgm:t>
        <a:bodyPr/>
        <a:lstStyle/>
        <a:p>
          <a:endParaRPr lang="en-GB"/>
        </a:p>
      </dgm:t>
    </dgm:pt>
    <dgm:pt modelId="{2BADE11F-62FC-7C4E-8F17-DE5F7CB27D4B}" type="sibTrans" cxnId="{FB4F70A6-75EC-9546-9F7A-2101F88F9F8C}">
      <dgm:prSet/>
      <dgm:spPr/>
      <dgm:t>
        <a:bodyPr/>
        <a:lstStyle/>
        <a:p>
          <a:endParaRPr lang="en-GB"/>
        </a:p>
      </dgm:t>
    </dgm:pt>
    <dgm:pt modelId="{22FA2B19-C2FF-EC4C-B0CA-767256DFBF9B}" type="pres">
      <dgm:prSet presAssocID="{8A914D44-15BD-D34F-BD1D-1668E09C79ED}" presName="diagram" presStyleCnt="0">
        <dgm:presLayoutVars>
          <dgm:chPref val="1"/>
          <dgm:dir/>
          <dgm:animOne val="branch"/>
          <dgm:animLvl val="lvl"/>
          <dgm:resizeHandles/>
        </dgm:presLayoutVars>
      </dgm:prSet>
      <dgm:spPr/>
    </dgm:pt>
    <dgm:pt modelId="{2257DDC2-9592-C344-BF47-0B5A1CE33D80}" type="pres">
      <dgm:prSet presAssocID="{3569C129-2CF8-8340-A433-866D1D5143BB}" presName="root" presStyleCnt="0"/>
      <dgm:spPr/>
    </dgm:pt>
    <dgm:pt modelId="{3527ABB8-558F-ED4D-BEFB-000776455C88}" type="pres">
      <dgm:prSet presAssocID="{3569C129-2CF8-8340-A433-866D1D5143BB}" presName="rootComposite" presStyleCnt="0"/>
      <dgm:spPr/>
    </dgm:pt>
    <dgm:pt modelId="{0202D208-0FB5-1947-A8C9-BFEC1D4A61D5}" type="pres">
      <dgm:prSet presAssocID="{3569C129-2CF8-8340-A433-866D1D5143BB}" presName="rootText" presStyleLbl="node1" presStyleIdx="0" presStyleCnt="1" custScaleX="621828"/>
      <dgm:spPr/>
    </dgm:pt>
    <dgm:pt modelId="{FF38805E-DC52-9641-80A6-E25CAFFB9D6A}" type="pres">
      <dgm:prSet presAssocID="{3569C129-2CF8-8340-A433-866D1D5143BB}" presName="rootConnector" presStyleLbl="node1" presStyleIdx="0" presStyleCnt="1"/>
      <dgm:spPr/>
    </dgm:pt>
    <dgm:pt modelId="{667219FD-F0F0-4D44-8A6E-A61206C05390}" type="pres">
      <dgm:prSet presAssocID="{3569C129-2CF8-8340-A433-866D1D5143BB}" presName="childShape" presStyleCnt="0"/>
      <dgm:spPr/>
    </dgm:pt>
    <dgm:pt modelId="{7558B643-2406-FA4F-90A2-C8094A7DF905}" type="pres">
      <dgm:prSet presAssocID="{97E1183C-C664-5A4F-9926-BAEF1074DB9C}" presName="Name13" presStyleLbl="parChTrans1D2" presStyleIdx="0" presStyleCnt="5"/>
      <dgm:spPr/>
    </dgm:pt>
    <dgm:pt modelId="{495B2728-3684-8849-B2C8-876C43C73AB3}" type="pres">
      <dgm:prSet presAssocID="{1CAC4623-A039-6345-B98C-A9DF6074E906}" presName="childText" presStyleLbl="bgAcc1" presStyleIdx="0" presStyleCnt="5" custScaleX="715104">
        <dgm:presLayoutVars>
          <dgm:bulletEnabled val="1"/>
        </dgm:presLayoutVars>
      </dgm:prSet>
      <dgm:spPr/>
    </dgm:pt>
    <dgm:pt modelId="{172B33C0-BDAB-9D43-9163-98DA0400CF99}" type="pres">
      <dgm:prSet presAssocID="{C5B8322A-F496-B648-8A63-871597702691}" presName="Name13" presStyleLbl="parChTrans1D2" presStyleIdx="1" presStyleCnt="5"/>
      <dgm:spPr/>
    </dgm:pt>
    <dgm:pt modelId="{52353769-4324-894A-A8D3-5B010B589D3A}" type="pres">
      <dgm:prSet presAssocID="{87B64D1A-9114-2E49-8D40-DDAA8569AA78}" presName="childText" presStyleLbl="bgAcc1" presStyleIdx="1" presStyleCnt="5" custScaleX="715104">
        <dgm:presLayoutVars>
          <dgm:bulletEnabled val="1"/>
        </dgm:presLayoutVars>
      </dgm:prSet>
      <dgm:spPr/>
    </dgm:pt>
    <dgm:pt modelId="{DA0DB060-C2B4-BF49-9066-0016E43F9380}" type="pres">
      <dgm:prSet presAssocID="{05FBA7DD-1FCE-B94C-BEEA-08FD9F38C5A2}" presName="Name13" presStyleLbl="parChTrans1D2" presStyleIdx="2" presStyleCnt="5"/>
      <dgm:spPr/>
    </dgm:pt>
    <dgm:pt modelId="{13D27AF0-9099-3440-8099-90B2EF7719A2}" type="pres">
      <dgm:prSet presAssocID="{F4C42269-9344-C041-8D05-2BC2CA0247FB}" presName="childText" presStyleLbl="bgAcc1" presStyleIdx="2" presStyleCnt="5" custScaleX="715104">
        <dgm:presLayoutVars>
          <dgm:bulletEnabled val="1"/>
        </dgm:presLayoutVars>
      </dgm:prSet>
      <dgm:spPr/>
    </dgm:pt>
    <dgm:pt modelId="{16DA242C-0983-8647-95B6-C8827ED21E6E}" type="pres">
      <dgm:prSet presAssocID="{91065313-B3A9-AE44-940A-08DE2266AC13}" presName="Name13" presStyleLbl="parChTrans1D2" presStyleIdx="3" presStyleCnt="5"/>
      <dgm:spPr/>
    </dgm:pt>
    <dgm:pt modelId="{D3404478-2ACF-874B-997F-1DC750FBA2C0}" type="pres">
      <dgm:prSet presAssocID="{5E28D479-A42A-8548-B1FE-0E3216AD925E}" presName="childText" presStyleLbl="bgAcc1" presStyleIdx="3" presStyleCnt="5" custScaleX="715104">
        <dgm:presLayoutVars>
          <dgm:bulletEnabled val="1"/>
        </dgm:presLayoutVars>
      </dgm:prSet>
      <dgm:spPr/>
    </dgm:pt>
    <dgm:pt modelId="{EF74DC29-18B5-BF4C-9E17-1FEEB82FD967}" type="pres">
      <dgm:prSet presAssocID="{8D8F8032-6742-AE40-A5F8-55C3A9324D7A}" presName="Name13" presStyleLbl="parChTrans1D2" presStyleIdx="4" presStyleCnt="5"/>
      <dgm:spPr/>
    </dgm:pt>
    <dgm:pt modelId="{CFF1F6F0-57CA-C54B-B595-C99D2A6B5AAE}" type="pres">
      <dgm:prSet presAssocID="{AA9093FC-76B9-4543-991E-8AD6DC7C7510}" presName="childText" presStyleLbl="bgAcc1" presStyleIdx="4" presStyleCnt="5" custScaleX="715104">
        <dgm:presLayoutVars>
          <dgm:bulletEnabled val="1"/>
        </dgm:presLayoutVars>
      </dgm:prSet>
      <dgm:spPr/>
    </dgm:pt>
  </dgm:ptLst>
  <dgm:cxnLst>
    <dgm:cxn modelId="{6C1EFE11-8A26-F343-9EDB-64ED75A30903}" srcId="{3569C129-2CF8-8340-A433-866D1D5143BB}" destId="{87B64D1A-9114-2E49-8D40-DDAA8569AA78}" srcOrd="1" destOrd="0" parTransId="{C5B8322A-F496-B648-8A63-871597702691}" sibTransId="{8545D971-1B76-5047-AFE5-2750B8CCFBAC}"/>
    <dgm:cxn modelId="{3A0EEB31-3719-0142-9F40-E47687FC1305}" srcId="{3569C129-2CF8-8340-A433-866D1D5143BB}" destId="{5E28D479-A42A-8548-B1FE-0E3216AD925E}" srcOrd="3" destOrd="0" parTransId="{91065313-B3A9-AE44-940A-08DE2266AC13}" sibTransId="{2358F7D1-65A4-E748-83A1-5EA790D2E496}"/>
    <dgm:cxn modelId="{F0142143-F9BD-834F-8B2D-E453EF90807C}" srcId="{3569C129-2CF8-8340-A433-866D1D5143BB}" destId="{F4C42269-9344-C041-8D05-2BC2CA0247FB}" srcOrd="2" destOrd="0" parTransId="{05FBA7DD-1FCE-B94C-BEEA-08FD9F38C5A2}" sibTransId="{970B6830-A26E-BD4A-87D0-46E7E6BFCF88}"/>
    <dgm:cxn modelId="{B4D8FB4F-2662-1143-A599-CABC34856A4C}" srcId="{3569C129-2CF8-8340-A433-866D1D5143BB}" destId="{1CAC4623-A039-6345-B98C-A9DF6074E906}" srcOrd="0" destOrd="0" parTransId="{97E1183C-C664-5A4F-9926-BAEF1074DB9C}" sibTransId="{79A3FDFB-EE0B-3640-88FA-3A3215BABC0A}"/>
    <dgm:cxn modelId="{5DA4D151-1268-C24B-9DB2-8B2E273BBCCF}" type="presOf" srcId="{C5B8322A-F496-B648-8A63-871597702691}" destId="{172B33C0-BDAB-9D43-9163-98DA0400CF99}" srcOrd="0" destOrd="0" presId="urn:microsoft.com/office/officeart/2005/8/layout/hierarchy3"/>
    <dgm:cxn modelId="{B5C04D56-62B8-8C48-8959-6E52AB6659F3}" type="presOf" srcId="{AA9093FC-76B9-4543-991E-8AD6DC7C7510}" destId="{CFF1F6F0-57CA-C54B-B595-C99D2A6B5AAE}" srcOrd="0" destOrd="0" presId="urn:microsoft.com/office/officeart/2005/8/layout/hierarchy3"/>
    <dgm:cxn modelId="{D8231A7A-6B43-A142-9777-E91D2DA9AF92}" type="presOf" srcId="{8A914D44-15BD-D34F-BD1D-1668E09C79ED}" destId="{22FA2B19-C2FF-EC4C-B0CA-767256DFBF9B}" srcOrd="0" destOrd="0" presId="urn:microsoft.com/office/officeart/2005/8/layout/hierarchy3"/>
    <dgm:cxn modelId="{012BDE81-6888-4D46-8EE7-758409726638}" type="presOf" srcId="{05FBA7DD-1FCE-B94C-BEEA-08FD9F38C5A2}" destId="{DA0DB060-C2B4-BF49-9066-0016E43F9380}" srcOrd="0" destOrd="0" presId="urn:microsoft.com/office/officeart/2005/8/layout/hierarchy3"/>
    <dgm:cxn modelId="{1453C887-1DEE-ED4B-8B73-565B8C7BBDBD}" type="presOf" srcId="{97E1183C-C664-5A4F-9926-BAEF1074DB9C}" destId="{7558B643-2406-FA4F-90A2-C8094A7DF905}" srcOrd="0" destOrd="0" presId="urn:microsoft.com/office/officeart/2005/8/layout/hierarchy3"/>
    <dgm:cxn modelId="{850A89A5-9A37-E945-91C4-660644CCBBAC}" type="presOf" srcId="{87B64D1A-9114-2E49-8D40-DDAA8569AA78}" destId="{52353769-4324-894A-A8D3-5B010B589D3A}" srcOrd="0" destOrd="0" presId="urn:microsoft.com/office/officeart/2005/8/layout/hierarchy3"/>
    <dgm:cxn modelId="{FB4F70A6-75EC-9546-9F7A-2101F88F9F8C}" srcId="{3569C129-2CF8-8340-A433-866D1D5143BB}" destId="{AA9093FC-76B9-4543-991E-8AD6DC7C7510}" srcOrd="4" destOrd="0" parTransId="{8D8F8032-6742-AE40-A5F8-55C3A9324D7A}" sibTransId="{2BADE11F-62FC-7C4E-8F17-DE5F7CB27D4B}"/>
    <dgm:cxn modelId="{61330AA9-6EF5-2A49-94E6-7C98CE783145}" srcId="{8A914D44-15BD-D34F-BD1D-1668E09C79ED}" destId="{3569C129-2CF8-8340-A433-866D1D5143BB}" srcOrd="0" destOrd="0" parTransId="{6429F85D-6EB2-4847-9C40-D2B3FF7DECC8}" sibTransId="{413A45D6-3F04-544B-B772-54F1E145D414}"/>
    <dgm:cxn modelId="{7F1CE4BB-4DAD-4441-9323-2385E0FD05AD}" type="presOf" srcId="{91065313-B3A9-AE44-940A-08DE2266AC13}" destId="{16DA242C-0983-8647-95B6-C8827ED21E6E}" srcOrd="0" destOrd="0" presId="urn:microsoft.com/office/officeart/2005/8/layout/hierarchy3"/>
    <dgm:cxn modelId="{6BE4A5CA-B2A2-F243-A6DB-75DB00246F57}" type="presOf" srcId="{F4C42269-9344-C041-8D05-2BC2CA0247FB}" destId="{13D27AF0-9099-3440-8099-90B2EF7719A2}" srcOrd="0" destOrd="0" presId="urn:microsoft.com/office/officeart/2005/8/layout/hierarchy3"/>
    <dgm:cxn modelId="{9BBAA1CF-540A-0344-9E73-D1CC074375B6}" type="presOf" srcId="{3569C129-2CF8-8340-A433-866D1D5143BB}" destId="{FF38805E-DC52-9641-80A6-E25CAFFB9D6A}" srcOrd="1" destOrd="0" presId="urn:microsoft.com/office/officeart/2005/8/layout/hierarchy3"/>
    <dgm:cxn modelId="{EA8DE9D5-3B95-0749-BF65-E5054F9EEBEB}" type="presOf" srcId="{8D8F8032-6742-AE40-A5F8-55C3A9324D7A}" destId="{EF74DC29-18B5-BF4C-9E17-1FEEB82FD967}" srcOrd="0" destOrd="0" presId="urn:microsoft.com/office/officeart/2005/8/layout/hierarchy3"/>
    <dgm:cxn modelId="{A8D32FD7-F233-6947-A230-59E53436AA75}" type="presOf" srcId="{5E28D479-A42A-8548-B1FE-0E3216AD925E}" destId="{D3404478-2ACF-874B-997F-1DC750FBA2C0}" srcOrd="0" destOrd="0" presId="urn:microsoft.com/office/officeart/2005/8/layout/hierarchy3"/>
    <dgm:cxn modelId="{FDF7B7E2-731D-0E48-8488-9DA627FE8409}" type="presOf" srcId="{1CAC4623-A039-6345-B98C-A9DF6074E906}" destId="{495B2728-3684-8849-B2C8-876C43C73AB3}" srcOrd="0" destOrd="0" presId="urn:microsoft.com/office/officeart/2005/8/layout/hierarchy3"/>
    <dgm:cxn modelId="{E60B5FF7-F0EF-874F-8596-DAEBEC62AEAE}" type="presOf" srcId="{3569C129-2CF8-8340-A433-866D1D5143BB}" destId="{0202D208-0FB5-1947-A8C9-BFEC1D4A61D5}" srcOrd="0" destOrd="0" presId="urn:microsoft.com/office/officeart/2005/8/layout/hierarchy3"/>
    <dgm:cxn modelId="{1EBEB17B-57FA-9449-B828-CEC42A81F777}" type="presParOf" srcId="{22FA2B19-C2FF-EC4C-B0CA-767256DFBF9B}" destId="{2257DDC2-9592-C344-BF47-0B5A1CE33D80}" srcOrd="0" destOrd="0" presId="urn:microsoft.com/office/officeart/2005/8/layout/hierarchy3"/>
    <dgm:cxn modelId="{030CD4AB-CD5F-C148-A76F-2BAC30ADD06B}" type="presParOf" srcId="{2257DDC2-9592-C344-BF47-0B5A1CE33D80}" destId="{3527ABB8-558F-ED4D-BEFB-000776455C88}" srcOrd="0" destOrd="0" presId="urn:microsoft.com/office/officeart/2005/8/layout/hierarchy3"/>
    <dgm:cxn modelId="{FA120485-671D-B641-A1ED-91EB844283B7}" type="presParOf" srcId="{3527ABB8-558F-ED4D-BEFB-000776455C88}" destId="{0202D208-0FB5-1947-A8C9-BFEC1D4A61D5}" srcOrd="0" destOrd="0" presId="urn:microsoft.com/office/officeart/2005/8/layout/hierarchy3"/>
    <dgm:cxn modelId="{28840786-2223-8D4A-83F1-7946754AF385}" type="presParOf" srcId="{3527ABB8-558F-ED4D-BEFB-000776455C88}" destId="{FF38805E-DC52-9641-80A6-E25CAFFB9D6A}" srcOrd="1" destOrd="0" presId="urn:microsoft.com/office/officeart/2005/8/layout/hierarchy3"/>
    <dgm:cxn modelId="{FCADC97E-843B-D044-9FBE-A37400FD1729}" type="presParOf" srcId="{2257DDC2-9592-C344-BF47-0B5A1CE33D80}" destId="{667219FD-F0F0-4D44-8A6E-A61206C05390}" srcOrd="1" destOrd="0" presId="urn:microsoft.com/office/officeart/2005/8/layout/hierarchy3"/>
    <dgm:cxn modelId="{2A5FB569-37AE-4F48-AB5E-358F8199C05C}" type="presParOf" srcId="{667219FD-F0F0-4D44-8A6E-A61206C05390}" destId="{7558B643-2406-FA4F-90A2-C8094A7DF905}" srcOrd="0" destOrd="0" presId="urn:microsoft.com/office/officeart/2005/8/layout/hierarchy3"/>
    <dgm:cxn modelId="{4F11D1EF-AB0E-DE45-9C8A-A1A7119B4284}" type="presParOf" srcId="{667219FD-F0F0-4D44-8A6E-A61206C05390}" destId="{495B2728-3684-8849-B2C8-876C43C73AB3}" srcOrd="1" destOrd="0" presId="urn:microsoft.com/office/officeart/2005/8/layout/hierarchy3"/>
    <dgm:cxn modelId="{538DC8A2-742A-0F4C-AEC7-DC15CFD490D3}" type="presParOf" srcId="{667219FD-F0F0-4D44-8A6E-A61206C05390}" destId="{172B33C0-BDAB-9D43-9163-98DA0400CF99}" srcOrd="2" destOrd="0" presId="urn:microsoft.com/office/officeart/2005/8/layout/hierarchy3"/>
    <dgm:cxn modelId="{C4FF970A-C39E-814F-B9BE-91F25C2B7323}" type="presParOf" srcId="{667219FD-F0F0-4D44-8A6E-A61206C05390}" destId="{52353769-4324-894A-A8D3-5B010B589D3A}" srcOrd="3" destOrd="0" presId="urn:microsoft.com/office/officeart/2005/8/layout/hierarchy3"/>
    <dgm:cxn modelId="{4874AD6D-577E-F542-98BB-81F5FAA60CC2}" type="presParOf" srcId="{667219FD-F0F0-4D44-8A6E-A61206C05390}" destId="{DA0DB060-C2B4-BF49-9066-0016E43F9380}" srcOrd="4" destOrd="0" presId="urn:microsoft.com/office/officeart/2005/8/layout/hierarchy3"/>
    <dgm:cxn modelId="{C1FCAE1B-FCF0-F047-84BA-6920CE955A0A}" type="presParOf" srcId="{667219FD-F0F0-4D44-8A6E-A61206C05390}" destId="{13D27AF0-9099-3440-8099-90B2EF7719A2}" srcOrd="5" destOrd="0" presId="urn:microsoft.com/office/officeart/2005/8/layout/hierarchy3"/>
    <dgm:cxn modelId="{E212A5B9-ED1F-8646-A77A-E23289C1B9AF}" type="presParOf" srcId="{667219FD-F0F0-4D44-8A6E-A61206C05390}" destId="{16DA242C-0983-8647-95B6-C8827ED21E6E}" srcOrd="6" destOrd="0" presId="urn:microsoft.com/office/officeart/2005/8/layout/hierarchy3"/>
    <dgm:cxn modelId="{70F6A655-EDDB-1540-8CF2-EFFA31032877}" type="presParOf" srcId="{667219FD-F0F0-4D44-8A6E-A61206C05390}" destId="{D3404478-2ACF-874B-997F-1DC750FBA2C0}" srcOrd="7" destOrd="0" presId="urn:microsoft.com/office/officeart/2005/8/layout/hierarchy3"/>
    <dgm:cxn modelId="{A4E9BE16-0AB0-9B43-84A5-5DAC9572DF33}" type="presParOf" srcId="{667219FD-F0F0-4D44-8A6E-A61206C05390}" destId="{EF74DC29-18B5-BF4C-9E17-1FEEB82FD967}" srcOrd="8" destOrd="0" presId="urn:microsoft.com/office/officeart/2005/8/layout/hierarchy3"/>
    <dgm:cxn modelId="{CC59AA9E-9DA2-4640-A3A2-96CD8DEACC79}" type="presParOf" srcId="{667219FD-F0F0-4D44-8A6E-A61206C05390}" destId="{CFF1F6F0-57CA-C54B-B595-C99D2A6B5AAE}" srcOrd="9"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1ED7EF3-9056-954E-B03D-36356E075648}" type="doc">
      <dgm:prSet loTypeId="urn:microsoft.com/office/officeart/2008/layout/HorizontalMultiLevelHierarchy" loCatId="" qsTypeId="urn:microsoft.com/office/officeart/2005/8/quickstyle/simple4" qsCatId="simple" csTypeId="urn:microsoft.com/office/officeart/2005/8/colors/accent1_4" csCatId="accent1" phldr="1"/>
      <dgm:spPr/>
      <dgm:t>
        <a:bodyPr/>
        <a:lstStyle/>
        <a:p>
          <a:endParaRPr lang="en-GB"/>
        </a:p>
      </dgm:t>
    </dgm:pt>
    <dgm:pt modelId="{FD762BB8-573D-0D42-81C8-5A613206EA81}">
      <dgm:prSet/>
      <dgm:spPr/>
      <dgm:t>
        <a:bodyPr/>
        <a:lstStyle/>
        <a:p>
          <a:r>
            <a:rPr lang="en-US" dirty="0"/>
            <a:t>APPLICATIONS OF SPATIAL DATABASE:</a:t>
          </a:r>
          <a:endParaRPr lang="en-IN" dirty="0"/>
        </a:p>
      </dgm:t>
    </dgm:pt>
    <dgm:pt modelId="{9018B588-F8DF-634E-B559-8DB70B38E5CC}" type="parTrans" cxnId="{B0954F66-0C0B-CF4B-BCC5-827C2E55BCDC}">
      <dgm:prSet/>
      <dgm:spPr/>
      <dgm:t>
        <a:bodyPr/>
        <a:lstStyle/>
        <a:p>
          <a:endParaRPr lang="en-GB"/>
        </a:p>
      </dgm:t>
    </dgm:pt>
    <dgm:pt modelId="{E943BB90-DB95-F349-852A-8B1380FF7EDD}" type="sibTrans" cxnId="{B0954F66-0C0B-CF4B-BCC5-827C2E55BCDC}">
      <dgm:prSet/>
      <dgm:spPr/>
      <dgm:t>
        <a:bodyPr/>
        <a:lstStyle/>
        <a:p>
          <a:endParaRPr lang="en-GB"/>
        </a:p>
      </dgm:t>
    </dgm:pt>
    <dgm:pt modelId="{18A1D829-08D3-4442-B2C7-6524D3F3B7B0}">
      <dgm:prSet custT="1"/>
      <dgm:spPr/>
      <dgm:t>
        <a:bodyPr/>
        <a:lstStyle/>
        <a:p>
          <a:pPr algn="just"/>
          <a:r>
            <a:rPr lang="en-US" sz="2000" dirty="0">
              <a:latin typeface="Times New Roman" panose="02020603050405020304" pitchFamily="18" charset="0"/>
              <a:cs typeface="Times New Roman" panose="02020603050405020304" pitchFamily="18" charset="0"/>
            </a:rPr>
            <a:t>Many important applications domains have spatial data and queries.</a:t>
          </a:r>
          <a:endParaRPr lang="en-IN" sz="2000" dirty="0">
            <a:latin typeface="Times New Roman" panose="02020603050405020304" pitchFamily="18" charset="0"/>
            <a:cs typeface="Times New Roman" panose="02020603050405020304" pitchFamily="18" charset="0"/>
          </a:endParaRPr>
        </a:p>
      </dgm:t>
    </dgm:pt>
    <dgm:pt modelId="{2D752AA2-6883-1D4C-A7A1-CF8FF33E9560}" type="parTrans" cxnId="{D8B9F007-C7F6-2243-9C01-251A3030E4B4}">
      <dgm:prSet/>
      <dgm:spPr/>
      <dgm:t>
        <a:bodyPr/>
        <a:lstStyle/>
        <a:p>
          <a:endParaRPr lang="en-GB"/>
        </a:p>
      </dgm:t>
    </dgm:pt>
    <dgm:pt modelId="{64A2A5DD-6E6D-9749-B03B-BF5D5604C3E9}" type="sibTrans" cxnId="{D8B9F007-C7F6-2243-9C01-251A3030E4B4}">
      <dgm:prSet/>
      <dgm:spPr/>
      <dgm:t>
        <a:bodyPr/>
        <a:lstStyle/>
        <a:p>
          <a:endParaRPr lang="en-GB"/>
        </a:p>
      </dgm:t>
    </dgm:pt>
    <dgm:pt modelId="{4A2C9C1E-F8EC-6045-A378-3BBEC6C105CB}">
      <dgm:prSet custT="1"/>
      <dgm:spPr/>
      <dgm:t>
        <a:bodyPr/>
        <a:lstStyle/>
        <a:p>
          <a:pPr algn="just"/>
          <a:r>
            <a:rPr lang="en-US" sz="2000" dirty="0">
              <a:latin typeface="Times New Roman" panose="02020603050405020304" pitchFamily="18" charset="0"/>
              <a:cs typeface="Times New Roman" panose="02020603050405020304" pitchFamily="18" charset="0"/>
            </a:rPr>
            <a:t>Some examples follow:</a:t>
          </a:r>
          <a:endParaRPr lang="en-IN" sz="2000" dirty="0">
            <a:latin typeface="Times New Roman" panose="02020603050405020304" pitchFamily="18" charset="0"/>
            <a:cs typeface="Times New Roman" panose="02020603050405020304" pitchFamily="18" charset="0"/>
          </a:endParaRPr>
        </a:p>
      </dgm:t>
    </dgm:pt>
    <dgm:pt modelId="{F0EDD736-714D-9F40-8A71-D2EFFD6069EE}" type="parTrans" cxnId="{2728A617-6A87-6F4A-9674-28264195F3CB}">
      <dgm:prSet/>
      <dgm:spPr/>
      <dgm:t>
        <a:bodyPr/>
        <a:lstStyle/>
        <a:p>
          <a:endParaRPr lang="en-GB"/>
        </a:p>
      </dgm:t>
    </dgm:pt>
    <dgm:pt modelId="{6C782465-8346-3B4D-BEAE-6695CDFB525F}" type="sibTrans" cxnId="{2728A617-6A87-6F4A-9674-28264195F3CB}">
      <dgm:prSet/>
      <dgm:spPr/>
      <dgm:t>
        <a:bodyPr/>
        <a:lstStyle/>
        <a:p>
          <a:endParaRPr lang="en-GB"/>
        </a:p>
      </dgm:t>
    </dgm:pt>
    <dgm:pt modelId="{B8F629A9-D1F4-324C-BDB9-5923A1A7DCA5}">
      <dgm:prSet custT="1"/>
      <dgm:spPr/>
      <dgm:t>
        <a:bodyPr/>
        <a:lstStyle/>
        <a:p>
          <a:pPr algn="just"/>
          <a:r>
            <a:rPr lang="en-US" sz="2400" dirty="0">
              <a:latin typeface="Times New Roman" panose="02020603050405020304" pitchFamily="18" charset="0"/>
              <a:cs typeface="Times New Roman" panose="02020603050405020304" pitchFamily="18" charset="0"/>
            </a:rPr>
            <a:t>1. Army Field Commander.</a:t>
          </a:r>
          <a:endParaRPr lang="en-IN" sz="2400" dirty="0">
            <a:latin typeface="Times New Roman" panose="02020603050405020304" pitchFamily="18" charset="0"/>
            <a:cs typeface="Times New Roman" panose="02020603050405020304" pitchFamily="18" charset="0"/>
          </a:endParaRPr>
        </a:p>
      </dgm:t>
    </dgm:pt>
    <dgm:pt modelId="{04488731-96FC-6A48-A1C7-D3B0A2DB5F9C}" type="parTrans" cxnId="{4B8A776F-96CD-1A4B-939F-50707DD620C3}">
      <dgm:prSet/>
      <dgm:spPr/>
      <dgm:t>
        <a:bodyPr/>
        <a:lstStyle/>
        <a:p>
          <a:endParaRPr lang="en-GB"/>
        </a:p>
      </dgm:t>
    </dgm:pt>
    <dgm:pt modelId="{E3335E97-0ADF-5B42-9A0C-F0E586D4A9DA}" type="sibTrans" cxnId="{4B8A776F-96CD-1A4B-939F-50707DD620C3}">
      <dgm:prSet/>
      <dgm:spPr/>
      <dgm:t>
        <a:bodyPr/>
        <a:lstStyle/>
        <a:p>
          <a:endParaRPr lang="en-GB"/>
        </a:p>
      </dgm:t>
    </dgm:pt>
    <dgm:pt modelId="{D3E9CA83-7D6E-0849-A83D-B3898510FAD5}">
      <dgm:prSet custT="1"/>
      <dgm:spPr/>
      <dgm:t>
        <a:bodyPr/>
        <a:lstStyle/>
        <a:p>
          <a:pPr algn="just"/>
          <a:r>
            <a:rPr lang="en-US" sz="2400" dirty="0">
              <a:latin typeface="Times New Roman" panose="02020603050405020304" pitchFamily="18" charset="0"/>
              <a:cs typeface="Times New Roman" panose="02020603050405020304" pitchFamily="18" charset="0"/>
            </a:rPr>
            <a:t>2.Insurance Risk Manager.</a:t>
          </a:r>
          <a:endParaRPr lang="en-IN" sz="2400" dirty="0">
            <a:latin typeface="Times New Roman" panose="02020603050405020304" pitchFamily="18" charset="0"/>
            <a:cs typeface="Times New Roman" panose="02020603050405020304" pitchFamily="18" charset="0"/>
          </a:endParaRPr>
        </a:p>
      </dgm:t>
    </dgm:pt>
    <dgm:pt modelId="{5C9AA8DF-9575-BC4A-9419-10CECC21CE2C}" type="parTrans" cxnId="{A36E0ECB-066B-DF48-A2EE-586CEFF6AAB2}">
      <dgm:prSet/>
      <dgm:spPr/>
      <dgm:t>
        <a:bodyPr/>
        <a:lstStyle/>
        <a:p>
          <a:endParaRPr lang="en-GB"/>
        </a:p>
      </dgm:t>
    </dgm:pt>
    <dgm:pt modelId="{5DECFD35-F6F7-FB42-B882-A73BAC96CBE4}" type="sibTrans" cxnId="{A36E0ECB-066B-DF48-A2EE-586CEFF6AAB2}">
      <dgm:prSet/>
      <dgm:spPr/>
      <dgm:t>
        <a:bodyPr/>
        <a:lstStyle/>
        <a:p>
          <a:endParaRPr lang="en-GB"/>
        </a:p>
      </dgm:t>
    </dgm:pt>
    <dgm:pt modelId="{2D61C798-97D4-4B45-9572-343F97668C17}">
      <dgm:prSet custT="1"/>
      <dgm:spPr/>
      <dgm:t>
        <a:bodyPr/>
        <a:lstStyle/>
        <a:p>
          <a:pPr algn="just"/>
          <a:r>
            <a:rPr lang="en-US" sz="2400" dirty="0">
              <a:latin typeface="Times New Roman" panose="02020603050405020304" pitchFamily="18" charset="0"/>
              <a:cs typeface="Times New Roman" panose="02020603050405020304" pitchFamily="18" charset="0"/>
            </a:rPr>
            <a:t>3.Medical Doctor.</a:t>
          </a:r>
          <a:endParaRPr lang="en-IN" sz="2400" dirty="0">
            <a:latin typeface="Times New Roman" panose="02020603050405020304" pitchFamily="18" charset="0"/>
            <a:cs typeface="Times New Roman" panose="02020603050405020304" pitchFamily="18" charset="0"/>
          </a:endParaRPr>
        </a:p>
      </dgm:t>
    </dgm:pt>
    <dgm:pt modelId="{A298F262-8A51-7C40-B0BE-D7B6E6539473}" type="parTrans" cxnId="{EFC15821-4C76-A349-AEAA-23A943B5CD55}">
      <dgm:prSet/>
      <dgm:spPr/>
      <dgm:t>
        <a:bodyPr/>
        <a:lstStyle/>
        <a:p>
          <a:endParaRPr lang="en-GB"/>
        </a:p>
      </dgm:t>
    </dgm:pt>
    <dgm:pt modelId="{C8F125A3-2A11-2C40-A2FC-163D00AA2823}" type="sibTrans" cxnId="{EFC15821-4C76-A349-AEAA-23A943B5CD55}">
      <dgm:prSet/>
      <dgm:spPr/>
      <dgm:t>
        <a:bodyPr/>
        <a:lstStyle/>
        <a:p>
          <a:endParaRPr lang="en-GB"/>
        </a:p>
      </dgm:t>
    </dgm:pt>
    <dgm:pt modelId="{68CB0688-BFAE-C04A-A4A1-69EC6BFF368B}" type="pres">
      <dgm:prSet presAssocID="{91ED7EF3-9056-954E-B03D-36356E075648}" presName="Name0" presStyleCnt="0">
        <dgm:presLayoutVars>
          <dgm:chPref val="1"/>
          <dgm:dir/>
          <dgm:animOne val="branch"/>
          <dgm:animLvl val="lvl"/>
          <dgm:resizeHandles val="exact"/>
        </dgm:presLayoutVars>
      </dgm:prSet>
      <dgm:spPr/>
    </dgm:pt>
    <dgm:pt modelId="{656DDF74-AF36-0D4B-A038-05C7C0BB10ED}" type="pres">
      <dgm:prSet presAssocID="{FD762BB8-573D-0D42-81C8-5A613206EA81}" presName="root1" presStyleCnt="0"/>
      <dgm:spPr/>
    </dgm:pt>
    <dgm:pt modelId="{8570CC02-1362-5247-9D96-00C352734D30}" type="pres">
      <dgm:prSet presAssocID="{FD762BB8-573D-0D42-81C8-5A613206EA81}" presName="LevelOneTextNode" presStyleLbl="node0" presStyleIdx="0" presStyleCnt="1">
        <dgm:presLayoutVars>
          <dgm:chPref val="3"/>
        </dgm:presLayoutVars>
      </dgm:prSet>
      <dgm:spPr/>
    </dgm:pt>
    <dgm:pt modelId="{06E68C5F-CA7E-4645-8142-45D4E0004265}" type="pres">
      <dgm:prSet presAssocID="{FD762BB8-573D-0D42-81C8-5A613206EA81}" presName="level2hierChild" presStyleCnt="0"/>
      <dgm:spPr/>
    </dgm:pt>
    <dgm:pt modelId="{3189567F-B2CD-BA43-A173-900700CF8917}" type="pres">
      <dgm:prSet presAssocID="{2D752AA2-6883-1D4C-A7A1-CF8FF33E9560}" presName="conn2-1" presStyleLbl="parChTrans1D2" presStyleIdx="0" presStyleCnt="2"/>
      <dgm:spPr/>
    </dgm:pt>
    <dgm:pt modelId="{F888F54F-AD58-9840-A3C5-A8BF00F12BFF}" type="pres">
      <dgm:prSet presAssocID="{2D752AA2-6883-1D4C-A7A1-CF8FF33E9560}" presName="connTx" presStyleLbl="parChTrans1D2" presStyleIdx="0" presStyleCnt="2"/>
      <dgm:spPr/>
    </dgm:pt>
    <dgm:pt modelId="{DE5C7531-D5AF-284E-B8A3-451638810B79}" type="pres">
      <dgm:prSet presAssocID="{18A1D829-08D3-4442-B2C7-6524D3F3B7B0}" presName="root2" presStyleCnt="0"/>
      <dgm:spPr/>
    </dgm:pt>
    <dgm:pt modelId="{EFD1F169-FD0D-7C43-A21D-3C1A650AFB8D}" type="pres">
      <dgm:prSet presAssocID="{18A1D829-08D3-4442-B2C7-6524D3F3B7B0}" presName="LevelTwoTextNode" presStyleLbl="node2" presStyleIdx="0" presStyleCnt="2" custScaleX="114068">
        <dgm:presLayoutVars>
          <dgm:chPref val="3"/>
        </dgm:presLayoutVars>
      </dgm:prSet>
      <dgm:spPr/>
    </dgm:pt>
    <dgm:pt modelId="{758DF8C7-A926-424D-B070-2F06F92D28A7}" type="pres">
      <dgm:prSet presAssocID="{18A1D829-08D3-4442-B2C7-6524D3F3B7B0}" presName="level3hierChild" presStyleCnt="0"/>
      <dgm:spPr/>
    </dgm:pt>
    <dgm:pt modelId="{41E28C9E-EE44-6643-BC48-9D974CD439E2}" type="pres">
      <dgm:prSet presAssocID="{F0EDD736-714D-9F40-8A71-D2EFFD6069EE}" presName="conn2-1" presStyleLbl="parChTrans1D2" presStyleIdx="1" presStyleCnt="2"/>
      <dgm:spPr/>
    </dgm:pt>
    <dgm:pt modelId="{073777AA-01D3-E14C-AB71-A6C0E4C8C4EA}" type="pres">
      <dgm:prSet presAssocID="{F0EDD736-714D-9F40-8A71-D2EFFD6069EE}" presName="connTx" presStyleLbl="parChTrans1D2" presStyleIdx="1" presStyleCnt="2"/>
      <dgm:spPr/>
    </dgm:pt>
    <dgm:pt modelId="{4804567A-9B35-1D4B-A95E-6F2944DF3D7A}" type="pres">
      <dgm:prSet presAssocID="{4A2C9C1E-F8EC-6045-A378-3BBEC6C105CB}" presName="root2" presStyleCnt="0"/>
      <dgm:spPr/>
    </dgm:pt>
    <dgm:pt modelId="{7CAAF35C-07AC-B04B-81F3-532E4F85D6EF}" type="pres">
      <dgm:prSet presAssocID="{4A2C9C1E-F8EC-6045-A378-3BBEC6C105CB}" presName="LevelTwoTextNode" presStyleLbl="node2" presStyleIdx="1" presStyleCnt="2" custScaleX="114068">
        <dgm:presLayoutVars>
          <dgm:chPref val="3"/>
        </dgm:presLayoutVars>
      </dgm:prSet>
      <dgm:spPr/>
    </dgm:pt>
    <dgm:pt modelId="{9403E34C-B389-4147-A163-1727ADAC0D84}" type="pres">
      <dgm:prSet presAssocID="{4A2C9C1E-F8EC-6045-A378-3BBEC6C105CB}" presName="level3hierChild" presStyleCnt="0"/>
      <dgm:spPr/>
    </dgm:pt>
    <dgm:pt modelId="{81D8F780-5BD2-6445-86B0-669DF852E470}" type="pres">
      <dgm:prSet presAssocID="{04488731-96FC-6A48-A1C7-D3B0A2DB5F9C}" presName="conn2-1" presStyleLbl="parChTrans1D3" presStyleIdx="0" presStyleCnt="3"/>
      <dgm:spPr/>
    </dgm:pt>
    <dgm:pt modelId="{18411D87-A011-BD46-85B0-F80C2EEEFEB5}" type="pres">
      <dgm:prSet presAssocID="{04488731-96FC-6A48-A1C7-D3B0A2DB5F9C}" presName="connTx" presStyleLbl="parChTrans1D3" presStyleIdx="0" presStyleCnt="3"/>
      <dgm:spPr/>
    </dgm:pt>
    <dgm:pt modelId="{3F69E8A6-788D-FE4B-AB83-338AB81F5BB2}" type="pres">
      <dgm:prSet presAssocID="{B8F629A9-D1F4-324C-BDB9-5923A1A7DCA5}" presName="root2" presStyleCnt="0"/>
      <dgm:spPr/>
    </dgm:pt>
    <dgm:pt modelId="{345C5A25-3439-6F43-8744-89E2A11A7F3B}" type="pres">
      <dgm:prSet presAssocID="{B8F629A9-D1F4-324C-BDB9-5923A1A7DCA5}" presName="LevelTwoTextNode" presStyleLbl="node3" presStyleIdx="0" presStyleCnt="3" custScaleX="111131">
        <dgm:presLayoutVars>
          <dgm:chPref val="3"/>
        </dgm:presLayoutVars>
      </dgm:prSet>
      <dgm:spPr/>
    </dgm:pt>
    <dgm:pt modelId="{06288565-9B28-8646-B850-5151B69CCE72}" type="pres">
      <dgm:prSet presAssocID="{B8F629A9-D1F4-324C-BDB9-5923A1A7DCA5}" presName="level3hierChild" presStyleCnt="0"/>
      <dgm:spPr/>
    </dgm:pt>
    <dgm:pt modelId="{33D38EC9-70D6-4E4D-B640-3FB02B0AAF91}" type="pres">
      <dgm:prSet presAssocID="{5C9AA8DF-9575-BC4A-9419-10CECC21CE2C}" presName="conn2-1" presStyleLbl="parChTrans1D3" presStyleIdx="1" presStyleCnt="3"/>
      <dgm:spPr/>
    </dgm:pt>
    <dgm:pt modelId="{1B4BCB97-97EC-6440-A5AC-69BF42F18AD5}" type="pres">
      <dgm:prSet presAssocID="{5C9AA8DF-9575-BC4A-9419-10CECC21CE2C}" presName="connTx" presStyleLbl="parChTrans1D3" presStyleIdx="1" presStyleCnt="3"/>
      <dgm:spPr/>
    </dgm:pt>
    <dgm:pt modelId="{4EC10045-1D36-7B4D-8C47-B93F71C89236}" type="pres">
      <dgm:prSet presAssocID="{D3E9CA83-7D6E-0849-A83D-B3898510FAD5}" presName="root2" presStyleCnt="0"/>
      <dgm:spPr/>
    </dgm:pt>
    <dgm:pt modelId="{E1450252-B379-A245-B927-029960A54B95}" type="pres">
      <dgm:prSet presAssocID="{D3E9CA83-7D6E-0849-A83D-B3898510FAD5}" presName="LevelTwoTextNode" presStyleLbl="node3" presStyleIdx="1" presStyleCnt="3" custScaleX="111131">
        <dgm:presLayoutVars>
          <dgm:chPref val="3"/>
        </dgm:presLayoutVars>
      </dgm:prSet>
      <dgm:spPr/>
    </dgm:pt>
    <dgm:pt modelId="{BF09A017-118C-2E44-A218-72A06EE4DCA7}" type="pres">
      <dgm:prSet presAssocID="{D3E9CA83-7D6E-0849-A83D-B3898510FAD5}" presName="level3hierChild" presStyleCnt="0"/>
      <dgm:spPr/>
    </dgm:pt>
    <dgm:pt modelId="{C836FD20-722A-3D45-9135-06E205FA6D5F}" type="pres">
      <dgm:prSet presAssocID="{A298F262-8A51-7C40-B0BE-D7B6E6539473}" presName="conn2-1" presStyleLbl="parChTrans1D3" presStyleIdx="2" presStyleCnt="3"/>
      <dgm:spPr/>
    </dgm:pt>
    <dgm:pt modelId="{A9FDCC43-D31C-B147-9C2C-94ACF6002667}" type="pres">
      <dgm:prSet presAssocID="{A298F262-8A51-7C40-B0BE-D7B6E6539473}" presName="connTx" presStyleLbl="parChTrans1D3" presStyleIdx="2" presStyleCnt="3"/>
      <dgm:spPr/>
    </dgm:pt>
    <dgm:pt modelId="{4834CD8E-75FC-F741-81F6-8A7818C04229}" type="pres">
      <dgm:prSet presAssocID="{2D61C798-97D4-4B45-9572-343F97668C17}" presName="root2" presStyleCnt="0"/>
      <dgm:spPr/>
    </dgm:pt>
    <dgm:pt modelId="{139D3807-42B3-9F4E-9936-AB1DED84D71F}" type="pres">
      <dgm:prSet presAssocID="{2D61C798-97D4-4B45-9572-343F97668C17}" presName="LevelTwoTextNode" presStyleLbl="node3" presStyleIdx="2" presStyleCnt="3" custScaleX="111131">
        <dgm:presLayoutVars>
          <dgm:chPref val="3"/>
        </dgm:presLayoutVars>
      </dgm:prSet>
      <dgm:spPr/>
    </dgm:pt>
    <dgm:pt modelId="{53803D3C-E6DB-F44D-805F-2D7BA6854E78}" type="pres">
      <dgm:prSet presAssocID="{2D61C798-97D4-4B45-9572-343F97668C17}" presName="level3hierChild" presStyleCnt="0"/>
      <dgm:spPr/>
    </dgm:pt>
  </dgm:ptLst>
  <dgm:cxnLst>
    <dgm:cxn modelId="{D8B9F007-C7F6-2243-9C01-251A3030E4B4}" srcId="{FD762BB8-573D-0D42-81C8-5A613206EA81}" destId="{18A1D829-08D3-4442-B2C7-6524D3F3B7B0}" srcOrd="0" destOrd="0" parTransId="{2D752AA2-6883-1D4C-A7A1-CF8FF33E9560}" sibTransId="{64A2A5DD-6E6D-9749-B03B-BF5D5604C3E9}"/>
    <dgm:cxn modelId="{2728A617-6A87-6F4A-9674-28264195F3CB}" srcId="{FD762BB8-573D-0D42-81C8-5A613206EA81}" destId="{4A2C9C1E-F8EC-6045-A378-3BBEC6C105CB}" srcOrd="1" destOrd="0" parTransId="{F0EDD736-714D-9F40-8A71-D2EFFD6069EE}" sibTransId="{6C782465-8346-3B4D-BEAE-6695CDFB525F}"/>
    <dgm:cxn modelId="{8B100A18-A65F-7E46-A8A0-6385BD6E72CB}" type="presOf" srcId="{B8F629A9-D1F4-324C-BDB9-5923A1A7DCA5}" destId="{345C5A25-3439-6F43-8744-89E2A11A7F3B}" srcOrd="0" destOrd="0" presId="urn:microsoft.com/office/officeart/2008/layout/HorizontalMultiLevelHierarchy"/>
    <dgm:cxn modelId="{CE6D271E-5C9E-C54F-A96C-7F6F42CCD936}" type="presOf" srcId="{F0EDD736-714D-9F40-8A71-D2EFFD6069EE}" destId="{073777AA-01D3-E14C-AB71-A6C0E4C8C4EA}" srcOrd="1" destOrd="0" presId="urn:microsoft.com/office/officeart/2008/layout/HorizontalMultiLevelHierarchy"/>
    <dgm:cxn modelId="{EFC15821-4C76-A349-AEAA-23A943B5CD55}" srcId="{4A2C9C1E-F8EC-6045-A378-3BBEC6C105CB}" destId="{2D61C798-97D4-4B45-9572-343F97668C17}" srcOrd="2" destOrd="0" parTransId="{A298F262-8A51-7C40-B0BE-D7B6E6539473}" sibTransId="{C8F125A3-2A11-2C40-A2FC-163D00AA2823}"/>
    <dgm:cxn modelId="{A8388A2C-5802-B741-BC97-028BC9B682C3}" type="presOf" srcId="{18A1D829-08D3-4442-B2C7-6524D3F3B7B0}" destId="{EFD1F169-FD0D-7C43-A21D-3C1A650AFB8D}" srcOrd="0" destOrd="0" presId="urn:microsoft.com/office/officeart/2008/layout/HorizontalMultiLevelHierarchy"/>
    <dgm:cxn modelId="{A74D125C-7762-B34B-82F5-A349ECF08C4B}" type="presOf" srcId="{2D752AA2-6883-1D4C-A7A1-CF8FF33E9560}" destId="{F888F54F-AD58-9840-A3C5-A8BF00F12BFF}" srcOrd="1" destOrd="0" presId="urn:microsoft.com/office/officeart/2008/layout/HorizontalMultiLevelHierarchy"/>
    <dgm:cxn modelId="{5F6CE35C-93FA-E54B-820E-F9AE83A4DA29}" type="presOf" srcId="{91ED7EF3-9056-954E-B03D-36356E075648}" destId="{68CB0688-BFAE-C04A-A4A1-69EC6BFF368B}" srcOrd="0" destOrd="0" presId="urn:microsoft.com/office/officeart/2008/layout/HorizontalMultiLevelHierarchy"/>
    <dgm:cxn modelId="{22744D5F-3E6E-C040-9C01-1F5D4FF91C3D}" type="presOf" srcId="{04488731-96FC-6A48-A1C7-D3B0A2DB5F9C}" destId="{18411D87-A011-BD46-85B0-F80C2EEEFEB5}" srcOrd="1" destOrd="0" presId="urn:microsoft.com/office/officeart/2008/layout/HorizontalMultiLevelHierarchy"/>
    <dgm:cxn modelId="{B0954F66-0C0B-CF4B-BCC5-827C2E55BCDC}" srcId="{91ED7EF3-9056-954E-B03D-36356E075648}" destId="{FD762BB8-573D-0D42-81C8-5A613206EA81}" srcOrd="0" destOrd="0" parTransId="{9018B588-F8DF-634E-B559-8DB70B38E5CC}" sibTransId="{E943BB90-DB95-F349-852A-8B1380FF7EDD}"/>
    <dgm:cxn modelId="{4B8A776F-96CD-1A4B-939F-50707DD620C3}" srcId="{4A2C9C1E-F8EC-6045-A378-3BBEC6C105CB}" destId="{B8F629A9-D1F4-324C-BDB9-5923A1A7DCA5}" srcOrd="0" destOrd="0" parTransId="{04488731-96FC-6A48-A1C7-D3B0A2DB5F9C}" sibTransId="{E3335E97-0ADF-5B42-9A0C-F0E586D4A9DA}"/>
    <dgm:cxn modelId="{A0559780-F640-D84A-8AD9-CB287CACD1AA}" type="presOf" srcId="{2D752AA2-6883-1D4C-A7A1-CF8FF33E9560}" destId="{3189567F-B2CD-BA43-A173-900700CF8917}" srcOrd="0" destOrd="0" presId="urn:microsoft.com/office/officeart/2008/layout/HorizontalMultiLevelHierarchy"/>
    <dgm:cxn modelId="{ED86B995-C33D-2542-B3FE-1F5CBC4871D6}" type="presOf" srcId="{5C9AA8DF-9575-BC4A-9419-10CECC21CE2C}" destId="{33D38EC9-70D6-4E4D-B640-3FB02B0AAF91}" srcOrd="0" destOrd="0" presId="urn:microsoft.com/office/officeart/2008/layout/HorizontalMultiLevelHierarchy"/>
    <dgm:cxn modelId="{4BF4D8A2-E2EE-D94A-B5FC-83802BA28063}" type="presOf" srcId="{D3E9CA83-7D6E-0849-A83D-B3898510FAD5}" destId="{E1450252-B379-A245-B927-029960A54B95}" srcOrd="0" destOrd="0" presId="urn:microsoft.com/office/officeart/2008/layout/HorizontalMultiLevelHierarchy"/>
    <dgm:cxn modelId="{71D056AA-42DA-6A4B-BB83-9D37D4D82EB7}" type="presOf" srcId="{5C9AA8DF-9575-BC4A-9419-10CECC21CE2C}" destId="{1B4BCB97-97EC-6440-A5AC-69BF42F18AD5}" srcOrd="1" destOrd="0" presId="urn:microsoft.com/office/officeart/2008/layout/HorizontalMultiLevelHierarchy"/>
    <dgm:cxn modelId="{788BD1AC-E97A-A04D-8D86-D51F8131764C}" type="presOf" srcId="{FD762BB8-573D-0D42-81C8-5A613206EA81}" destId="{8570CC02-1362-5247-9D96-00C352734D30}" srcOrd="0" destOrd="0" presId="urn:microsoft.com/office/officeart/2008/layout/HorizontalMultiLevelHierarchy"/>
    <dgm:cxn modelId="{502944BB-3320-DA42-9314-EFCC1B109C55}" type="presOf" srcId="{4A2C9C1E-F8EC-6045-A378-3BBEC6C105CB}" destId="{7CAAF35C-07AC-B04B-81F3-532E4F85D6EF}" srcOrd="0" destOrd="0" presId="urn:microsoft.com/office/officeart/2008/layout/HorizontalMultiLevelHierarchy"/>
    <dgm:cxn modelId="{6D0061BE-0AB3-B44F-A81F-A0845A2CFFF4}" type="presOf" srcId="{2D61C798-97D4-4B45-9572-343F97668C17}" destId="{139D3807-42B3-9F4E-9936-AB1DED84D71F}" srcOrd="0" destOrd="0" presId="urn:microsoft.com/office/officeart/2008/layout/HorizontalMultiLevelHierarchy"/>
    <dgm:cxn modelId="{482C34C7-320D-1B42-A64A-4BBC5A9D2437}" type="presOf" srcId="{A298F262-8A51-7C40-B0BE-D7B6E6539473}" destId="{C836FD20-722A-3D45-9135-06E205FA6D5F}" srcOrd="0" destOrd="0" presId="urn:microsoft.com/office/officeart/2008/layout/HorizontalMultiLevelHierarchy"/>
    <dgm:cxn modelId="{A36E0ECB-066B-DF48-A2EE-586CEFF6AAB2}" srcId="{4A2C9C1E-F8EC-6045-A378-3BBEC6C105CB}" destId="{D3E9CA83-7D6E-0849-A83D-B3898510FAD5}" srcOrd="1" destOrd="0" parTransId="{5C9AA8DF-9575-BC4A-9419-10CECC21CE2C}" sibTransId="{5DECFD35-F6F7-FB42-B882-A73BAC96CBE4}"/>
    <dgm:cxn modelId="{E4740DD0-8AB0-7247-8A23-F9586AC27747}" type="presOf" srcId="{04488731-96FC-6A48-A1C7-D3B0A2DB5F9C}" destId="{81D8F780-5BD2-6445-86B0-669DF852E470}" srcOrd="0" destOrd="0" presId="urn:microsoft.com/office/officeart/2008/layout/HorizontalMultiLevelHierarchy"/>
    <dgm:cxn modelId="{AAD5B3E5-FE30-F34F-ADB4-778D9B133F6F}" type="presOf" srcId="{A298F262-8A51-7C40-B0BE-D7B6E6539473}" destId="{A9FDCC43-D31C-B147-9C2C-94ACF6002667}" srcOrd="1" destOrd="0" presId="urn:microsoft.com/office/officeart/2008/layout/HorizontalMultiLevelHierarchy"/>
    <dgm:cxn modelId="{C183D3EB-CEE5-3E49-8D4D-DE39AB39A7E0}" type="presOf" srcId="{F0EDD736-714D-9F40-8A71-D2EFFD6069EE}" destId="{41E28C9E-EE44-6643-BC48-9D974CD439E2}" srcOrd="0" destOrd="0" presId="urn:microsoft.com/office/officeart/2008/layout/HorizontalMultiLevelHierarchy"/>
    <dgm:cxn modelId="{7BA17F20-2E2F-7C4D-A568-5345EE26AAAF}" type="presParOf" srcId="{68CB0688-BFAE-C04A-A4A1-69EC6BFF368B}" destId="{656DDF74-AF36-0D4B-A038-05C7C0BB10ED}" srcOrd="0" destOrd="0" presId="urn:microsoft.com/office/officeart/2008/layout/HorizontalMultiLevelHierarchy"/>
    <dgm:cxn modelId="{9FBF81A1-4FA8-CE4A-8F40-6F19DD3AFDBE}" type="presParOf" srcId="{656DDF74-AF36-0D4B-A038-05C7C0BB10ED}" destId="{8570CC02-1362-5247-9D96-00C352734D30}" srcOrd="0" destOrd="0" presId="urn:microsoft.com/office/officeart/2008/layout/HorizontalMultiLevelHierarchy"/>
    <dgm:cxn modelId="{5AC1097D-3433-1243-9C7E-920DAB923C7C}" type="presParOf" srcId="{656DDF74-AF36-0D4B-A038-05C7C0BB10ED}" destId="{06E68C5F-CA7E-4645-8142-45D4E0004265}" srcOrd="1" destOrd="0" presId="urn:microsoft.com/office/officeart/2008/layout/HorizontalMultiLevelHierarchy"/>
    <dgm:cxn modelId="{7D3DF1A7-B0E5-A84A-B647-62DE95EBB1B2}" type="presParOf" srcId="{06E68C5F-CA7E-4645-8142-45D4E0004265}" destId="{3189567F-B2CD-BA43-A173-900700CF8917}" srcOrd="0" destOrd="0" presId="urn:microsoft.com/office/officeart/2008/layout/HorizontalMultiLevelHierarchy"/>
    <dgm:cxn modelId="{6752D336-EDB3-8543-8891-8D6E59FE378A}" type="presParOf" srcId="{3189567F-B2CD-BA43-A173-900700CF8917}" destId="{F888F54F-AD58-9840-A3C5-A8BF00F12BFF}" srcOrd="0" destOrd="0" presId="urn:microsoft.com/office/officeart/2008/layout/HorizontalMultiLevelHierarchy"/>
    <dgm:cxn modelId="{C83DC854-B949-704C-9998-D9FAE583CB33}" type="presParOf" srcId="{06E68C5F-CA7E-4645-8142-45D4E0004265}" destId="{DE5C7531-D5AF-284E-B8A3-451638810B79}" srcOrd="1" destOrd="0" presId="urn:microsoft.com/office/officeart/2008/layout/HorizontalMultiLevelHierarchy"/>
    <dgm:cxn modelId="{5B9B112B-6051-1D42-94CD-8B460FB6C30B}" type="presParOf" srcId="{DE5C7531-D5AF-284E-B8A3-451638810B79}" destId="{EFD1F169-FD0D-7C43-A21D-3C1A650AFB8D}" srcOrd="0" destOrd="0" presId="urn:microsoft.com/office/officeart/2008/layout/HorizontalMultiLevelHierarchy"/>
    <dgm:cxn modelId="{5A6DD3D8-7875-F847-AF20-5A18097D5F28}" type="presParOf" srcId="{DE5C7531-D5AF-284E-B8A3-451638810B79}" destId="{758DF8C7-A926-424D-B070-2F06F92D28A7}" srcOrd="1" destOrd="0" presId="urn:microsoft.com/office/officeart/2008/layout/HorizontalMultiLevelHierarchy"/>
    <dgm:cxn modelId="{F842FFCB-3422-3449-945F-5E581A43424D}" type="presParOf" srcId="{06E68C5F-CA7E-4645-8142-45D4E0004265}" destId="{41E28C9E-EE44-6643-BC48-9D974CD439E2}" srcOrd="2" destOrd="0" presId="urn:microsoft.com/office/officeart/2008/layout/HorizontalMultiLevelHierarchy"/>
    <dgm:cxn modelId="{D70BFD60-A5A8-5D43-A647-77E0B9B664AC}" type="presParOf" srcId="{41E28C9E-EE44-6643-BC48-9D974CD439E2}" destId="{073777AA-01D3-E14C-AB71-A6C0E4C8C4EA}" srcOrd="0" destOrd="0" presId="urn:microsoft.com/office/officeart/2008/layout/HorizontalMultiLevelHierarchy"/>
    <dgm:cxn modelId="{CA4E0685-EABE-BC46-8663-1E33889897D1}" type="presParOf" srcId="{06E68C5F-CA7E-4645-8142-45D4E0004265}" destId="{4804567A-9B35-1D4B-A95E-6F2944DF3D7A}" srcOrd="3" destOrd="0" presId="urn:microsoft.com/office/officeart/2008/layout/HorizontalMultiLevelHierarchy"/>
    <dgm:cxn modelId="{4B192C4C-4055-7B4E-B849-4B3C49322A8E}" type="presParOf" srcId="{4804567A-9B35-1D4B-A95E-6F2944DF3D7A}" destId="{7CAAF35C-07AC-B04B-81F3-532E4F85D6EF}" srcOrd="0" destOrd="0" presId="urn:microsoft.com/office/officeart/2008/layout/HorizontalMultiLevelHierarchy"/>
    <dgm:cxn modelId="{25950CA5-8798-AA45-B71E-7F2B8188D10A}" type="presParOf" srcId="{4804567A-9B35-1D4B-A95E-6F2944DF3D7A}" destId="{9403E34C-B389-4147-A163-1727ADAC0D84}" srcOrd="1" destOrd="0" presId="urn:microsoft.com/office/officeart/2008/layout/HorizontalMultiLevelHierarchy"/>
    <dgm:cxn modelId="{B205873F-3275-9344-92E5-94E9CA4D915E}" type="presParOf" srcId="{9403E34C-B389-4147-A163-1727ADAC0D84}" destId="{81D8F780-5BD2-6445-86B0-669DF852E470}" srcOrd="0" destOrd="0" presId="urn:microsoft.com/office/officeart/2008/layout/HorizontalMultiLevelHierarchy"/>
    <dgm:cxn modelId="{47DA122B-E49C-E443-B88A-3FAE3F57F7FE}" type="presParOf" srcId="{81D8F780-5BD2-6445-86B0-669DF852E470}" destId="{18411D87-A011-BD46-85B0-F80C2EEEFEB5}" srcOrd="0" destOrd="0" presId="urn:microsoft.com/office/officeart/2008/layout/HorizontalMultiLevelHierarchy"/>
    <dgm:cxn modelId="{CE09465A-BBAB-B044-B40E-AA9D5D4AAB8E}" type="presParOf" srcId="{9403E34C-B389-4147-A163-1727ADAC0D84}" destId="{3F69E8A6-788D-FE4B-AB83-338AB81F5BB2}" srcOrd="1" destOrd="0" presId="urn:microsoft.com/office/officeart/2008/layout/HorizontalMultiLevelHierarchy"/>
    <dgm:cxn modelId="{C2FCB497-51F5-6448-9F4B-CF4897EA0F6C}" type="presParOf" srcId="{3F69E8A6-788D-FE4B-AB83-338AB81F5BB2}" destId="{345C5A25-3439-6F43-8744-89E2A11A7F3B}" srcOrd="0" destOrd="0" presId="urn:microsoft.com/office/officeart/2008/layout/HorizontalMultiLevelHierarchy"/>
    <dgm:cxn modelId="{DCB214DC-CE95-BE4C-A0BA-500889B89766}" type="presParOf" srcId="{3F69E8A6-788D-FE4B-AB83-338AB81F5BB2}" destId="{06288565-9B28-8646-B850-5151B69CCE72}" srcOrd="1" destOrd="0" presId="urn:microsoft.com/office/officeart/2008/layout/HorizontalMultiLevelHierarchy"/>
    <dgm:cxn modelId="{70C6BF77-3829-2B4B-A66A-3D6C921D38D1}" type="presParOf" srcId="{9403E34C-B389-4147-A163-1727ADAC0D84}" destId="{33D38EC9-70D6-4E4D-B640-3FB02B0AAF91}" srcOrd="2" destOrd="0" presId="urn:microsoft.com/office/officeart/2008/layout/HorizontalMultiLevelHierarchy"/>
    <dgm:cxn modelId="{1CFCDE4B-DCED-4D4D-801A-BFA0FECC4618}" type="presParOf" srcId="{33D38EC9-70D6-4E4D-B640-3FB02B0AAF91}" destId="{1B4BCB97-97EC-6440-A5AC-69BF42F18AD5}" srcOrd="0" destOrd="0" presId="urn:microsoft.com/office/officeart/2008/layout/HorizontalMultiLevelHierarchy"/>
    <dgm:cxn modelId="{BA8A4BC4-50B4-D541-B27A-5DDB8544DF72}" type="presParOf" srcId="{9403E34C-B389-4147-A163-1727ADAC0D84}" destId="{4EC10045-1D36-7B4D-8C47-B93F71C89236}" srcOrd="3" destOrd="0" presId="urn:microsoft.com/office/officeart/2008/layout/HorizontalMultiLevelHierarchy"/>
    <dgm:cxn modelId="{510C3EE4-3D7F-D747-8C6D-3A2BE5A23031}" type="presParOf" srcId="{4EC10045-1D36-7B4D-8C47-B93F71C89236}" destId="{E1450252-B379-A245-B927-029960A54B95}" srcOrd="0" destOrd="0" presId="urn:microsoft.com/office/officeart/2008/layout/HorizontalMultiLevelHierarchy"/>
    <dgm:cxn modelId="{09351671-A048-7946-A07C-F6E3A44C6BDA}" type="presParOf" srcId="{4EC10045-1D36-7B4D-8C47-B93F71C89236}" destId="{BF09A017-118C-2E44-A218-72A06EE4DCA7}" srcOrd="1" destOrd="0" presId="urn:microsoft.com/office/officeart/2008/layout/HorizontalMultiLevelHierarchy"/>
    <dgm:cxn modelId="{2C96CACA-DEDE-ED49-A15B-840313F3F8BF}" type="presParOf" srcId="{9403E34C-B389-4147-A163-1727ADAC0D84}" destId="{C836FD20-722A-3D45-9135-06E205FA6D5F}" srcOrd="4" destOrd="0" presId="urn:microsoft.com/office/officeart/2008/layout/HorizontalMultiLevelHierarchy"/>
    <dgm:cxn modelId="{1402C156-5F05-F646-B26A-C3A1A0BDE0B9}" type="presParOf" srcId="{C836FD20-722A-3D45-9135-06E205FA6D5F}" destId="{A9FDCC43-D31C-B147-9C2C-94ACF6002667}" srcOrd="0" destOrd="0" presId="urn:microsoft.com/office/officeart/2008/layout/HorizontalMultiLevelHierarchy"/>
    <dgm:cxn modelId="{4445DFAE-A650-014A-AD99-64BFD3F1C7A7}" type="presParOf" srcId="{9403E34C-B389-4147-A163-1727ADAC0D84}" destId="{4834CD8E-75FC-F741-81F6-8A7818C04229}" srcOrd="5" destOrd="0" presId="urn:microsoft.com/office/officeart/2008/layout/HorizontalMultiLevelHierarchy"/>
    <dgm:cxn modelId="{DB1B7BB7-7349-924A-91CB-78821AAE63CD}" type="presParOf" srcId="{4834CD8E-75FC-F741-81F6-8A7818C04229}" destId="{139D3807-42B3-9F4E-9936-AB1DED84D71F}" srcOrd="0" destOrd="0" presId="urn:microsoft.com/office/officeart/2008/layout/HorizontalMultiLevelHierarchy"/>
    <dgm:cxn modelId="{5175C435-8791-DD49-BC67-20E74EA351F0}" type="presParOf" srcId="{4834CD8E-75FC-F741-81F6-8A7818C04229}" destId="{53803D3C-E6DB-F44D-805F-2D7BA6854E78}" srcOrd="1" destOrd="0" presId="urn:microsoft.com/office/officeart/2008/layout/HorizontalMultiLevelHierarchy"/>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BC7C1E19-653F-1C4E-AC44-602BF6A107DF}" type="doc">
      <dgm:prSet loTypeId="urn:microsoft.com/office/officeart/2005/8/layout/vList2" loCatId="" qsTypeId="urn:microsoft.com/office/officeart/2005/8/quickstyle/simple3" qsCatId="simple" csTypeId="urn:microsoft.com/office/officeart/2005/8/colors/colorful5" csCatId="colorful" phldr="1"/>
      <dgm:spPr/>
      <dgm:t>
        <a:bodyPr/>
        <a:lstStyle/>
        <a:p>
          <a:endParaRPr lang="en-GB"/>
        </a:p>
      </dgm:t>
    </dgm:pt>
    <dgm:pt modelId="{0421B663-E909-3245-BED4-E855F36A456A}">
      <dgm:prSet phldrT="[Text]"/>
      <dgm:spPr/>
      <dgm:t>
        <a:bodyPr/>
        <a:lstStyle/>
        <a:p>
          <a:pPr algn="just"/>
          <a:r>
            <a:rPr lang="en-GB" b="1" i="0" dirty="0"/>
            <a:t>Multimedia Databases:</a:t>
          </a:r>
        </a:p>
      </dgm:t>
    </dgm:pt>
    <dgm:pt modelId="{35BA24D2-A0A9-144B-8F12-BD6EE8F498AF}" type="parTrans" cxnId="{AAA977B9-B865-B041-A176-44767799CAF8}">
      <dgm:prSet/>
      <dgm:spPr/>
      <dgm:t>
        <a:bodyPr/>
        <a:lstStyle/>
        <a:p>
          <a:endParaRPr lang="en-GB"/>
        </a:p>
      </dgm:t>
    </dgm:pt>
    <dgm:pt modelId="{A145AEB6-7249-2245-A764-6728A98EDA87}" type="sibTrans" cxnId="{AAA977B9-B865-B041-A176-44767799CAF8}">
      <dgm:prSet/>
      <dgm:spPr/>
      <dgm:t>
        <a:bodyPr/>
        <a:lstStyle/>
        <a:p>
          <a:endParaRPr lang="en-GB"/>
        </a:p>
      </dgm:t>
    </dgm:pt>
    <dgm:pt modelId="{631E0607-DE27-9548-AB50-7F5A0ECCD0E1}">
      <dgm:prSet/>
      <dgm:spPr/>
      <dgm:t>
        <a:bodyPr/>
        <a:lstStyle/>
        <a:p>
          <a:pPr algn="just"/>
          <a:r>
            <a:rPr lang="en-GB" b="0" i="0" dirty="0"/>
            <a:t>Collection of interrelated multimedia data that includes text, graphics (sketches, drawings), images, animations, video, audio etc and have vast amounts of multisource multimedia data</a:t>
          </a:r>
          <a:endParaRPr lang="en-IN" b="0" i="0" dirty="0"/>
        </a:p>
      </dgm:t>
    </dgm:pt>
    <dgm:pt modelId="{397CD571-D5FC-CE46-8B99-AA9AD2C61BBB}" type="parTrans" cxnId="{0C435185-F4C9-9A4A-8C02-F242B0EEA668}">
      <dgm:prSet/>
      <dgm:spPr/>
      <dgm:t>
        <a:bodyPr/>
        <a:lstStyle/>
        <a:p>
          <a:endParaRPr lang="en-GB"/>
        </a:p>
      </dgm:t>
    </dgm:pt>
    <dgm:pt modelId="{39C6D112-AD80-E44D-AF10-61CA37842CF7}" type="sibTrans" cxnId="{0C435185-F4C9-9A4A-8C02-F242B0EEA668}">
      <dgm:prSet/>
      <dgm:spPr/>
      <dgm:t>
        <a:bodyPr/>
        <a:lstStyle/>
        <a:p>
          <a:endParaRPr lang="en-GB"/>
        </a:p>
      </dgm:t>
    </dgm:pt>
    <dgm:pt modelId="{D53ABD2E-A35D-FB48-A94A-BA7AAA31A520}">
      <dgm:prSet/>
      <dgm:spPr/>
      <dgm:t>
        <a:bodyPr/>
        <a:lstStyle/>
        <a:p>
          <a:pPr algn="just"/>
          <a:r>
            <a:rPr lang="en-GB" b="1" i="0" dirty="0"/>
            <a:t>Multimedia Database Management System:</a:t>
          </a:r>
        </a:p>
      </dgm:t>
    </dgm:pt>
    <dgm:pt modelId="{C39CAEFF-A753-474E-AF4E-DA75642807B7}" type="parTrans" cxnId="{3F6ACE61-D572-D142-9B37-73C1A51C03C5}">
      <dgm:prSet/>
      <dgm:spPr/>
      <dgm:t>
        <a:bodyPr/>
        <a:lstStyle/>
        <a:p>
          <a:endParaRPr lang="en-GB"/>
        </a:p>
      </dgm:t>
    </dgm:pt>
    <dgm:pt modelId="{0776750E-6C43-1D4E-A98A-9E8748CECCC0}" type="sibTrans" cxnId="{3F6ACE61-D572-D142-9B37-73C1A51C03C5}">
      <dgm:prSet/>
      <dgm:spPr/>
      <dgm:t>
        <a:bodyPr/>
        <a:lstStyle/>
        <a:p>
          <a:endParaRPr lang="en-GB"/>
        </a:p>
      </dgm:t>
    </dgm:pt>
    <dgm:pt modelId="{D76AE865-C80F-F948-8BB6-E28BB11F3BAB}">
      <dgm:prSet/>
      <dgm:spPr/>
      <dgm:t>
        <a:bodyPr/>
        <a:lstStyle/>
        <a:p>
          <a:pPr algn="just"/>
          <a:r>
            <a:rPr lang="en-GB" dirty="0"/>
            <a:t>The framework that manages different types of multimedia data which can be stored, delivered and utilized in different ways is known as multimedia database management system</a:t>
          </a:r>
          <a:endParaRPr lang="en-IN" b="0" i="0" dirty="0"/>
        </a:p>
      </dgm:t>
    </dgm:pt>
    <dgm:pt modelId="{07CCBF28-90FD-2D4F-A576-BF9A4849FDDF}" type="parTrans" cxnId="{BF5C2209-9BF1-1346-86B3-097CBDECA4D8}">
      <dgm:prSet/>
      <dgm:spPr/>
      <dgm:t>
        <a:bodyPr/>
        <a:lstStyle/>
        <a:p>
          <a:endParaRPr lang="en-GB"/>
        </a:p>
      </dgm:t>
    </dgm:pt>
    <dgm:pt modelId="{0C072168-486A-D043-8B51-AAE739DC6AD3}" type="sibTrans" cxnId="{BF5C2209-9BF1-1346-86B3-097CBDECA4D8}">
      <dgm:prSet/>
      <dgm:spPr/>
      <dgm:t>
        <a:bodyPr/>
        <a:lstStyle/>
        <a:p>
          <a:endParaRPr lang="en-GB"/>
        </a:p>
      </dgm:t>
    </dgm:pt>
    <dgm:pt modelId="{C598B4D3-730A-7D4F-85A4-B1A5680643A6}" type="pres">
      <dgm:prSet presAssocID="{BC7C1E19-653F-1C4E-AC44-602BF6A107DF}" presName="linear" presStyleCnt="0">
        <dgm:presLayoutVars>
          <dgm:animLvl val="lvl"/>
          <dgm:resizeHandles val="exact"/>
        </dgm:presLayoutVars>
      </dgm:prSet>
      <dgm:spPr/>
    </dgm:pt>
    <dgm:pt modelId="{87B6DBF8-09CC-FB45-B413-4A491E106774}" type="pres">
      <dgm:prSet presAssocID="{0421B663-E909-3245-BED4-E855F36A456A}" presName="parentText" presStyleLbl="node1" presStyleIdx="0" presStyleCnt="2">
        <dgm:presLayoutVars>
          <dgm:chMax val="0"/>
          <dgm:bulletEnabled val="1"/>
        </dgm:presLayoutVars>
      </dgm:prSet>
      <dgm:spPr/>
    </dgm:pt>
    <dgm:pt modelId="{9D7BCADA-8C7F-E241-B417-E0CDE92C191A}" type="pres">
      <dgm:prSet presAssocID="{0421B663-E909-3245-BED4-E855F36A456A}" presName="childText" presStyleLbl="revTx" presStyleIdx="0" presStyleCnt="2">
        <dgm:presLayoutVars>
          <dgm:bulletEnabled val="1"/>
        </dgm:presLayoutVars>
      </dgm:prSet>
      <dgm:spPr/>
    </dgm:pt>
    <dgm:pt modelId="{90CEAB51-9AD5-3C4A-91F6-CE37419DF4A0}" type="pres">
      <dgm:prSet presAssocID="{D53ABD2E-A35D-FB48-A94A-BA7AAA31A520}" presName="parentText" presStyleLbl="node1" presStyleIdx="1" presStyleCnt="2">
        <dgm:presLayoutVars>
          <dgm:chMax val="0"/>
          <dgm:bulletEnabled val="1"/>
        </dgm:presLayoutVars>
      </dgm:prSet>
      <dgm:spPr/>
    </dgm:pt>
    <dgm:pt modelId="{6997F2C0-1436-5A43-9049-0EB2A9E51938}" type="pres">
      <dgm:prSet presAssocID="{D53ABD2E-A35D-FB48-A94A-BA7AAA31A520}" presName="childText" presStyleLbl="revTx" presStyleIdx="1" presStyleCnt="2">
        <dgm:presLayoutVars>
          <dgm:bulletEnabled val="1"/>
        </dgm:presLayoutVars>
      </dgm:prSet>
      <dgm:spPr/>
    </dgm:pt>
  </dgm:ptLst>
  <dgm:cxnLst>
    <dgm:cxn modelId="{BF5C2209-9BF1-1346-86B3-097CBDECA4D8}" srcId="{D53ABD2E-A35D-FB48-A94A-BA7AAA31A520}" destId="{D76AE865-C80F-F948-8BB6-E28BB11F3BAB}" srcOrd="0" destOrd="0" parTransId="{07CCBF28-90FD-2D4F-A576-BF9A4849FDDF}" sibTransId="{0C072168-486A-D043-8B51-AAE739DC6AD3}"/>
    <dgm:cxn modelId="{A36DDB14-9806-F74D-945B-684CF5A7EF28}" type="presOf" srcId="{D53ABD2E-A35D-FB48-A94A-BA7AAA31A520}" destId="{90CEAB51-9AD5-3C4A-91F6-CE37419DF4A0}" srcOrd="0" destOrd="0" presId="urn:microsoft.com/office/officeart/2005/8/layout/vList2"/>
    <dgm:cxn modelId="{42B2333B-318C-C54D-8F76-0C4DCE9102A8}" type="presOf" srcId="{D76AE865-C80F-F948-8BB6-E28BB11F3BAB}" destId="{6997F2C0-1436-5A43-9049-0EB2A9E51938}" srcOrd="0" destOrd="0" presId="urn:microsoft.com/office/officeart/2005/8/layout/vList2"/>
    <dgm:cxn modelId="{9F5EBB3C-B32C-E742-8F65-1DE2E83C03D4}" type="presOf" srcId="{631E0607-DE27-9548-AB50-7F5A0ECCD0E1}" destId="{9D7BCADA-8C7F-E241-B417-E0CDE92C191A}" srcOrd="0" destOrd="0" presId="urn:microsoft.com/office/officeart/2005/8/layout/vList2"/>
    <dgm:cxn modelId="{3F6ACE61-D572-D142-9B37-73C1A51C03C5}" srcId="{BC7C1E19-653F-1C4E-AC44-602BF6A107DF}" destId="{D53ABD2E-A35D-FB48-A94A-BA7AAA31A520}" srcOrd="1" destOrd="0" parTransId="{C39CAEFF-A753-474E-AF4E-DA75642807B7}" sibTransId="{0776750E-6C43-1D4E-A98A-9E8748CECCC0}"/>
    <dgm:cxn modelId="{27BC5082-90FF-C14D-9431-1264681502A2}" type="presOf" srcId="{BC7C1E19-653F-1C4E-AC44-602BF6A107DF}" destId="{C598B4D3-730A-7D4F-85A4-B1A5680643A6}" srcOrd="0" destOrd="0" presId="urn:microsoft.com/office/officeart/2005/8/layout/vList2"/>
    <dgm:cxn modelId="{0C435185-F4C9-9A4A-8C02-F242B0EEA668}" srcId="{0421B663-E909-3245-BED4-E855F36A456A}" destId="{631E0607-DE27-9548-AB50-7F5A0ECCD0E1}" srcOrd="0" destOrd="0" parTransId="{397CD571-D5FC-CE46-8B99-AA9AD2C61BBB}" sibTransId="{39C6D112-AD80-E44D-AF10-61CA37842CF7}"/>
    <dgm:cxn modelId="{9E4AE490-4E4F-8048-80A3-C33496CE2A9C}" type="presOf" srcId="{0421B663-E909-3245-BED4-E855F36A456A}" destId="{87B6DBF8-09CC-FB45-B413-4A491E106774}" srcOrd="0" destOrd="0" presId="urn:microsoft.com/office/officeart/2005/8/layout/vList2"/>
    <dgm:cxn modelId="{AAA977B9-B865-B041-A176-44767799CAF8}" srcId="{BC7C1E19-653F-1C4E-AC44-602BF6A107DF}" destId="{0421B663-E909-3245-BED4-E855F36A456A}" srcOrd="0" destOrd="0" parTransId="{35BA24D2-A0A9-144B-8F12-BD6EE8F498AF}" sibTransId="{A145AEB6-7249-2245-A764-6728A98EDA87}"/>
    <dgm:cxn modelId="{EEBA01EC-58B6-3E47-BE34-ED1E7CD797BA}" type="presParOf" srcId="{C598B4D3-730A-7D4F-85A4-B1A5680643A6}" destId="{87B6DBF8-09CC-FB45-B413-4A491E106774}" srcOrd="0" destOrd="0" presId="urn:microsoft.com/office/officeart/2005/8/layout/vList2"/>
    <dgm:cxn modelId="{B99CA03D-FF0E-614D-8D08-27582354ADC5}" type="presParOf" srcId="{C598B4D3-730A-7D4F-85A4-B1A5680643A6}" destId="{9D7BCADA-8C7F-E241-B417-E0CDE92C191A}" srcOrd="1" destOrd="0" presId="urn:microsoft.com/office/officeart/2005/8/layout/vList2"/>
    <dgm:cxn modelId="{0A73F49A-8825-F541-96DC-C5DCAAEE041D}" type="presParOf" srcId="{C598B4D3-730A-7D4F-85A4-B1A5680643A6}" destId="{90CEAB51-9AD5-3C4A-91F6-CE37419DF4A0}" srcOrd="2" destOrd="0" presId="urn:microsoft.com/office/officeart/2005/8/layout/vList2"/>
    <dgm:cxn modelId="{75AF5E25-28DA-2945-AD03-C40BE8CE853D}" type="presParOf" srcId="{C598B4D3-730A-7D4F-85A4-B1A5680643A6}" destId="{6997F2C0-1436-5A43-9049-0EB2A9E51938}"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C2F0F0B6-91D4-6543-8000-811477BE723C}" type="doc">
      <dgm:prSet loTypeId="urn:microsoft.com/office/officeart/2005/8/layout/chevron1" loCatId="" qsTypeId="urn:microsoft.com/office/officeart/2005/8/quickstyle/simple1" qsCatId="simple" csTypeId="urn:microsoft.com/office/officeart/2005/8/colors/accent1_2" csCatId="accent1" phldr="1"/>
      <dgm:spPr/>
      <dgm:t>
        <a:bodyPr/>
        <a:lstStyle/>
        <a:p>
          <a:endParaRPr lang="en-GB"/>
        </a:p>
      </dgm:t>
    </dgm:pt>
    <dgm:pt modelId="{4239F521-5424-1941-A332-16F0D650D5AD}">
      <dgm:prSet/>
      <dgm:spPr/>
      <dgm:t>
        <a:bodyPr/>
        <a:lstStyle/>
        <a:p>
          <a:r>
            <a:rPr lang="en-US"/>
            <a:t>Static media</a:t>
          </a:r>
          <a:endParaRPr lang="en-IN"/>
        </a:p>
      </dgm:t>
    </dgm:pt>
    <dgm:pt modelId="{811AAFC2-E793-B448-867B-E5BE74EAC8F5}" type="parTrans" cxnId="{4EE0007A-A070-4D46-9632-50352A7D4645}">
      <dgm:prSet/>
      <dgm:spPr/>
      <dgm:t>
        <a:bodyPr/>
        <a:lstStyle/>
        <a:p>
          <a:endParaRPr lang="en-GB"/>
        </a:p>
      </dgm:t>
    </dgm:pt>
    <dgm:pt modelId="{EE4DE28B-7C18-4C4F-AF93-E71FE8F8C0CF}" type="sibTrans" cxnId="{4EE0007A-A070-4D46-9632-50352A7D4645}">
      <dgm:prSet/>
      <dgm:spPr/>
      <dgm:t>
        <a:bodyPr/>
        <a:lstStyle/>
        <a:p>
          <a:endParaRPr lang="en-GB"/>
        </a:p>
      </dgm:t>
    </dgm:pt>
    <dgm:pt modelId="{0B297512-DEAB-404E-ACC1-D224E933A769}">
      <dgm:prSet/>
      <dgm:spPr/>
      <dgm:t>
        <a:bodyPr/>
        <a:lstStyle/>
        <a:p>
          <a:r>
            <a:rPr lang="en-US" dirty="0"/>
            <a:t>Dynamic media</a:t>
          </a:r>
          <a:endParaRPr lang="en-IN" dirty="0"/>
        </a:p>
      </dgm:t>
    </dgm:pt>
    <dgm:pt modelId="{0828EB34-5E03-CC42-BF01-FD3D66582230}" type="parTrans" cxnId="{187B895E-1EE4-3C42-A75F-4B3E372E2899}">
      <dgm:prSet/>
      <dgm:spPr/>
      <dgm:t>
        <a:bodyPr/>
        <a:lstStyle/>
        <a:p>
          <a:endParaRPr lang="en-GB"/>
        </a:p>
      </dgm:t>
    </dgm:pt>
    <dgm:pt modelId="{25081447-BB1F-454A-B30B-9E3251D9FCBA}" type="sibTrans" cxnId="{187B895E-1EE4-3C42-A75F-4B3E372E2899}">
      <dgm:prSet/>
      <dgm:spPr/>
      <dgm:t>
        <a:bodyPr/>
        <a:lstStyle/>
        <a:p>
          <a:endParaRPr lang="en-GB"/>
        </a:p>
      </dgm:t>
    </dgm:pt>
    <dgm:pt modelId="{E0FDDF1D-D9FB-A94F-8905-DF971E4BAEDC}">
      <dgm:prSet/>
      <dgm:spPr/>
      <dgm:t>
        <a:bodyPr/>
        <a:lstStyle/>
        <a:p>
          <a:r>
            <a:rPr lang="en-US" dirty="0"/>
            <a:t>Dimensional media.</a:t>
          </a:r>
          <a:endParaRPr lang="en-IN" dirty="0"/>
        </a:p>
      </dgm:t>
    </dgm:pt>
    <dgm:pt modelId="{F1FDCCEE-9D33-E240-8C87-FD9F2C52D91F}" type="parTrans" cxnId="{6516BEA2-41BF-9E4F-ADE2-CC3F3202BDCF}">
      <dgm:prSet/>
      <dgm:spPr/>
      <dgm:t>
        <a:bodyPr/>
        <a:lstStyle/>
        <a:p>
          <a:endParaRPr lang="en-GB"/>
        </a:p>
      </dgm:t>
    </dgm:pt>
    <dgm:pt modelId="{B9E841E8-2A36-CE41-BCB1-5FC892956C06}" type="sibTrans" cxnId="{6516BEA2-41BF-9E4F-ADE2-CC3F3202BDCF}">
      <dgm:prSet/>
      <dgm:spPr/>
      <dgm:t>
        <a:bodyPr/>
        <a:lstStyle/>
        <a:p>
          <a:endParaRPr lang="en-GB"/>
        </a:p>
      </dgm:t>
    </dgm:pt>
    <dgm:pt modelId="{6F4A0ECD-79FA-9C4B-8D9F-467744495902}" type="pres">
      <dgm:prSet presAssocID="{C2F0F0B6-91D4-6543-8000-811477BE723C}" presName="Name0" presStyleCnt="0">
        <dgm:presLayoutVars>
          <dgm:dir/>
          <dgm:animLvl val="lvl"/>
          <dgm:resizeHandles val="exact"/>
        </dgm:presLayoutVars>
      </dgm:prSet>
      <dgm:spPr/>
    </dgm:pt>
    <dgm:pt modelId="{8EF0BF2F-1678-6D43-BDD8-B1D7ADE89859}" type="pres">
      <dgm:prSet presAssocID="{4239F521-5424-1941-A332-16F0D650D5AD}" presName="parTxOnly" presStyleLbl="node1" presStyleIdx="0" presStyleCnt="3">
        <dgm:presLayoutVars>
          <dgm:chMax val="0"/>
          <dgm:chPref val="0"/>
          <dgm:bulletEnabled val="1"/>
        </dgm:presLayoutVars>
      </dgm:prSet>
      <dgm:spPr/>
    </dgm:pt>
    <dgm:pt modelId="{9130F80E-0B34-D044-8544-32240284EDAB}" type="pres">
      <dgm:prSet presAssocID="{EE4DE28B-7C18-4C4F-AF93-E71FE8F8C0CF}" presName="parTxOnlySpace" presStyleCnt="0"/>
      <dgm:spPr/>
    </dgm:pt>
    <dgm:pt modelId="{C83E426A-7059-F04E-B6B7-5B836DFB8958}" type="pres">
      <dgm:prSet presAssocID="{0B297512-DEAB-404E-ACC1-D224E933A769}" presName="parTxOnly" presStyleLbl="node1" presStyleIdx="1" presStyleCnt="3">
        <dgm:presLayoutVars>
          <dgm:chMax val="0"/>
          <dgm:chPref val="0"/>
          <dgm:bulletEnabled val="1"/>
        </dgm:presLayoutVars>
      </dgm:prSet>
      <dgm:spPr/>
    </dgm:pt>
    <dgm:pt modelId="{E3A7490D-4CE9-8644-8C16-12D4665DA075}" type="pres">
      <dgm:prSet presAssocID="{25081447-BB1F-454A-B30B-9E3251D9FCBA}" presName="parTxOnlySpace" presStyleCnt="0"/>
      <dgm:spPr/>
    </dgm:pt>
    <dgm:pt modelId="{4365627A-F89C-6848-8C66-453CDAD001D9}" type="pres">
      <dgm:prSet presAssocID="{E0FDDF1D-D9FB-A94F-8905-DF971E4BAEDC}" presName="parTxOnly" presStyleLbl="node1" presStyleIdx="2" presStyleCnt="3">
        <dgm:presLayoutVars>
          <dgm:chMax val="0"/>
          <dgm:chPref val="0"/>
          <dgm:bulletEnabled val="1"/>
        </dgm:presLayoutVars>
      </dgm:prSet>
      <dgm:spPr/>
    </dgm:pt>
  </dgm:ptLst>
  <dgm:cxnLst>
    <dgm:cxn modelId="{187B895E-1EE4-3C42-A75F-4B3E372E2899}" srcId="{C2F0F0B6-91D4-6543-8000-811477BE723C}" destId="{0B297512-DEAB-404E-ACC1-D224E933A769}" srcOrd="1" destOrd="0" parTransId="{0828EB34-5E03-CC42-BF01-FD3D66582230}" sibTransId="{25081447-BB1F-454A-B30B-9E3251D9FCBA}"/>
    <dgm:cxn modelId="{0AD2516A-EDE6-F644-96BD-296C30C66180}" type="presOf" srcId="{0B297512-DEAB-404E-ACC1-D224E933A769}" destId="{C83E426A-7059-F04E-B6B7-5B836DFB8958}" srcOrd="0" destOrd="0" presId="urn:microsoft.com/office/officeart/2005/8/layout/chevron1"/>
    <dgm:cxn modelId="{127A9050-73FC-E445-A2A0-B623CBDB8192}" type="presOf" srcId="{C2F0F0B6-91D4-6543-8000-811477BE723C}" destId="{6F4A0ECD-79FA-9C4B-8D9F-467744495902}" srcOrd="0" destOrd="0" presId="urn:microsoft.com/office/officeart/2005/8/layout/chevron1"/>
    <dgm:cxn modelId="{4EE0007A-A070-4D46-9632-50352A7D4645}" srcId="{C2F0F0B6-91D4-6543-8000-811477BE723C}" destId="{4239F521-5424-1941-A332-16F0D650D5AD}" srcOrd="0" destOrd="0" parTransId="{811AAFC2-E793-B448-867B-E5BE74EAC8F5}" sibTransId="{EE4DE28B-7C18-4C4F-AF93-E71FE8F8C0CF}"/>
    <dgm:cxn modelId="{6516BEA2-41BF-9E4F-ADE2-CC3F3202BDCF}" srcId="{C2F0F0B6-91D4-6543-8000-811477BE723C}" destId="{E0FDDF1D-D9FB-A94F-8905-DF971E4BAEDC}" srcOrd="2" destOrd="0" parTransId="{F1FDCCEE-9D33-E240-8C87-FD9F2C52D91F}" sibTransId="{B9E841E8-2A36-CE41-BCB1-5FC892956C06}"/>
    <dgm:cxn modelId="{844321C1-3EFD-AE4F-90B1-291C8CA1DBAB}" type="presOf" srcId="{4239F521-5424-1941-A332-16F0D650D5AD}" destId="{8EF0BF2F-1678-6D43-BDD8-B1D7ADE89859}" srcOrd="0" destOrd="0" presId="urn:microsoft.com/office/officeart/2005/8/layout/chevron1"/>
    <dgm:cxn modelId="{E7D425C6-63FA-654D-B8EE-13E75D342FFE}" type="presOf" srcId="{E0FDDF1D-D9FB-A94F-8905-DF971E4BAEDC}" destId="{4365627A-F89C-6848-8C66-453CDAD001D9}" srcOrd="0" destOrd="0" presId="urn:microsoft.com/office/officeart/2005/8/layout/chevron1"/>
    <dgm:cxn modelId="{CCBD0613-2F19-5B48-898E-5C1647763CCC}" type="presParOf" srcId="{6F4A0ECD-79FA-9C4B-8D9F-467744495902}" destId="{8EF0BF2F-1678-6D43-BDD8-B1D7ADE89859}" srcOrd="0" destOrd="0" presId="urn:microsoft.com/office/officeart/2005/8/layout/chevron1"/>
    <dgm:cxn modelId="{E190317E-7103-8D4C-8455-547A1DD108ED}" type="presParOf" srcId="{6F4A0ECD-79FA-9C4B-8D9F-467744495902}" destId="{9130F80E-0B34-D044-8544-32240284EDAB}" srcOrd="1" destOrd="0" presId="urn:microsoft.com/office/officeart/2005/8/layout/chevron1"/>
    <dgm:cxn modelId="{2588023E-7963-5647-A48D-1FF3FCDB30DF}" type="presParOf" srcId="{6F4A0ECD-79FA-9C4B-8D9F-467744495902}" destId="{C83E426A-7059-F04E-B6B7-5B836DFB8958}" srcOrd="2" destOrd="0" presId="urn:microsoft.com/office/officeart/2005/8/layout/chevron1"/>
    <dgm:cxn modelId="{637F769A-A235-C342-B9B4-F69E1D676C5D}" type="presParOf" srcId="{6F4A0ECD-79FA-9C4B-8D9F-467744495902}" destId="{E3A7490D-4CE9-8644-8C16-12D4665DA075}" srcOrd="3" destOrd="0" presId="urn:microsoft.com/office/officeart/2005/8/layout/chevron1"/>
    <dgm:cxn modelId="{6C326674-C536-4E40-AA32-64B82463D1DA}" type="presParOf" srcId="{6F4A0ECD-79FA-9C4B-8D9F-467744495902}" destId="{4365627A-F89C-6848-8C66-453CDAD001D9}" srcOrd="4"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8AB99DEE-2675-9245-BF7D-A56BF9CDC87A}"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GB"/>
        </a:p>
      </dgm:t>
    </dgm:pt>
    <dgm:pt modelId="{BDCCB34D-0D43-1743-BF7C-D9C36AE57435}">
      <dgm:prSet custT="1"/>
      <dgm:spPr/>
      <dgm:t>
        <a:bodyPr/>
        <a:lstStyle/>
        <a:p>
          <a:r>
            <a:rPr lang="en-US" sz="3200" b="1" dirty="0">
              <a:latin typeface="+mj-lt"/>
              <a:cs typeface="Times New Roman" panose="02020603050405020304" pitchFamily="18" charset="0"/>
            </a:rPr>
            <a:t>1. Media Data:</a:t>
          </a:r>
          <a:endParaRPr lang="en-IN" sz="3200" b="1" dirty="0">
            <a:latin typeface="+mj-lt"/>
            <a:cs typeface="Times New Roman" panose="02020603050405020304" pitchFamily="18" charset="0"/>
          </a:endParaRPr>
        </a:p>
      </dgm:t>
    </dgm:pt>
    <dgm:pt modelId="{A2194EC8-6F14-F142-9BB6-AFC98F88EBC2}" type="parTrans" cxnId="{BDA881D6-6869-D146-971F-386ABFF43F64}">
      <dgm:prSet/>
      <dgm:spPr/>
      <dgm:t>
        <a:bodyPr/>
        <a:lstStyle/>
        <a:p>
          <a:endParaRPr lang="en-GB"/>
        </a:p>
      </dgm:t>
    </dgm:pt>
    <dgm:pt modelId="{B2FFE484-BE0A-114A-BEEB-199E060EE660}" type="sibTrans" cxnId="{BDA881D6-6869-D146-971F-386ABFF43F64}">
      <dgm:prSet/>
      <dgm:spPr/>
      <dgm:t>
        <a:bodyPr/>
        <a:lstStyle/>
        <a:p>
          <a:endParaRPr lang="en-GB"/>
        </a:p>
      </dgm:t>
    </dgm:pt>
    <dgm:pt modelId="{E026F675-BC7A-BE4C-8A29-3BB9B758D2F1}">
      <dgm:prSet custT="1"/>
      <dgm:spPr/>
      <dgm:t>
        <a:bodyPr/>
        <a:lstStyle/>
        <a:p>
          <a:r>
            <a:rPr lang="en-US" sz="3200" b="1" dirty="0">
              <a:latin typeface="+mj-lt"/>
              <a:cs typeface="Times New Roman" panose="02020603050405020304" pitchFamily="18" charset="0"/>
            </a:rPr>
            <a:t>2. Media Format Data</a:t>
          </a:r>
          <a:endParaRPr lang="en-IN" sz="3200" b="1" dirty="0">
            <a:latin typeface="+mj-lt"/>
            <a:cs typeface="Times New Roman" panose="02020603050405020304" pitchFamily="18" charset="0"/>
          </a:endParaRPr>
        </a:p>
      </dgm:t>
    </dgm:pt>
    <dgm:pt modelId="{4393BA06-C648-3A48-96BD-6862CB053688}" type="parTrans" cxnId="{89105F45-C80A-3A4A-A785-572C30889686}">
      <dgm:prSet/>
      <dgm:spPr/>
      <dgm:t>
        <a:bodyPr/>
        <a:lstStyle/>
        <a:p>
          <a:endParaRPr lang="en-GB"/>
        </a:p>
      </dgm:t>
    </dgm:pt>
    <dgm:pt modelId="{86D70A1B-7A8A-6F4A-80A1-E6573ACF7A70}" type="sibTrans" cxnId="{89105F45-C80A-3A4A-A785-572C30889686}">
      <dgm:prSet/>
      <dgm:spPr/>
      <dgm:t>
        <a:bodyPr/>
        <a:lstStyle/>
        <a:p>
          <a:endParaRPr lang="en-GB"/>
        </a:p>
      </dgm:t>
    </dgm:pt>
    <dgm:pt modelId="{BA65EE60-10BD-5F47-BFB4-FBDDC145BBAF}">
      <dgm:prSet custT="1"/>
      <dgm:spPr/>
      <dgm:t>
        <a:bodyPr/>
        <a:lstStyle/>
        <a:p>
          <a:pPr algn="just"/>
          <a:r>
            <a:rPr lang="en-US" sz="3600" dirty="0">
              <a:latin typeface="Times New Roman" panose="02020603050405020304" pitchFamily="18" charset="0"/>
              <a:cs typeface="Times New Roman" panose="02020603050405020304" pitchFamily="18" charset="0"/>
            </a:rPr>
            <a:t>The actual data representing an object.</a:t>
          </a:r>
          <a:endParaRPr lang="en-IN" sz="3600" dirty="0">
            <a:latin typeface="Times New Roman" panose="02020603050405020304" pitchFamily="18" charset="0"/>
            <a:cs typeface="Times New Roman" panose="02020603050405020304" pitchFamily="18" charset="0"/>
          </a:endParaRPr>
        </a:p>
      </dgm:t>
    </dgm:pt>
    <dgm:pt modelId="{A091013D-E640-2E4F-AEC2-AEF5ED8E7F96}" type="parTrans" cxnId="{382843C5-3175-A942-90E5-95F6DB3358AC}">
      <dgm:prSet/>
      <dgm:spPr/>
      <dgm:t>
        <a:bodyPr/>
        <a:lstStyle/>
        <a:p>
          <a:endParaRPr lang="en-GB"/>
        </a:p>
      </dgm:t>
    </dgm:pt>
    <dgm:pt modelId="{CB80EBEE-DCC7-244C-8B5E-E9F34335851B}" type="sibTrans" cxnId="{382843C5-3175-A942-90E5-95F6DB3358AC}">
      <dgm:prSet/>
      <dgm:spPr/>
      <dgm:t>
        <a:bodyPr/>
        <a:lstStyle/>
        <a:p>
          <a:endParaRPr lang="en-GB"/>
        </a:p>
      </dgm:t>
    </dgm:pt>
    <dgm:pt modelId="{B71B291B-3DC0-7348-B272-CC18C9154E46}">
      <dgm:prSet custT="1"/>
      <dgm:spPr/>
      <dgm:t>
        <a:bodyPr/>
        <a:lstStyle/>
        <a:p>
          <a:pPr algn="just"/>
          <a:r>
            <a:rPr lang="en-US" sz="3800" dirty="0">
              <a:latin typeface="Times New Roman" panose="02020603050405020304" pitchFamily="18" charset="0"/>
              <a:cs typeface="Times New Roman" panose="02020603050405020304" pitchFamily="18" charset="0"/>
            </a:rPr>
            <a:t>Information such as sampling rate, resolution, encoding scheme etc. about the format of media data after it goes through the acquisition, processing and encoding phase.</a:t>
          </a:r>
          <a:endParaRPr lang="en-IN" sz="3800" dirty="0">
            <a:latin typeface="Times New Roman" panose="02020603050405020304" pitchFamily="18" charset="0"/>
            <a:cs typeface="Times New Roman" panose="02020603050405020304" pitchFamily="18" charset="0"/>
          </a:endParaRPr>
        </a:p>
      </dgm:t>
    </dgm:pt>
    <dgm:pt modelId="{15A7DEC1-9728-D043-B69D-CAFC331302A6}" type="parTrans" cxnId="{207D4A16-29F3-E740-93FC-39F5C2A5D051}">
      <dgm:prSet/>
      <dgm:spPr/>
      <dgm:t>
        <a:bodyPr/>
        <a:lstStyle/>
        <a:p>
          <a:endParaRPr lang="en-GB"/>
        </a:p>
      </dgm:t>
    </dgm:pt>
    <dgm:pt modelId="{CB50792E-89F0-8143-B49E-36CB535B20B2}" type="sibTrans" cxnId="{207D4A16-29F3-E740-93FC-39F5C2A5D051}">
      <dgm:prSet/>
      <dgm:spPr/>
      <dgm:t>
        <a:bodyPr/>
        <a:lstStyle/>
        <a:p>
          <a:endParaRPr lang="en-GB"/>
        </a:p>
      </dgm:t>
    </dgm:pt>
    <dgm:pt modelId="{9E195E5D-CE6F-9345-AC43-6C821CC8F2AA}" type="pres">
      <dgm:prSet presAssocID="{8AB99DEE-2675-9245-BF7D-A56BF9CDC87A}" presName="linear" presStyleCnt="0">
        <dgm:presLayoutVars>
          <dgm:dir/>
          <dgm:animLvl val="lvl"/>
          <dgm:resizeHandles val="exact"/>
        </dgm:presLayoutVars>
      </dgm:prSet>
      <dgm:spPr/>
    </dgm:pt>
    <dgm:pt modelId="{D103D9DE-D524-944E-BA9A-FCC010BE8D7C}" type="pres">
      <dgm:prSet presAssocID="{BDCCB34D-0D43-1743-BF7C-D9C36AE57435}" presName="parentLin" presStyleCnt="0"/>
      <dgm:spPr/>
    </dgm:pt>
    <dgm:pt modelId="{0FEEC656-41C1-D942-A5AB-0B9ECB0B3040}" type="pres">
      <dgm:prSet presAssocID="{BDCCB34D-0D43-1743-BF7C-D9C36AE57435}" presName="parentLeftMargin" presStyleLbl="node1" presStyleIdx="0" presStyleCnt="2"/>
      <dgm:spPr/>
    </dgm:pt>
    <dgm:pt modelId="{84D35026-4D3F-1C41-A3D1-A69D88AA8F7C}" type="pres">
      <dgm:prSet presAssocID="{BDCCB34D-0D43-1743-BF7C-D9C36AE57435}" presName="parentText" presStyleLbl="node1" presStyleIdx="0" presStyleCnt="2" custScaleY="60002">
        <dgm:presLayoutVars>
          <dgm:chMax val="0"/>
          <dgm:bulletEnabled val="1"/>
        </dgm:presLayoutVars>
      </dgm:prSet>
      <dgm:spPr/>
    </dgm:pt>
    <dgm:pt modelId="{A10E9F6A-2B87-7E4D-87E7-FA5C16B49C54}" type="pres">
      <dgm:prSet presAssocID="{BDCCB34D-0D43-1743-BF7C-D9C36AE57435}" presName="negativeSpace" presStyleCnt="0"/>
      <dgm:spPr/>
    </dgm:pt>
    <dgm:pt modelId="{14BF9E2A-7FBD-224B-B976-E50107AFC20E}" type="pres">
      <dgm:prSet presAssocID="{BDCCB34D-0D43-1743-BF7C-D9C36AE57435}" presName="childText" presStyleLbl="conFgAcc1" presStyleIdx="0" presStyleCnt="2">
        <dgm:presLayoutVars>
          <dgm:bulletEnabled val="1"/>
        </dgm:presLayoutVars>
      </dgm:prSet>
      <dgm:spPr/>
    </dgm:pt>
    <dgm:pt modelId="{D8A6ED60-B584-8C47-8847-C53B05068E0B}" type="pres">
      <dgm:prSet presAssocID="{B2FFE484-BE0A-114A-BEEB-199E060EE660}" presName="spaceBetweenRectangles" presStyleCnt="0"/>
      <dgm:spPr/>
    </dgm:pt>
    <dgm:pt modelId="{1A9E17F2-13E0-644A-B15C-4FE44E322795}" type="pres">
      <dgm:prSet presAssocID="{E026F675-BC7A-BE4C-8A29-3BB9B758D2F1}" presName="parentLin" presStyleCnt="0"/>
      <dgm:spPr/>
    </dgm:pt>
    <dgm:pt modelId="{05686C1D-82DE-1148-9888-EBA8B6DE52CE}" type="pres">
      <dgm:prSet presAssocID="{E026F675-BC7A-BE4C-8A29-3BB9B758D2F1}" presName="parentLeftMargin" presStyleLbl="node1" presStyleIdx="0" presStyleCnt="2"/>
      <dgm:spPr/>
    </dgm:pt>
    <dgm:pt modelId="{6980F702-F4DF-D149-AAFE-3F3C9E1C42F6}" type="pres">
      <dgm:prSet presAssocID="{E026F675-BC7A-BE4C-8A29-3BB9B758D2F1}" presName="parentText" presStyleLbl="node1" presStyleIdx="1" presStyleCnt="2" custScaleY="60002">
        <dgm:presLayoutVars>
          <dgm:chMax val="0"/>
          <dgm:bulletEnabled val="1"/>
        </dgm:presLayoutVars>
      </dgm:prSet>
      <dgm:spPr/>
    </dgm:pt>
    <dgm:pt modelId="{5FB5ADBA-ECAD-A141-AF09-3BAD3E177751}" type="pres">
      <dgm:prSet presAssocID="{E026F675-BC7A-BE4C-8A29-3BB9B758D2F1}" presName="negativeSpace" presStyleCnt="0"/>
      <dgm:spPr/>
    </dgm:pt>
    <dgm:pt modelId="{B313EAF8-D089-4741-9A8E-CC1B36AD0635}" type="pres">
      <dgm:prSet presAssocID="{E026F675-BC7A-BE4C-8A29-3BB9B758D2F1}" presName="childText" presStyleLbl="conFgAcc1" presStyleIdx="1" presStyleCnt="2">
        <dgm:presLayoutVars>
          <dgm:bulletEnabled val="1"/>
        </dgm:presLayoutVars>
      </dgm:prSet>
      <dgm:spPr/>
    </dgm:pt>
  </dgm:ptLst>
  <dgm:cxnLst>
    <dgm:cxn modelId="{65A5D30E-ADA8-C043-A27F-B353601653B6}" type="presOf" srcId="{E026F675-BC7A-BE4C-8A29-3BB9B758D2F1}" destId="{6980F702-F4DF-D149-AAFE-3F3C9E1C42F6}" srcOrd="1" destOrd="0" presId="urn:microsoft.com/office/officeart/2005/8/layout/list1"/>
    <dgm:cxn modelId="{4EFFE515-1823-E347-9CA1-9A38528D7E19}" type="presOf" srcId="{BA65EE60-10BD-5F47-BFB4-FBDDC145BBAF}" destId="{14BF9E2A-7FBD-224B-B976-E50107AFC20E}" srcOrd="0" destOrd="0" presId="urn:microsoft.com/office/officeart/2005/8/layout/list1"/>
    <dgm:cxn modelId="{207D4A16-29F3-E740-93FC-39F5C2A5D051}" srcId="{E026F675-BC7A-BE4C-8A29-3BB9B758D2F1}" destId="{B71B291B-3DC0-7348-B272-CC18C9154E46}" srcOrd="0" destOrd="0" parTransId="{15A7DEC1-9728-D043-B69D-CAFC331302A6}" sibTransId="{CB50792E-89F0-8143-B49E-36CB535B20B2}"/>
    <dgm:cxn modelId="{E2AEBD61-CD80-D24F-AAFD-EE1B4A4EEE60}" type="presOf" srcId="{8AB99DEE-2675-9245-BF7D-A56BF9CDC87A}" destId="{9E195E5D-CE6F-9345-AC43-6C821CC8F2AA}" srcOrd="0" destOrd="0" presId="urn:microsoft.com/office/officeart/2005/8/layout/list1"/>
    <dgm:cxn modelId="{89105F45-C80A-3A4A-A785-572C30889686}" srcId="{8AB99DEE-2675-9245-BF7D-A56BF9CDC87A}" destId="{E026F675-BC7A-BE4C-8A29-3BB9B758D2F1}" srcOrd="1" destOrd="0" parTransId="{4393BA06-C648-3A48-96BD-6862CB053688}" sibTransId="{86D70A1B-7A8A-6F4A-80A1-E6573ACF7A70}"/>
    <dgm:cxn modelId="{ED750D69-E926-894D-9E1F-EEF0E85D3788}" type="presOf" srcId="{B71B291B-3DC0-7348-B272-CC18C9154E46}" destId="{B313EAF8-D089-4741-9A8E-CC1B36AD0635}" srcOrd="0" destOrd="0" presId="urn:microsoft.com/office/officeart/2005/8/layout/list1"/>
    <dgm:cxn modelId="{51A78A9D-7381-E84A-8E4E-37A04EEF1F95}" type="presOf" srcId="{E026F675-BC7A-BE4C-8A29-3BB9B758D2F1}" destId="{05686C1D-82DE-1148-9888-EBA8B6DE52CE}" srcOrd="0" destOrd="0" presId="urn:microsoft.com/office/officeart/2005/8/layout/list1"/>
    <dgm:cxn modelId="{382843C5-3175-A942-90E5-95F6DB3358AC}" srcId="{BDCCB34D-0D43-1743-BF7C-D9C36AE57435}" destId="{BA65EE60-10BD-5F47-BFB4-FBDDC145BBAF}" srcOrd="0" destOrd="0" parTransId="{A091013D-E640-2E4F-AEC2-AEF5ED8E7F96}" sibTransId="{CB80EBEE-DCC7-244C-8B5E-E9F34335851B}"/>
    <dgm:cxn modelId="{36E6F4C5-171D-9E42-827E-0D7D4F0F4A93}" type="presOf" srcId="{BDCCB34D-0D43-1743-BF7C-D9C36AE57435}" destId="{0FEEC656-41C1-D942-A5AB-0B9ECB0B3040}" srcOrd="0" destOrd="0" presId="urn:microsoft.com/office/officeart/2005/8/layout/list1"/>
    <dgm:cxn modelId="{BDA881D6-6869-D146-971F-386ABFF43F64}" srcId="{8AB99DEE-2675-9245-BF7D-A56BF9CDC87A}" destId="{BDCCB34D-0D43-1743-BF7C-D9C36AE57435}" srcOrd="0" destOrd="0" parTransId="{A2194EC8-6F14-F142-9BB6-AFC98F88EBC2}" sibTransId="{B2FFE484-BE0A-114A-BEEB-199E060EE660}"/>
    <dgm:cxn modelId="{49B53CED-4D84-1B47-8AB4-76B8922A4DF0}" type="presOf" srcId="{BDCCB34D-0D43-1743-BF7C-D9C36AE57435}" destId="{84D35026-4D3F-1C41-A3D1-A69D88AA8F7C}" srcOrd="1" destOrd="0" presId="urn:microsoft.com/office/officeart/2005/8/layout/list1"/>
    <dgm:cxn modelId="{01B74906-1255-5F43-8A5C-1A3859185306}" type="presParOf" srcId="{9E195E5D-CE6F-9345-AC43-6C821CC8F2AA}" destId="{D103D9DE-D524-944E-BA9A-FCC010BE8D7C}" srcOrd="0" destOrd="0" presId="urn:microsoft.com/office/officeart/2005/8/layout/list1"/>
    <dgm:cxn modelId="{2BBF05C2-F913-434C-BB1A-F6D97199DF67}" type="presParOf" srcId="{D103D9DE-D524-944E-BA9A-FCC010BE8D7C}" destId="{0FEEC656-41C1-D942-A5AB-0B9ECB0B3040}" srcOrd="0" destOrd="0" presId="urn:microsoft.com/office/officeart/2005/8/layout/list1"/>
    <dgm:cxn modelId="{17613500-01FD-8A47-A50A-F0FBED52800F}" type="presParOf" srcId="{D103D9DE-D524-944E-BA9A-FCC010BE8D7C}" destId="{84D35026-4D3F-1C41-A3D1-A69D88AA8F7C}" srcOrd="1" destOrd="0" presId="urn:microsoft.com/office/officeart/2005/8/layout/list1"/>
    <dgm:cxn modelId="{1DC99B95-F143-584C-B1B5-E997761A9B7B}" type="presParOf" srcId="{9E195E5D-CE6F-9345-AC43-6C821CC8F2AA}" destId="{A10E9F6A-2B87-7E4D-87E7-FA5C16B49C54}" srcOrd="1" destOrd="0" presId="urn:microsoft.com/office/officeart/2005/8/layout/list1"/>
    <dgm:cxn modelId="{46DB4DF7-1D82-EA48-8B2E-0DC8E0C6557F}" type="presParOf" srcId="{9E195E5D-CE6F-9345-AC43-6C821CC8F2AA}" destId="{14BF9E2A-7FBD-224B-B976-E50107AFC20E}" srcOrd="2" destOrd="0" presId="urn:microsoft.com/office/officeart/2005/8/layout/list1"/>
    <dgm:cxn modelId="{63E077B3-DD80-994A-BDF4-552541A60071}" type="presParOf" srcId="{9E195E5D-CE6F-9345-AC43-6C821CC8F2AA}" destId="{D8A6ED60-B584-8C47-8847-C53B05068E0B}" srcOrd="3" destOrd="0" presId="urn:microsoft.com/office/officeart/2005/8/layout/list1"/>
    <dgm:cxn modelId="{C0FFE6EC-5EF2-BB43-B097-AF399DDAFF69}" type="presParOf" srcId="{9E195E5D-CE6F-9345-AC43-6C821CC8F2AA}" destId="{1A9E17F2-13E0-644A-B15C-4FE44E322795}" srcOrd="4" destOrd="0" presId="urn:microsoft.com/office/officeart/2005/8/layout/list1"/>
    <dgm:cxn modelId="{F3D82820-2E0D-4746-A160-951C275114BA}" type="presParOf" srcId="{1A9E17F2-13E0-644A-B15C-4FE44E322795}" destId="{05686C1D-82DE-1148-9888-EBA8B6DE52CE}" srcOrd="0" destOrd="0" presId="urn:microsoft.com/office/officeart/2005/8/layout/list1"/>
    <dgm:cxn modelId="{5C898843-8102-1947-B0D9-0694BC2F440F}" type="presParOf" srcId="{1A9E17F2-13E0-644A-B15C-4FE44E322795}" destId="{6980F702-F4DF-D149-AAFE-3F3C9E1C42F6}" srcOrd="1" destOrd="0" presId="urn:microsoft.com/office/officeart/2005/8/layout/list1"/>
    <dgm:cxn modelId="{1B3BFADD-4E50-FF46-BA5D-AD7E0D0621C6}" type="presParOf" srcId="{9E195E5D-CE6F-9345-AC43-6C821CC8F2AA}" destId="{5FB5ADBA-ECAD-A141-AF09-3BAD3E177751}" srcOrd="5" destOrd="0" presId="urn:microsoft.com/office/officeart/2005/8/layout/list1"/>
    <dgm:cxn modelId="{E3518339-24C3-364B-A35D-E2A8D5158D9C}" type="presParOf" srcId="{9E195E5D-CE6F-9345-AC43-6C821CC8F2AA}" destId="{B313EAF8-D089-4741-9A8E-CC1B36AD0635}" srcOrd="6"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8AB99DEE-2675-9245-BF7D-A56BF9CDC87A}"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GB"/>
        </a:p>
      </dgm:t>
    </dgm:pt>
    <dgm:pt modelId="{BDCCB34D-0D43-1743-BF7C-D9C36AE57435}">
      <dgm:prSet custT="1"/>
      <dgm:spPr/>
      <dgm:t>
        <a:bodyPr/>
        <a:lstStyle/>
        <a:p>
          <a:r>
            <a:rPr lang="en-US" sz="3200" b="1" dirty="0">
              <a:latin typeface="+mj-lt"/>
              <a:cs typeface="Times New Roman" panose="02020603050405020304" pitchFamily="18" charset="0"/>
            </a:rPr>
            <a:t>3. Media Keyword Data</a:t>
          </a:r>
          <a:endParaRPr lang="en-IN" sz="3200" b="1" dirty="0">
            <a:latin typeface="+mj-lt"/>
            <a:cs typeface="Times New Roman" panose="02020603050405020304" pitchFamily="18" charset="0"/>
          </a:endParaRPr>
        </a:p>
      </dgm:t>
    </dgm:pt>
    <dgm:pt modelId="{A2194EC8-6F14-F142-9BB6-AFC98F88EBC2}" type="parTrans" cxnId="{BDA881D6-6869-D146-971F-386ABFF43F64}">
      <dgm:prSet/>
      <dgm:spPr/>
      <dgm:t>
        <a:bodyPr/>
        <a:lstStyle/>
        <a:p>
          <a:endParaRPr lang="en-GB"/>
        </a:p>
      </dgm:t>
    </dgm:pt>
    <dgm:pt modelId="{B2FFE484-BE0A-114A-BEEB-199E060EE660}" type="sibTrans" cxnId="{BDA881D6-6869-D146-971F-386ABFF43F64}">
      <dgm:prSet/>
      <dgm:spPr/>
      <dgm:t>
        <a:bodyPr/>
        <a:lstStyle/>
        <a:p>
          <a:endParaRPr lang="en-GB"/>
        </a:p>
      </dgm:t>
    </dgm:pt>
    <dgm:pt modelId="{53A24290-64E6-E544-B0D5-1255CDC9F705}">
      <dgm:prSet custT="1"/>
      <dgm:spPr/>
      <dgm:t>
        <a:bodyPr/>
        <a:lstStyle/>
        <a:p>
          <a:pPr algn="just"/>
          <a:r>
            <a:rPr lang="en-US" sz="4000" dirty="0">
              <a:latin typeface="Times New Roman" panose="02020603050405020304" pitchFamily="18" charset="0"/>
              <a:cs typeface="Times New Roman" panose="02020603050405020304" pitchFamily="18" charset="0"/>
            </a:rPr>
            <a:t>Keywords description relating to the generation of data. It is also known as content descriptive data. Example: date, time and place of recording.</a:t>
          </a:r>
          <a:endParaRPr lang="en-IN" sz="4000" dirty="0">
            <a:latin typeface="Times New Roman" panose="02020603050405020304" pitchFamily="18" charset="0"/>
            <a:cs typeface="Times New Roman" panose="02020603050405020304" pitchFamily="18" charset="0"/>
          </a:endParaRPr>
        </a:p>
      </dgm:t>
    </dgm:pt>
    <dgm:pt modelId="{F754A005-2C26-E842-B098-3315E2B885A5}" type="parTrans" cxnId="{11C12CEB-66D2-5749-9807-66F157FE1777}">
      <dgm:prSet/>
      <dgm:spPr/>
      <dgm:t>
        <a:bodyPr/>
        <a:lstStyle/>
        <a:p>
          <a:endParaRPr lang="en-GB"/>
        </a:p>
      </dgm:t>
    </dgm:pt>
    <dgm:pt modelId="{536D387E-F45F-8E48-A3B4-923E21998E0C}" type="sibTrans" cxnId="{11C12CEB-66D2-5749-9807-66F157FE1777}">
      <dgm:prSet/>
      <dgm:spPr/>
      <dgm:t>
        <a:bodyPr/>
        <a:lstStyle/>
        <a:p>
          <a:endParaRPr lang="en-GB"/>
        </a:p>
      </dgm:t>
    </dgm:pt>
    <dgm:pt modelId="{0100EF33-719C-DF4E-918F-E7CBFB9B847E}">
      <dgm:prSet custT="1"/>
      <dgm:spPr/>
      <dgm:t>
        <a:bodyPr/>
        <a:lstStyle/>
        <a:p>
          <a:r>
            <a:rPr lang="en-US" sz="3200" b="1" dirty="0">
              <a:latin typeface="+mj-lt"/>
              <a:cs typeface="Times New Roman" panose="02020603050405020304" pitchFamily="18" charset="0"/>
            </a:rPr>
            <a:t>4. Media Feature Data</a:t>
          </a:r>
          <a:endParaRPr lang="en-IN" sz="3200" b="1" dirty="0">
            <a:latin typeface="+mj-lt"/>
            <a:cs typeface="Times New Roman" panose="02020603050405020304" pitchFamily="18" charset="0"/>
          </a:endParaRPr>
        </a:p>
      </dgm:t>
    </dgm:pt>
    <dgm:pt modelId="{81090553-071E-6441-8CFD-DFEAF1F667A0}" type="parTrans" cxnId="{D200444E-AD29-4144-A6CC-217E94195E7B}">
      <dgm:prSet/>
      <dgm:spPr/>
      <dgm:t>
        <a:bodyPr/>
        <a:lstStyle/>
        <a:p>
          <a:endParaRPr lang="en-GB"/>
        </a:p>
      </dgm:t>
    </dgm:pt>
    <dgm:pt modelId="{E2798198-624C-F84A-A5D6-6EA0F7F12F0C}" type="sibTrans" cxnId="{D200444E-AD29-4144-A6CC-217E94195E7B}">
      <dgm:prSet/>
      <dgm:spPr/>
      <dgm:t>
        <a:bodyPr/>
        <a:lstStyle/>
        <a:p>
          <a:endParaRPr lang="en-GB"/>
        </a:p>
      </dgm:t>
    </dgm:pt>
    <dgm:pt modelId="{424E4E3A-BE57-364F-86DE-D758993EF3F6}">
      <dgm:prSet custT="1"/>
      <dgm:spPr/>
      <dgm:t>
        <a:bodyPr/>
        <a:lstStyle/>
        <a:p>
          <a:pPr algn="just"/>
          <a:r>
            <a:rPr lang="en-US" sz="3800" dirty="0">
              <a:latin typeface="Times New Roman" panose="02020603050405020304" pitchFamily="18" charset="0"/>
              <a:cs typeface="Times New Roman" panose="02020603050405020304" pitchFamily="18" charset="0"/>
            </a:rPr>
            <a:t>Content dependent data such as the distribution of colors, kinds of texture and different shapes present in data.</a:t>
          </a:r>
          <a:endParaRPr lang="en-IN" sz="3800" dirty="0">
            <a:latin typeface="Times New Roman" panose="02020603050405020304" pitchFamily="18" charset="0"/>
            <a:cs typeface="Times New Roman" panose="02020603050405020304" pitchFamily="18" charset="0"/>
          </a:endParaRPr>
        </a:p>
      </dgm:t>
    </dgm:pt>
    <dgm:pt modelId="{2952D3E8-25E9-2D49-AC55-8F3E838A99D3}" type="parTrans" cxnId="{734A551E-2DC8-F540-B7D0-745BE19DF3C9}">
      <dgm:prSet/>
      <dgm:spPr/>
      <dgm:t>
        <a:bodyPr/>
        <a:lstStyle/>
        <a:p>
          <a:endParaRPr lang="en-GB"/>
        </a:p>
      </dgm:t>
    </dgm:pt>
    <dgm:pt modelId="{5744F360-9708-8F42-84AC-665B88165431}" type="sibTrans" cxnId="{734A551E-2DC8-F540-B7D0-745BE19DF3C9}">
      <dgm:prSet/>
      <dgm:spPr/>
      <dgm:t>
        <a:bodyPr/>
        <a:lstStyle/>
        <a:p>
          <a:endParaRPr lang="en-GB"/>
        </a:p>
      </dgm:t>
    </dgm:pt>
    <dgm:pt modelId="{E8D6515D-FB43-804E-9F66-DC90707C39EC}" type="pres">
      <dgm:prSet presAssocID="{8AB99DEE-2675-9245-BF7D-A56BF9CDC87A}" presName="linear" presStyleCnt="0">
        <dgm:presLayoutVars>
          <dgm:dir/>
          <dgm:animLvl val="lvl"/>
          <dgm:resizeHandles val="exact"/>
        </dgm:presLayoutVars>
      </dgm:prSet>
      <dgm:spPr/>
    </dgm:pt>
    <dgm:pt modelId="{CEEC92A3-28DE-4F4F-BFED-4746857169C0}" type="pres">
      <dgm:prSet presAssocID="{BDCCB34D-0D43-1743-BF7C-D9C36AE57435}" presName="parentLin" presStyleCnt="0"/>
      <dgm:spPr/>
    </dgm:pt>
    <dgm:pt modelId="{C385FB07-9D7E-3A40-8E13-4F745FF99A83}" type="pres">
      <dgm:prSet presAssocID="{BDCCB34D-0D43-1743-BF7C-D9C36AE57435}" presName="parentLeftMargin" presStyleLbl="node1" presStyleIdx="0" presStyleCnt="2"/>
      <dgm:spPr/>
    </dgm:pt>
    <dgm:pt modelId="{444BED0B-39A2-2441-9253-4A96B3E044D9}" type="pres">
      <dgm:prSet presAssocID="{BDCCB34D-0D43-1743-BF7C-D9C36AE57435}" presName="parentText" presStyleLbl="node1" presStyleIdx="0" presStyleCnt="2">
        <dgm:presLayoutVars>
          <dgm:chMax val="0"/>
          <dgm:bulletEnabled val="1"/>
        </dgm:presLayoutVars>
      </dgm:prSet>
      <dgm:spPr/>
    </dgm:pt>
    <dgm:pt modelId="{047ED4E6-21EB-2D44-B966-1F7E7B47EAED}" type="pres">
      <dgm:prSet presAssocID="{BDCCB34D-0D43-1743-BF7C-D9C36AE57435}" presName="negativeSpace" presStyleCnt="0"/>
      <dgm:spPr/>
    </dgm:pt>
    <dgm:pt modelId="{BE5DDFE9-DC22-2549-833F-89831D065F72}" type="pres">
      <dgm:prSet presAssocID="{BDCCB34D-0D43-1743-BF7C-D9C36AE57435}" presName="childText" presStyleLbl="conFgAcc1" presStyleIdx="0" presStyleCnt="2">
        <dgm:presLayoutVars>
          <dgm:bulletEnabled val="1"/>
        </dgm:presLayoutVars>
      </dgm:prSet>
      <dgm:spPr/>
    </dgm:pt>
    <dgm:pt modelId="{FF1E0627-E010-6243-BEA3-1F40B1446F30}" type="pres">
      <dgm:prSet presAssocID="{B2FFE484-BE0A-114A-BEEB-199E060EE660}" presName="spaceBetweenRectangles" presStyleCnt="0"/>
      <dgm:spPr/>
    </dgm:pt>
    <dgm:pt modelId="{F4A6A42B-A6A5-F04E-95BC-E706F89EEBB1}" type="pres">
      <dgm:prSet presAssocID="{0100EF33-719C-DF4E-918F-E7CBFB9B847E}" presName="parentLin" presStyleCnt="0"/>
      <dgm:spPr/>
    </dgm:pt>
    <dgm:pt modelId="{FD6E0BAA-DA6B-F647-AA81-5D083FFB32AA}" type="pres">
      <dgm:prSet presAssocID="{0100EF33-719C-DF4E-918F-E7CBFB9B847E}" presName="parentLeftMargin" presStyleLbl="node1" presStyleIdx="0" presStyleCnt="2"/>
      <dgm:spPr/>
    </dgm:pt>
    <dgm:pt modelId="{68E55B2B-3F6D-4646-AA56-BE1CD6AAB121}" type="pres">
      <dgm:prSet presAssocID="{0100EF33-719C-DF4E-918F-E7CBFB9B847E}" presName="parentText" presStyleLbl="node1" presStyleIdx="1" presStyleCnt="2">
        <dgm:presLayoutVars>
          <dgm:chMax val="0"/>
          <dgm:bulletEnabled val="1"/>
        </dgm:presLayoutVars>
      </dgm:prSet>
      <dgm:spPr/>
    </dgm:pt>
    <dgm:pt modelId="{AD65F85B-9CA6-C64D-A9C9-265270886078}" type="pres">
      <dgm:prSet presAssocID="{0100EF33-719C-DF4E-918F-E7CBFB9B847E}" presName="negativeSpace" presStyleCnt="0"/>
      <dgm:spPr/>
    </dgm:pt>
    <dgm:pt modelId="{FFEE8EAF-B9FB-9D47-A4B2-A19AB13FDE5B}" type="pres">
      <dgm:prSet presAssocID="{0100EF33-719C-DF4E-918F-E7CBFB9B847E}" presName="childText" presStyleLbl="conFgAcc1" presStyleIdx="1" presStyleCnt="2">
        <dgm:presLayoutVars>
          <dgm:bulletEnabled val="1"/>
        </dgm:presLayoutVars>
      </dgm:prSet>
      <dgm:spPr/>
    </dgm:pt>
  </dgm:ptLst>
  <dgm:cxnLst>
    <dgm:cxn modelId="{6AA66407-F3AB-934F-AB63-B1186421684E}" type="presOf" srcId="{BDCCB34D-0D43-1743-BF7C-D9C36AE57435}" destId="{444BED0B-39A2-2441-9253-4A96B3E044D9}" srcOrd="1" destOrd="0" presId="urn:microsoft.com/office/officeart/2005/8/layout/list1"/>
    <dgm:cxn modelId="{734A551E-2DC8-F540-B7D0-745BE19DF3C9}" srcId="{0100EF33-719C-DF4E-918F-E7CBFB9B847E}" destId="{424E4E3A-BE57-364F-86DE-D758993EF3F6}" srcOrd="0" destOrd="0" parTransId="{2952D3E8-25E9-2D49-AC55-8F3E838A99D3}" sibTransId="{5744F360-9708-8F42-84AC-665B88165431}"/>
    <dgm:cxn modelId="{66CE2160-E6EB-5249-B443-60E909DB24D5}" type="presOf" srcId="{0100EF33-719C-DF4E-918F-E7CBFB9B847E}" destId="{68E55B2B-3F6D-4646-AA56-BE1CD6AAB121}" srcOrd="1" destOrd="0" presId="urn:microsoft.com/office/officeart/2005/8/layout/list1"/>
    <dgm:cxn modelId="{608B5746-1066-AE41-A255-A50076803527}" type="presOf" srcId="{53A24290-64E6-E544-B0D5-1255CDC9F705}" destId="{BE5DDFE9-DC22-2549-833F-89831D065F72}" srcOrd="0" destOrd="0" presId="urn:microsoft.com/office/officeart/2005/8/layout/list1"/>
    <dgm:cxn modelId="{D200444E-AD29-4144-A6CC-217E94195E7B}" srcId="{8AB99DEE-2675-9245-BF7D-A56BF9CDC87A}" destId="{0100EF33-719C-DF4E-918F-E7CBFB9B847E}" srcOrd="1" destOrd="0" parTransId="{81090553-071E-6441-8CFD-DFEAF1F667A0}" sibTransId="{E2798198-624C-F84A-A5D6-6EA0F7F12F0C}"/>
    <dgm:cxn modelId="{284CB6CD-1E95-334C-9311-BC5921B7CD55}" type="presOf" srcId="{0100EF33-719C-DF4E-918F-E7CBFB9B847E}" destId="{FD6E0BAA-DA6B-F647-AA81-5D083FFB32AA}" srcOrd="0" destOrd="0" presId="urn:microsoft.com/office/officeart/2005/8/layout/list1"/>
    <dgm:cxn modelId="{BDA881D6-6869-D146-971F-386ABFF43F64}" srcId="{8AB99DEE-2675-9245-BF7D-A56BF9CDC87A}" destId="{BDCCB34D-0D43-1743-BF7C-D9C36AE57435}" srcOrd="0" destOrd="0" parTransId="{A2194EC8-6F14-F142-9BB6-AFC98F88EBC2}" sibTransId="{B2FFE484-BE0A-114A-BEEB-199E060EE660}"/>
    <dgm:cxn modelId="{28158DD6-5C12-E449-B8FC-6B95659C585D}" type="presOf" srcId="{424E4E3A-BE57-364F-86DE-D758993EF3F6}" destId="{FFEE8EAF-B9FB-9D47-A4B2-A19AB13FDE5B}" srcOrd="0" destOrd="0" presId="urn:microsoft.com/office/officeart/2005/8/layout/list1"/>
    <dgm:cxn modelId="{782F4AE7-76B1-EE4F-91FB-FDC4A511DAB6}" type="presOf" srcId="{8AB99DEE-2675-9245-BF7D-A56BF9CDC87A}" destId="{E8D6515D-FB43-804E-9F66-DC90707C39EC}" srcOrd="0" destOrd="0" presId="urn:microsoft.com/office/officeart/2005/8/layout/list1"/>
    <dgm:cxn modelId="{11C12CEB-66D2-5749-9807-66F157FE1777}" srcId="{BDCCB34D-0D43-1743-BF7C-D9C36AE57435}" destId="{53A24290-64E6-E544-B0D5-1255CDC9F705}" srcOrd="0" destOrd="0" parTransId="{F754A005-2C26-E842-B098-3315E2B885A5}" sibTransId="{536D387E-F45F-8E48-A3B4-923E21998E0C}"/>
    <dgm:cxn modelId="{C1AE5AF4-4636-4247-851C-40FB01DA2542}" type="presOf" srcId="{BDCCB34D-0D43-1743-BF7C-D9C36AE57435}" destId="{C385FB07-9D7E-3A40-8E13-4F745FF99A83}" srcOrd="0" destOrd="0" presId="urn:microsoft.com/office/officeart/2005/8/layout/list1"/>
    <dgm:cxn modelId="{19CCABCD-F86B-6144-B2A0-98284C2B1A1C}" type="presParOf" srcId="{E8D6515D-FB43-804E-9F66-DC90707C39EC}" destId="{CEEC92A3-28DE-4F4F-BFED-4746857169C0}" srcOrd="0" destOrd="0" presId="urn:microsoft.com/office/officeart/2005/8/layout/list1"/>
    <dgm:cxn modelId="{6357E03B-9465-AA4D-8A11-C052D0BD83E5}" type="presParOf" srcId="{CEEC92A3-28DE-4F4F-BFED-4746857169C0}" destId="{C385FB07-9D7E-3A40-8E13-4F745FF99A83}" srcOrd="0" destOrd="0" presId="urn:microsoft.com/office/officeart/2005/8/layout/list1"/>
    <dgm:cxn modelId="{8A61FE68-B161-8D42-8B52-A571B0A80287}" type="presParOf" srcId="{CEEC92A3-28DE-4F4F-BFED-4746857169C0}" destId="{444BED0B-39A2-2441-9253-4A96B3E044D9}" srcOrd="1" destOrd="0" presId="urn:microsoft.com/office/officeart/2005/8/layout/list1"/>
    <dgm:cxn modelId="{7CBCBD02-D378-174E-9E01-23F85A979258}" type="presParOf" srcId="{E8D6515D-FB43-804E-9F66-DC90707C39EC}" destId="{047ED4E6-21EB-2D44-B966-1F7E7B47EAED}" srcOrd="1" destOrd="0" presId="urn:microsoft.com/office/officeart/2005/8/layout/list1"/>
    <dgm:cxn modelId="{A054BC73-739F-A34D-AB83-085D0E3FEF85}" type="presParOf" srcId="{E8D6515D-FB43-804E-9F66-DC90707C39EC}" destId="{BE5DDFE9-DC22-2549-833F-89831D065F72}" srcOrd="2" destOrd="0" presId="urn:microsoft.com/office/officeart/2005/8/layout/list1"/>
    <dgm:cxn modelId="{53997398-3D46-7C4C-BE2A-DEEBAEEDDF97}" type="presParOf" srcId="{E8D6515D-FB43-804E-9F66-DC90707C39EC}" destId="{FF1E0627-E010-6243-BEA3-1F40B1446F30}" srcOrd="3" destOrd="0" presId="urn:microsoft.com/office/officeart/2005/8/layout/list1"/>
    <dgm:cxn modelId="{1D2C0611-04F9-A24C-B70E-690647768AC7}" type="presParOf" srcId="{E8D6515D-FB43-804E-9F66-DC90707C39EC}" destId="{F4A6A42B-A6A5-F04E-95BC-E706F89EEBB1}" srcOrd="4" destOrd="0" presId="urn:microsoft.com/office/officeart/2005/8/layout/list1"/>
    <dgm:cxn modelId="{85C0F4EE-988C-E140-9135-A5C2C451B3E1}" type="presParOf" srcId="{F4A6A42B-A6A5-F04E-95BC-E706F89EEBB1}" destId="{FD6E0BAA-DA6B-F647-AA81-5D083FFB32AA}" srcOrd="0" destOrd="0" presId="urn:microsoft.com/office/officeart/2005/8/layout/list1"/>
    <dgm:cxn modelId="{72E7563B-20E9-2B46-B4FE-541757D2DF2E}" type="presParOf" srcId="{F4A6A42B-A6A5-F04E-95BC-E706F89EEBB1}" destId="{68E55B2B-3F6D-4646-AA56-BE1CD6AAB121}" srcOrd="1" destOrd="0" presId="urn:microsoft.com/office/officeart/2005/8/layout/list1"/>
    <dgm:cxn modelId="{861F229B-9F3F-1846-ADE7-9D616CA4EE40}" type="presParOf" srcId="{E8D6515D-FB43-804E-9F66-DC90707C39EC}" destId="{AD65F85B-9CA6-C64D-A9C9-265270886078}" srcOrd="5" destOrd="0" presId="urn:microsoft.com/office/officeart/2005/8/layout/list1"/>
    <dgm:cxn modelId="{34DE4EC3-102D-064A-8496-365FC9D5DA67}" type="presParOf" srcId="{E8D6515D-FB43-804E-9F66-DC90707C39EC}" destId="{FFEE8EAF-B9FB-9D47-A4B2-A19AB13FDE5B}" srcOrd="6"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18B718E0-32AA-E14B-9F6A-058A18263C7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CA69543E-61EC-1542-A71C-17799AEAF7A8}">
      <dgm:prSet custT="1"/>
      <dgm:spPr/>
      <dgm:t>
        <a:bodyPr/>
        <a:lstStyle/>
        <a:p>
          <a:r>
            <a:rPr lang="en-US" sz="2400" dirty="0">
              <a:latin typeface="Times New Roman" panose="02020603050405020304" pitchFamily="18" charset="0"/>
              <a:cs typeface="Times New Roman" panose="02020603050405020304" pitchFamily="18" charset="0"/>
            </a:rPr>
            <a:t>1. Repository Applications</a:t>
          </a:r>
          <a:endParaRPr lang="en-IN" sz="2400" dirty="0">
            <a:latin typeface="Times New Roman" panose="02020603050405020304" pitchFamily="18" charset="0"/>
            <a:cs typeface="Times New Roman" panose="02020603050405020304" pitchFamily="18" charset="0"/>
          </a:endParaRPr>
        </a:p>
      </dgm:t>
    </dgm:pt>
    <dgm:pt modelId="{6383AC30-A6E4-AB44-A31B-2CD09BC266C9}" type="parTrans" cxnId="{9823CF43-E1C6-5F43-85FC-E379000C12B7}">
      <dgm:prSet/>
      <dgm:spPr/>
      <dgm:t>
        <a:bodyPr/>
        <a:lstStyle/>
        <a:p>
          <a:endParaRPr lang="en-GB"/>
        </a:p>
      </dgm:t>
    </dgm:pt>
    <dgm:pt modelId="{35370FD8-8C5A-0147-85E4-4F1352A9E8CF}" type="sibTrans" cxnId="{9823CF43-E1C6-5F43-85FC-E379000C12B7}">
      <dgm:prSet/>
      <dgm:spPr/>
      <dgm:t>
        <a:bodyPr/>
        <a:lstStyle/>
        <a:p>
          <a:endParaRPr lang="en-GB"/>
        </a:p>
      </dgm:t>
    </dgm:pt>
    <dgm:pt modelId="{1E6D20AC-ED71-1742-9609-0AE49D87B08C}">
      <dgm:prSet custT="1"/>
      <dgm:spPr/>
      <dgm:t>
        <a:bodyPr/>
        <a:lstStyle/>
        <a:p>
          <a:r>
            <a:rPr lang="en-US" sz="2400" dirty="0">
              <a:latin typeface="Times New Roman" panose="02020603050405020304" pitchFamily="18" charset="0"/>
              <a:cs typeface="Times New Roman" panose="02020603050405020304" pitchFamily="18" charset="0"/>
            </a:rPr>
            <a:t>2. Presentation Applications</a:t>
          </a:r>
          <a:endParaRPr lang="en-IN" sz="2400" dirty="0">
            <a:latin typeface="Times New Roman" panose="02020603050405020304" pitchFamily="18" charset="0"/>
            <a:cs typeface="Times New Roman" panose="02020603050405020304" pitchFamily="18" charset="0"/>
          </a:endParaRPr>
        </a:p>
      </dgm:t>
    </dgm:pt>
    <dgm:pt modelId="{77A5BFDB-5454-014B-A0DC-3441337A8DE4}" type="parTrans" cxnId="{E2715A85-D534-6B43-8D4C-A18951722F99}">
      <dgm:prSet/>
      <dgm:spPr/>
      <dgm:t>
        <a:bodyPr/>
        <a:lstStyle/>
        <a:p>
          <a:endParaRPr lang="en-GB"/>
        </a:p>
      </dgm:t>
    </dgm:pt>
    <dgm:pt modelId="{7C73B99F-62C7-2B4E-A0EA-0AB50355DA7D}" type="sibTrans" cxnId="{E2715A85-D534-6B43-8D4C-A18951722F99}">
      <dgm:prSet/>
      <dgm:spPr/>
      <dgm:t>
        <a:bodyPr/>
        <a:lstStyle/>
        <a:p>
          <a:endParaRPr lang="en-GB"/>
        </a:p>
      </dgm:t>
    </dgm:pt>
    <dgm:pt modelId="{F3652457-A8CC-544C-99D3-DF51C0BB300B}">
      <dgm:prSet custT="1"/>
      <dgm:spPr/>
      <dgm:t>
        <a:bodyPr/>
        <a:lstStyle/>
        <a:p>
          <a:r>
            <a:rPr lang="en-US" sz="2400" dirty="0">
              <a:latin typeface="Times New Roman" panose="02020603050405020304" pitchFamily="18" charset="0"/>
              <a:cs typeface="Times New Roman" panose="02020603050405020304" pitchFamily="18" charset="0"/>
            </a:rPr>
            <a:t>3. Collaborative Work Using Multimedia Information</a:t>
          </a:r>
          <a:endParaRPr lang="en-IN" sz="2400" dirty="0">
            <a:latin typeface="Times New Roman" panose="02020603050405020304" pitchFamily="18" charset="0"/>
            <a:cs typeface="Times New Roman" panose="02020603050405020304" pitchFamily="18" charset="0"/>
          </a:endParaRPr>
        </a:p>
      </dgm:t>
    </dgm:pt>
    <dgm:pt modelId="{A3343B7D-C383-2A46-B995-BADF5712CFB7}" type="parTrans" cxnId="{9406A49D-B5D5-D44F-996F-7E29D44444C4}">
      <dgm:prSet/>
      <dgm:spPr/>
      <dgm:t>
        <a:bodyPr/>
        <a:lstStyle/>
        <a:p>
          <a:endParaRPr lang="en-GB"/>
        </a:p>
      </dgm:t>
    </dgm:pt>
    <dgm:pt modelId="{BD3BEDD0-38AF-5440-A8B4-A9ED953DA390}" type="sibTrans" cxnId="{9406A49D-B5D5-D44F-996F-7E29D44444C4}">
      <dgm:prSet/>
      <dgm:spPr/>
      <dgm:t>
        <a:bodyPr/>
        <a:lstStyle/>
        <a:p>
          <a:endParaRPr lang="en-GB"/>
        </a:p>
      </dgm:t>
    </dgm:pt>
    <dgm:pt modelId="{B9B2FAAB-3808-1149-A519-CF72B7FB168D}">
      <dgm:prSet custT="1"/>
      <dgm:spPr/>
      <dgm:t>
        <a:bodyPr/>
        <a:lstStyle/>
        <a:p>
          <a:pPr algn="just"/>
          <a:r>
            <a:rPr lang="en-US" sz="3000" dirty="0">
              <a:latin typeface="Times New Roman" panose="02020603050405020304" pitchFamily="18" charset="0"/>
              <a:cs typeface="Times New Roman" panose="02020603050405020304" pitchFamily="18" charset="0"/>
            </a:rPr>
            <a:t>A Large amount of multimedia data as well as meta-data(Media format date, Media keyword data, Media feature data) that is stored for retrieval purpose, e.g., Repository of satellite images, engineering drawings, radiology scanned pictures.</a:t>
          </a:r>
          <a:endParaRPr lang="en-IN" sz="3000" dirty="0">
            <a:latin typeface="Times New Roman" panose="02020603050405020304" pitchFamily="18" charset="0"/>
            <a:cs typeface="Times New Roman" panose="02020603050405020304" pitchFamily="18" charset="0"/>
          </a:endParaRPr>
        </a:p>
      </dgm:t>
    </dgm:pt>
    <dgm:pt modelId="{194B1C0A-26C9-CD4E-8658-F471BA59CF4E}" type="parTrans" cxnId="{D5D29D9C-CB0D-244E-942F-E19364DD417B}">
      <dgm:prSet/>
      <dgm:spPr/>
      <dgm:t>
        <a:bodyPr/>
        <a:lstStyle/>
        <a:p>
          <a:endParaRPr lang="en-GB"/>
        </a:p>
      </dgm:t>
    </dgm:pt>
    <dgm:pt modelId="{2885B3BD-F7E5-4248-AF75-5BD8E4EC95F0}" type="sibTrans" cxnId="{D5D29D9C-CB0D-244E-942F-E19364DD417B}">
      <dgm:prSet/>
      <dgm:spPr/>
      <dgm:t>
        <a:bodyPr/>
        <a:lstStyle/>
        <a:p>
          <a:endParaRPr lang="en-GB"/>
        </a:p>
      </dgm:t>
    </dgm:pt>
    <dgm:pt modelId="{CCDD08EB-B159-3347-A436-79DBA57929DA}">
      <dgm:prSet custT="1"/>
      <dgm:spPr/>
      <dgm:t>
        <a:bodyPr/>
        <a:lstStyle/>
        <a:p>
          <a:pPr algn="just"/>
          <a:r>
            <a:rPr lang="en-US" sz="3000" dirty="0">
              <a:latin typeface="Times New Roman" panose="02020603050405020304" pitchFamily="18" charset="0"/>
              <a:cs typeface="Times New Roman" panose="02020603050405020304" pitchFamily="18" charset="0"/>
            </a:rPr>
            <a:t>They involve delivery of multimedia data subject to temporal constraint. Optimal viewing or listening requires DBMS to deliver data at certain rate offering the quality of service above a certain threshold. Here data is processed as it is delivered. Example: Annotating of video and audio data, real-time editing analysis.</a:t>
          </a:r>
          <a:endParaRPr lang="en-IN" sz="3000" dirty="0">
            <a:latin typeface="Times New Roman" panose="02020603050405020304" pitchFamily="18" charset="0"/>
            <a:cs typeface="Times New Roman" panose="02020603050405020304" pitchFamily="18" charset="0"/>
          </a:endParaRPr>
        </a:p>
      </dgm:t>
    </dgm:pt>
    <dgm:pt modelId="{3446208F-9541-4F48-A899-D2F28B38D144}" type="parTrans" cxnId="{D626B37F-C1C6-2C49-96A3-08D2BC83B893}">
      <dgm:prSet/>
      <dgm:spPr/>
      <dgm:t>
        <a:bodyPr/>
        <a:lstStyle/>
        <a:p>
          <a:endParaRPr lang="en-GB"/>
        </a:p>
      </dgm:t>
    </dgm:pt>
    <dgm:pt modelId="{CCF0E03D-3AC0-F042-BC07-C0FF2C3A51FF}" type="sibTrans" cxnId="{D626B37F-C1C6-2C49-96A3-08D2BC83B893}">
      <dgm:prSet/>
      <dgm:spPr/>
      <dgm:t>
        <a:bodyPr/>
        <a:lstStyle/>
        <a:p>
          <a:endParaRPr lang="en-GB"/>
        </a:p>
      </dgm:t>
    </dgm:pt>
    <dgm:pt modelId="{F7A41CE6-75D0-5449-96F0-8B4D417752B0}">
      <dgm:prSet custT="1"/>
      <dgm:spPr/>
      <dgm:t>
        <a:bodyPr/>
        <a:lstStyle/>
        <a:p>
          <a:pPr algn="just"/>
          <a:r>
            <a:rPr lang="en-US" sz="3000" dirty="0">
              <a:latin typeface="Times New Roman" panose="02020603050405020304" pitchFamily="18" charset="0"/>
              <a:cs typeface="Times New Roman" panose="02020603050405020304" pitchFamily="18" charset="0"/>
            </a:rPr>
            <a:t>It involves executing a complex task by merging drawings, changing notifications. Example: Intelligent healthcare network.</a:t>
          </a:r>
          <a:endParaRPr lang="en-IN" sz="3000" dirty="0">
            <a:latin typeface="Times New Roman" panose="02020603050405020304" pitchFamily="18" charset="0"/>
            <a:cs typeface="Times New Roman" panose="02020603050405020304" pitchFamily="18" charset="0"/>
          </a:endParaRPr>
        </a:p>
      </dgm:t>
    </dgm:pt>
    <dgm:pt modelId="{3ED36F0C-49E7-F141-B12C-CC51D6B06752}" type="parTrans" cxnId="{E4343FD1-3FE8-A543-885F-2B59A6A932E0}">
      <dgm:prSet/>
      <dgm:spPr/>
      <dgm:t>
        <a:bodyPr/>
        <a:lstStyle/>
        <a:p>
          <a:endParaRPr lang="en-GB"/>
        </a:p>
      </dgm:t>
    </dgm:pt>
    <dgm:pt modelId="{94E97D8A-C03D-7A4C-BFA9-5AE7CF7AC998}" type="sibTrans" cxnId="{E4343FD1-3FE8-A543-885F-2B59A6A932E0}">
      <dgm:prSet/>
      <dgm:spPr/>
      <dgm:t>
        <a:bodyPr/>
        <a:lstStyle/>
        <a:p>
          <a:endParaRPr lang="en-GB"/>
        </a:p>
      </dgm:t>
    </dgm:pt>
    <dgm:pt modelId="{50A61D92-1062-4840-BCE9-8BEE5FA3967B}" type="pres">
      <dgm:prSet presAssocID="{18B718E0-32AA-E14B-9F6A-058A18263C79}" presName="linear" presStyleCnt="0">
        <dgm:presLayoutVars>
          <dgm:animLvl val="lvl"/>
          <dgm:resizeHandles val="exact"/>
        </dgm:presLayoutVars>
      </dgm:prSet>
      <dgm:spPr/>
    </dgm:pt>
    <dgm:pt modelId="{5287E0B1-7337-4C48-80F5-12F63ECEB389}" type="pres">
      <dgm:prSet presAssocID="{CA69543E-61EC-1542-A71C-17799AEAF7A8}" presName="parentText" presStyleLbl="node1" presStyleIdx="0" presStyleCnt="3">
        <dgm:presLayoutVars>
          <dgm:chMax val="0"/>
          <dgm:bulletEnabled val="1"/>
        </dgm:presLayoutVars>
      </dgm:prSet>
      <dgm:spPr/>
    </dgm:pt>
    <dgm:pt modelId="{2FA6A8EF-33D1-C94F-B2BE-D61182ABC830}" type="pres">
      <dgm:prSet presAssocID="{CA69543E-61EC-1542-A71C-17799AEAF7A8}" presName="childText" presStyleLbl="revTx" presStyleIdx="0" presStyleCnt="3">
        <dgm:presLayoutVars>
          <dgm:bulletEnabled val="1"/>
        </dgm:presLayoutVars>
      </dgm:prSet>
      <dgm:spPr/>
    </dgm:pt>
    <dgm:pt modelId="{E2F614AF-53C6-E54A-8668-0F9B42DE0E69}" type="pres">
      <dgm:prSet presAssocID="{1E6D20AC-ED71-1742-9609-0AE49D87B08C}" presName="parentText" presStyleLbl="node1" presStyleIdx="1" presStyleCnt="3">
        <dgm:presLayoutVars>
          <dgm:chMax val="0"/>
          <dgm:bulletEnabled val="1"/>
        </dgm:presLayoutVars>
      </dgm:prSet>
      <dgm:spPr/>
    </dgm:pt>
    <dgm:pt modelId="{7BE7470B-F2DB-8B44-83C6-7C063F695760}" type="pres">
      <dgm:prSet presAssocID="{1E6D20AC-ED71-1742-9609-0AE49D87B08C}" presName="childText" presStyleLbl="revTx" presStyleIdx="1" presStyleCnt="3">
        <dgm:presLayoutVars>
          <dgm:bulletEnabled val="1"/>
        </dgm:presLayoutVars>
      </dgm:prSet>
      <dgm:spPr/>
    </dgm:pt>
    <dgm:pt modelId="{0F3A9CC6-CF2F-2543-80E8-DE3F5A5BA025}" type="pres">
      <dgm:prSet presAssocID="{F3652457-A8CC-544C-99D3-DF51C0BB300B}" presName="parentText" presStyleLbl="node1" presStyleIdx="2" presStyleCnt="3">
        <dgm:presLayoutVars>
          <dgm:chMax val="0"/>
          <dgm:bulletEnabled val="1"/>
        </dgm:presLayoutVars>
      </dgm:prSet>
      <dgm:spPr/>
    </dgm:pt>
    <dgm:pt modelId="{C4FD6449-53B2-2E46-BE5A-D3CCD014A2C0}" type="pres">
      <dgm:prSet presAssocID="{F3652457-A8CC-544C-99D3-DF51C0BB300B}" presName="childText" presStyleLbl="revTx" presStyleIdx="2" presStyleCnt="3">
        <dgm:presLayoutVars>
          <dgm:bulletEnabled val="1"/>
        </dgm:presLayoutVars>
      </dgm:prSet>
      <dgm:spPr/>
    </dgm:pt>
  </dgm:ptLst>
  <dgm:cxnLst>
    <dgm:cxn modelId="{3FA5F106-D697-FC4C-AF82-EF97B33ACB2A}" type="presOf" srcId="{CCDD08EB-B159-3347-A436-79DBA57929DA}" destId="{7BE7470B-F2DB-8B44-83C6-7C063F695760}" srcOrd="0" destOrd="0" presId="urn:microsoft.com/office/officeart/2005/8/layout/vList2"/>
    <dgm:cxn modelId="{9A5CB915-3CEF-424D-97B8-898B6F2E9838}" type="presOf" srcId="{CA69543E-61EC-1542-A71C-17799AEAF7A8}" destId="{5287E0B1-7337-4C48-80F5-12F63ECEB389}" srcOrd="0" destOrd="0" presId="urn:microsoft.com/office/officeart/2005/8/layout/vList2"/>
    <dgm:cxn modelId="{9823CF43-E1C6-5F43-85FC-E379000C12B7}" srcId="{18B718E0-32AA-E14B-9F6A-058A18263C79}" destId="{CA69543E-61EC-1542-A71C-17799AEAF7A8}" srcOrd="0" destOrd="0" parTransId="{6383AC30-A6E4-AB44-A31B-2CD09BC266C9}" sibTransId="{35370FD8-8C5A-0147-85E4-4F1352A9E8CF}"/>
    <dgm:cxn modelId="{D626B37F-C1C6-2C49-96A3-08D2BC83B893}" srcId="{1E6D20AC-ED71-1742-9609-0AE49D87B08C}" destId="{CCDD08EB-B159-3347-A436-79DBA57929DA}" srcOrd="0" destOrd="0" parTransId="{3446208F-9541-4F48-A899-D2F28B38D144}" sibTransId="{CCF0E03D-3AC0-F042-BC07-C0FF2C3A51FF}"/>
    <dgm:cxn modelId="{E2715A85-D534-6B43-8D4C-A18951722F99}" srcId="{18B718E0-32AA-E14B-9F6A-058A18263C79}" destId="{1E6D20AC-ED71-1742-9609-0AE49D87B08C}" srcOrd="1" destOrd="0" parTransId="{77A5BFDB-5454-014B-A0DC-3441337A8DE4}" sibTransId="{7C73B99F-62C7-2B4E-A0EA-0AB50355DA7D}"/>
    <dgm:cxn modelId="{F14DB886-B94C-CE42-B1D2-6B4F37F3A436}" type="presOf" srcId="{1E6D20AC-ED71-1742-9609-0AE49D87B08C}" destId="{E2F614AF-53C6-E54A-8668-0F9B42DE0E69}" srcOrd="0" destOrd="0" presId="urn:microsoft.com/office/officeart/2005/8/layout/vList2"/>
    <dgm:cxn modelId="{A9994B90-ADFE-E34A-93A2-212CAED69B5E}" type="presOf" srcId="{F7A41CE6-75D0-5449-96F0-8B4D417752B0}" destId="{C4FD6449-53B2-2E46-BE5A-D3CCD014A2C0}" srcOrd="0" destOrd="0" presId="urn:microsoft.com/office/officeart/2005/8/layout/vList2"/>
    <dgm:cxn modelId="{D5D29D9C-CB0D-244E-942F-E19364DD417B}" srcId="{CA69543E-61EC-1542-A71C-17799AEAF7A8}" destId="{B9B2FAAB-3808-1149-A519-CF72B7FB168D}" srcOrd="0" destOrd="0" parTransId="{194B1C0A-26C9-CD4E-8658-F471BA59CF4E}" sibTransId="{2885B3BD-F7E5-4248-AF75-5BD8E4EC95F0}"/>
    <dgm:cxn modelId="{9406A49D-B5D5-D44F-996F-7E29D44444C4}" srcId="{18B718E0-32AA-E14B-9F6A-058A18263C79}" destId="{F3652457-A8CC-544C-99D3-DF51C0BB300B}" srcOrd="2" destOrd="0" parTransId="{A3343B7D-C383-2A46-B995-BADF5712CFB7}" sibTransId="{BD3BEDD0-38AF-5440-A8B4-A9ED953DA390}"/>
    <dgm:cxn modelId="{A2E25C9E-6321-3343-A1C6-1AB122DA3C12}" type="presOf" srcId="{F3652457-A8CC-544C-99D3-DF51C0BB300B}" destId="{0F3A9CC6-CF2F-2543-80E8-DE3F5A5BA025}" srcOrd="0" destOrd="0" presId="urn:microsoft.com/office/officeart/2005/8/layout/vList2"/>
    <dgm:cxn modelId="{988362A5-1F63-2343-A33C-3BA9351E3E45}" type="presOf" srcId="{B9B2FAAB-3808-1149-A519-CF72B7FB168D}" destId="{2FA6A8EF-33D1-C94F-B2BE-D61182ABC830}" srcOrd="0" destOrd="0" presId="urn:microsoft.com/office/officeart/2005/8/layout/vList2"/>
    <dgm:cxn modelId="{420152B8-117F-164D-BA5C-46FFA73221BA}" type="presOf" srcId="{18B718E0-32AA-E14B-9F6A-058A18263C79}" destId="{50A61D92-1062-4840-BCE9-8BEE5FA3967B}" srcOrd="0" destOrd="0" presId="urn:microsoft.com/office/officeart/2005/8/layout/vList2"/>
    <dgm:cxn modelId="{E4343FD1-3FE8-A543-885F-2B59A6A932E0}" srcId="{F3652457-A8CC-544C-99D3-DF51C0BB300B}" destId="{F7A41CE6-75D0-5449-96F0-8B4D417752B0}" srcOrd="0" destOrd="0" parTransId="{3ED36F0C-49E7-F141-B12C-CC51D6B06752}" sibTransId="{94E97D8A-C03D-7A4C-BFA9-5AE7CF7AC998}"/>
    <dgm:cxn modelId="{1895A6E5-B131-0D4B-A4FA-FA540F9BF52E}" type="presParOf" srcId="{50A61D92-1062-4840-BCE9-8BEE5FA3967B}" destId="{5287E0B1-7337-4C48-80F5-12F63ECEB389}" srcOrd="0" destOrd="0" presId="urn:microsoft.com/office/officeart/2005/8/layout/vList2"/>
    <dgm:cxn modelId="{052D35CD-F085-3D4D-B036-7890966B8028}" type="presParOf" srcId="{50A61D92-1062-4840-BCE9-8BEE5FA3967B}" destId="{2FA6A8EF-33D1-C94F-B2BE-D61182ABC830}" srcOrd="1" destOrd="0" presId="urn:microsoft.com/office/officeart/2005/8/layout/vList2"/>
    <dgm:cxn modelId="{F0265230-4706-B84E-9B56-4760CB72BC28}" type="presParOf" srcId="{50A61D92-1062-4840-BCE9-8BEE5FA3967B}" destId="{E2F614AF-53C6-E54A-8668-0F9B42DE0E69}" srcOrd="2" destOrd="0" presId="urn:microsoft.com/office/officeart/2005/8/layout/vList2"/>
    <dgm:cxn modelId="{4991D4D0-31C8-7C42-B14D-F0FCA8004BAF}" type="presParOf" srcId="{50A61D92-1062-4840-BCE9-8BEE5FA3967B}" destId="{7BE7470B-F2DB-8B44-83C6-7C063F695760}" srcOrd="3" destOrd="0" presId="urn:microsoft.com/office/officeart/2005/8/layout/vList2"/>
    <dgm:cxn modelId="{E38218F9-E9CA-2541-A21F-3544A44D9B77}" type="presParOf" srcId="{50A61D92-1062-4840-BCE9-8BEE5FA3967B}" destId="{0F3A9CC6-CF2F-2543-80E8-DE3F5A5BA025}" srcOrd="4" destOrd="0" presId="urn:microsoft.com/office/officeart/2005/8/layout/vList2"/>
    <dgm:cxn modelId="{FBC946A2-7D7F-7148-8483-C54BADD4D7FF}" type="presParOf" srcId="{50A61D92-1062-4840-BCE9-8BEE5FA3967B}" destId="{C4FD6449-53B2-2E46-BE5A-D3CCD014A2C0}" srcOrd="5"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18B718E0-32AA-E14B-9F6A-058A18263C7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CA69543E-61EC-1542-A71C-17799AEAF7A8}">
      <dgm:prSet custT="1"/>
      <dgm:spPr/>
      <dgm:t>
        <a:bodyPr/>
        <a:lstStyle/>
        <a:p>
          <a:r>
            <a:rPr lang="en-GB" sz="2400" b="1" dirty="0">
              <a:latin typeface="Times New Roman" panose="02020603050405020304" pitchFamily="18" charset="0"/>
              <a:cs typeface="Times New Roman" panose="02020603050405020304" pitchFamily="18" charset="0"/>
            </a:rPr>
            <a:t>1. </a:t>
          </a:r>
          <a:r>
            <a:rPr lang="en-GB" sz="3200" b="1" dirty="0">
              <a:latin typeface="Times New Roman" panose="02020603050405020304" pitchFamily="18" charset="0"/>
              <a:cs typeface="Times New Roman" panose="02020603050405020304" pitchFamily="18" charset="0"/>
            </a:rPr>
            <a:t>Modelling</a:t>
          </a:r>
          <a:endParaRPr lang="en-IN" sz="2400" b="1" dirty="0">
            <a:latin typeface="Times New Roman" panose="02020603050405020304" pitchFamily="18" charset="0"/>
            <a:cs typeface="Times New Roman" panose="02020603050405020304" pitchFamily="18" charset="0"/>
          </a:endParaRPr>
        </a:p>
      </dgm:t>
    </dgm:pt>
    <dgm:pt modelId="{6383AC30-A6E4-AB44-A31B-2CD09BC266C9}" type="parTrans" cxnId="{9823CF43-E1C6-5F43-85FC-E379000C12B7}">
      <dgm:prSet/>
      <dgm:spPr/>
      <dgm:t>
        <a:bodyPr/>
        <a:lstStyle/>
        <a:p>
          <a:endParaRPr lang="en-GB"/>
        </a:p>
      </dgm:t>
    </dgm:pt>
    <dgm:pt modelId="{35370FD8-8C5A-0147-85E4-4F1352A9E8CF}" type="sibTrans" cxnId="{9823CF43-E1C6-5F43-85FC-E379000C12B7}">
      <dgm:prSet/>
      <dgm:spPr/>
      <dgm:t>
        <a:bodyPr/>
        <a:lstStyle/>
        <a:p>
          <a:endParaRPr lang="en-GB"/>
        </a:p>
      </dgm:t>
    </dgm:pt>
    <dgm:pt modelId="{1E6D20AC-ED71-1742-9609-0AE49D87B08C}">
      <dgm:prSet custT="1"/>
      <dgm:spPr/>
      <dgm:t>
        <a:bodyPr/>
        <a:lstStyle/>
        <a:p>
          <a:r>
            <a:rPr lang="en-GB" sz="2400" dirty="0">
              <a:latin typeface="Times New Roman" panose="02020603050405020304" pitchFamily="18" charset="0"/>
              <a:cs typeface="Times New Roman" panose="02020603050405020304" pitchFamily="18" charset="0"/>
            </a:rPr>
            <a:t>2. </a:t>
          </a:r>
          <a:r>
            <a:rPr lang="en-GB" sz="3200" b="1" dirty="0">
              <a:latin typeface="Times New Roman" panose="02020603050405020304" pitchFamily="18" charset="0"/>
              <a:cs typeface="Times New Roman" panose="02020603050405020304" pitchFamily="18" charset="0"/>
            </a:rPr>
            <a:t>Design</a:t>
          </a:r>
          <a:endParaRPr lang="en-IN" sz="2400" b="1" dirty="0">
            <a:latin typeface="Times New Roman" panose="02020603050405020304" pitchFamily="18" charset="0"/>
            <a:cs typeface="Times New Roman" panose="02020603050405020304" pitchFamily="18" charset="0"/>
          </a:endParaRPr>
        </a:p>
      </dgm:t>
    </dgm:pt>
    <dgm:pt modelId="{77A5BFDB-5454-014B-A0DC-3441337A8DE4}" type="parTrans" cxnId="{E2715A85-D534-6B43-8D4C-A18951722F99}">
      <dgm:prSet/>
      <dgm:spPr/>
      <dgm:t>
        <a:bodyPr/>
        <a:lstStyle/>
        <a:p>
          <a:endParaRPr lang="en-GB"/>
        </a:p>
      </dgm:t>
    </dgm:pt>
    <dgm:pt modelId="{7C73B99F-62C7-2B4E-A0EA-0AB50355DA7D}" type="sibTrans" cxnId="{E2715A85-D534-6B43-8D4C-A18951722F99}">
      <dgm:prSet/>
      <dgm:spPr/>
      <dgm:t>
        <a:bodyPr/>
        <a:lstStyle/>
        <a:p>
          <a:endParaRPr lang="en-GB"/>
        </a:p>
      </dgm:t>
    </dgm:pt>
    <dgm:pt modelId="{B9B2FAAB-3808-1149-A519-CF72B7FB168D}">
      <dgm:prSet custT="1"/>
      <dgm:spPr/>
      <dgm:t>
        <a:bodyPr/>
        <a:lstStyle/>
        <a:p>
          <a:pPr algn="just"/>
          <a:r>
            <a:rPr lang="en-GB" sz="3600" dirty="0">
              <a:latin typeface="Times New Roman" panose="02020603050405020304" pitchFamily="18" charset="0"/>
              <a:cs typeface="Times New Roman" panose="02020603050405020304" pitchFamily="18" charset="0"/>
            </a:rPr>
            <a:t>Working in this area can improve database versus information retrieval techniques thus, documents constitute a specialized area and deserve special consideration.</a:t>
          </a:r>
          <a:endParaRPr lang="en-IN" sz="3600" dirty="0">
            <a:latin typeface="Times New Roman" panose="02020603050405020304" pitchFamily="18" charset="0"/>
            <a:cs typeface="Times New Roman" panose="02020603050405020304" pitchFamily="18" charset="0"/>
          </a:endParaRPr>
        </a:p>
      </dgm:t>
    </dgm:pt>
    <dgm:pt modelId="{194B1C0A-26C9-CD4E-8658-F471BA59CF4E}" type="parTrans" cxnId="{D5D29D9C-CB0D-244E-942F-E19364DD417B}">
      <dgm:prSet/>
      <dgm:spPr/>
      <dgm:t>
        <a:bodyPr/>
        <a:lstStyle/>
        <a:p>
          <a:endParaRPr lang="en-GB"/>
        </a:p>
      </dgm:t>
    </dgm:pt>
    <dgm:pt modelId="{2885B3BD-F7E5-4248-AF75-5BD8E4EC95F0}" type="sibTrans" cxnId="{D5D29D9C-CB0D-244E-942F-E19364DD417B}">
      <dgm:prSet/>
      <dgm:spPr/>
      <dgm:t>
        <a:bodyPr/>
        <a:lstStyle/>
        <a:p>
          <a:endParaRPr lang="en-GB"/>
        </a:p>
      </dgm:t>
    </dgm:pt>
    <dgm:pt modelId="{CCDD08EB-B159-3347-A436-79DBA57929DA}">
      <dgm:prSet custT="1"/>
      <dgm:spPr/>
      <dgm:t>
        <a:bodyPr/>
        <a:lstStyle/>
        <a:p>
          <a:pPr algn="just"/>
          <a:r>
            <a:rPr lang="en-GB" sz="3600" dirty="0">
              <a:latin typeface="Times New Roman" panose="02020603050405020304" pitchFamily="18" charset="0"/>
              <a:cs typeface="Times New Roman" panose="02020603050405020304" pitchFamily="18" charset="0"/>
            </a:rPr>
            <a:t>He conceptual, logical and physical design of multimedia databases has not yet been addressed fully as performance and tuning issues at each level are far more complex as they consist of a variety of formats like JPEG, GIF, PNG, MPEG which is not easy to convert from one form to another..</a:t>
          </a:r>
          <a:endParaRPr lang="en-IN" sz="3600" dirty="0">
            <a:latin typeface="Times New Roman" panose="02020603050405020304" pitchFamily="18" charset="0"/>
            <a:cs typeface="Times New Roman" panose="02020603050405020304" pitchFamily="18" charset="0"/>
          </a:endParaRPr>
        </a:p>
      </dgm:t>
    </dgm:pt>
    <dgm:pt modelId="{3446208F-9541-4F48-A899-D2F28B38D144}" type="parTrans" cxnId="{D626B37F-C1C6-2C49-96A3-08D2BC83B893}">
      <dgm:prSet/>
      <dgm:spPr/>
      <dgm:t>
        <a:bodyPr/>
        <a:lstStyle/>
        <a:p>
          <a:endParaRPr lang="en-GB"/>
        </a:p>
      </dgm:t>
    </dgm:pt>
    <dgm:pt modelId="{CCF0E03D-3AC0-F042-BC07-C0FF2C3A51FF}" type="sibTrans" cxnId="{D626B37F-C1C6-2C49-96A3-08D2BC83B893}">
      <dgm:prSet/>
      <dgm:spPr/>
      <dgm:t>
        <a:bodyPr/>
        <a:lstStyle/>
        <a:p>
          <a:endParaRPr lang="en-GB"/>
        </a:p>
      </dgm:t>
    </dgm:pt>
    <dgm:pt modelId="{50A61D92-1062-4840-BCE9-8BEE5FA3967B}" type="pres">
      <dgm:prSet presAssocID="{18B718E0-32AA-E14B-9F6A-058A18263C79}" presName="linear" presStyleCnt="0">
        <dgm:presLayoutVars>
          <dgm:animLvl val="lvl"/>
          <dgm:resizeHandles val="exact"/>
        </dgm:presLayoutVars>
      </dgm:prSet>
      <dgm:spPr/>
    </dgm:pt>
    <dgm:pt modelId="{5287E0B1-7337-4C48-80F5-12F63ECEB389}" type="pres">
      <dgm:prSet presAssocID="{CA69543E-61EC-1542-A71C-17799AEAF7A8}" presName="parentText" presStyleLbl="node1" presStyleIdx="0" presStyleCnt="2">
        <dgm:presLayoutVars>
          <dgm:chMax val="0"/>
          <dgm:bulletEnabled val="1"/>
        </dgm:presLayoutVars>
      </dgm:prSet>
      <dgm:spPr/>
    </dgm:pt>
    <dgm:pt modelId="{2FA6A8EF-33D1-C94F-B2BE-D61182ABC830}" type="pres">
      <dgm:prSet presAssocID="{CA69543E-61EC-1542-A71C-17799AEAF7A8}" presName="childText" presStyleLbl="revTx" presStyleIdx="0" presStyleCnt="2">
        <dgm:presLayoutVars>
          <dgm:bulletEnabled val="1"/>
        </dgm:presLayoutVars>
      </dgm:prSet>
      <dgm:spPr/>
    </dgm:pt>
    <dgm:pt modelId="{E2F614AF-53C6-E54A-8668-0F9B42DE0E69}" type="pres">
      <dgm:prSet presAssocID="{1E6D20AC-ED71-1742-9609-0AE49D87B08C}" presName="parentText" presStyleLbl="node1" presStyleIdx="1" presStyleCnt="2">
        <dgm:presLayoutVars>
          <dgm:chMax val="0"/>
          <dgm:bulletEnabled val="1"/>
        </dgm:presLayoutVars>
      </dgm:prSet>
      <dgm:spPr/>
    </dgm:pt>
    <dgm:pt modelId="{7BE7470B-F2DB-8B44-83C6-7C063F695760}" type="pres">
      <dgm:prSet presAssocID="{1E6D20AC-ED71-1742-9609-0AE49D87B08C}" presName="childText" presStyleLbl="revTx" presStyleIdx="1" presStyleCnt="2">
        <dgm:presLayoutVars>
          <dgm:bulletEnabled val="1"/>
        </dgm:presLayoutVars>
      </dgm:prSet>
      <dgm:spPr/>
    </dgm:pt>
  </dgm:ptLst>
  <dgm:cxnLst>
    <dgm:cxn modelId="{3FA5F106-D697-FC4C-AF82-EF97B33ACB2A}" type="presOf" srcId="{CCDD08EB-B159-3347-A436-79DBA57929DA}" destId="{7BE7470B-F2DB-8B44-83C6-7C063F695760}" srcOrd="0" destOrd="0" presId="urn:microsoft.com/office/officeart/2005/8/layout/vList2"/>
    <dgm:cxn modelId="{9A5CB915-3CEF-424D-97B8-898B6F2E9838}" type="presOf" srcId="{CA69543E-61EC-1542-A71C-17799AEAF7A8}" destId="{5287E0B1-7337-4C48-80F5-12F63ECEB389}" srcOrd="0" destOrd="0" presId="urn:microsoft.com/office/officeart/2005/8/layout/vList2"/>
    <dgm:cxn modelId="{9823CF43-E1C6-5F43-85FC-E379000C12B7}" srcId="{18B718E0-32AA-E14B-9F6A-058A18263C79}" destId="{CA69543E-61EC-1542-A71C-17799AEAF7A8}" srcOrd="0" destOrd="0" parTransId="{6383AC30-A6E4-AB44-A31B-2CD09BC266C9}" sibTransId="{35370FD8-8C5A-0147-85E4-4F1352A9E8CF}"/>
    <dgm:cxn modelId="{D626B37F-C1C6-2C49-96A3-08D2BC83B893}" srcId="{1E6D20AC-ED71-1742-9609-0AE49D87B08C}" destId="{CCDD08EB-B159-3347-A436-79DBA57929DA}" srcOrd="0" destOrd="0" parTransId="{3446208F-9541-4F48-A899-D2F28B38D144}" sibTransId="{CCF0E03D-3AC0-F042-BC07-C0FF2C3A51FF}"/>
    <dgm:cxn modelId="{E2715A85-D534-6B43-8D4C-A18951722F99}" srcId="{18B718E0-32AA-E14B-9F6A-058A18263C79}" destId="{1E6D20AC-ED71-1742-9609-0AE49D87B08C}" srcOrd="1" destOrd="0" parTransId="{77A5BFDB-5454-014B-A0DC-3441337A8DE4}" sibTransId="{7C73B99F-62C7-2B4E-A0EA-0AB50355DA7D}"/>
    <dgm:cxn modelId="{F14DB886-B94C-CE42-B1D2-6B4F37F3A436}" type="presOf" srcId="{1E6D20AC-ED71-1742-9609-0AE49D87B08C}" destId="{E2F614AF-53C6-E54A-8668-0F9B42DE0E69}" srcOrd="0" destOrd="0" presId="urn:microsoft.com/office/officeart/2005/8/layout/vList2"/>
    <dgm:cxn modelId="{D5D29D9C-CB0D-244E-942F-E19364DD417B}" srcId="{CA69543E-61EC-1542-A71C-17799AEAF7A8}" destId="{B9B2FAAB-3808-1149-A519-CF72B7FB168D}" srcOrd="0" destOrd="0" parTransId="{194B1C0A-26C9-CD4E-8658-F471BA59CF4E}" sibTransId="{2885B3BD-F7E5-4248-AF75-5BD8E4EC95F0}"/>
    <dgm:cxn modelId="{988362A5-1F63-2343-A33C-3BA9351E3E45}" type="presOf" srcId="{B9B2FAAB-3808-1149-A519-CF72B7FB168D}" destId="{2FA6A8EF-33D1-C94F-B2BE-D61182ABC830}" srcOrd="0" destOrd="0" presId="urn:microsoft.com/office/officeart/2005/8/layout/vList2"/>
    <dgm:cxn modelId="{420152B8-117F-164D-BA5C-46FFA73221BA}" type="presOf" srcId="{18B718E0-32AA-E14B-9F6A-058A18263C79}" destId="{50A61D92-1062-4840-BCE9-8BEE5FA3967B}" srcOrd="0" destOrd="0" presId="urn:microsoft.com/office/officeart/2005/8/layout/vList2"/>
    <dgm:cxn modelId="{1895A6E5-B131-0D4B-A4FA-FA540F9BF52E}" type="presParOf" srcId="{50A61D92-1062-4840-BCE9-8BEE5FA3967B}" destId="{5287E0B1-7337-4C48-80F5-12F63ECEB389}" srcOrd="0" destOrd="0" presId="urn:microsoft.com/office/officeart/2005/8/layout/vList2"/>
    <dgm:cxn modelId="{052D35CD-F085-3D4D-B036-7890966B8028}" type="presParOf" srcId="{50A61D92-1062-4840-BCE9-8BEE5FA3967B}" destId="{2FA6A8EF-33D1-C94F-B2BE-D61182ABC830}" srcOrd="1" destOrd="0" presId="urn:microsoft.com/office/officeart/2005/8/layout/vList2"/>
    <dgm:cxn modelId="{F0265230-4706-B84E-9B56-4760CB72BC28}" type="presParOf" srcId="{50A61D92-1062-4840-BCE9-8BEE5FA3967B}" destId="{E2F614AF-53C6-E54A-8668-0F9B42DE0E69}" srcOrd="2" destOrd="0" presId="urn:microsoft.com/office/officeart/2005/8/layout/vList2"/>
    <dgm:cxn modelId="{4991D4D0-31C8-7C42-B14D-F0FCA8004BAF}" type="presParOf" srcId="{50A61D92-1062-4840-BCE9-8BEE5FA3967B}" destId="{7BE7470B-F2DB-8B44-83C6-7C063F695760}"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F246228-B026-DB48-A74B-31E64AEAF759}" type="doc">
      <dgm:prSet loTypeId="urn:microsoft.com/office/officeart/2005/8/layout/list1" loCatId="" qsTypeId="urn:microsoft.com/office/officeart/2005/8/quickstyle/simple3" qsCatId="simple" csTypeId="urn:microsoft.com/office/officeart/2005/8/colors/colorful5" csCatId="colorful" phldr="1"/>
      <dgm:spPr/>
      <dgm:t>
        <a:bodyPr/>
        <a:lstStyle/>
        <a:p>
          <a:endParaRPr lang="en-GB"/>
        </a:p>
      </dgm:t>
    </dgm:pt>
    <dgm:pt modelId="{AF71F9DE-B46B-D549-A00C-DD3B46F34288}">
      <dgm:prSet phldrT="[Text]" custT="1"/>
      <dgm:spPr/>
      <dgm:t>
        <a:bodyPr/>
        <a:lstStyle/>
        <a:p>
          <a:pPr algn="just"/>
          <a:r>
            <a:rPr lang="en-IN" sz="2600" b="1" i="0" dirty="0">
              <a:latin typeface="Times New Roman" panose="02020603050405020304" pitchFamily="18" charset="0"/>
              <a:cs typeface="Times New Roman" panose="02020603050405020304" pitchFamily="18" charset="0"/>
            </a:rPr>
            <a:t>Inheritance</a:t>
          </a:r>
          <a:endParaRPr lang="en-GB" sz="2600" b="1" dirty="0">
            <a:latin typeface="Times New Roman" panose="02020603050405020304" pitchFamily="18" charset="0"/>
            <a:cs typeface="Times New Roman" panose="02020603050405020304" pitchFamily="18" charset="0"/>
          </a:endParaRPr>
        </a:p>
      </dgm:t>
    </dgm:pt>
    <dgm:pt modelId="{FA3D554D-04EE-5842-92EA-6F6E1CAEAB5C}" type="parTrans" cxnId="{37D1EAF3-DB6A-374B-A741-AB49E05F79EB}">
      <dgm:prSet/>
      <dgm:spPr/>
      <dgm:t>
        <a:bodyPr/>
        <a:lstStyle/>
        <a:p>
          <a:endParaRPr lang="en-GB"/>
        </a:p>
      </dgm:t>
    </dgm:pt>
    <dgm:pt modelId="{08DBD7D5-8E5F-4D43-B406-0E22D35DE9ED}" type="sibTrans" cxnId="{37D1EAF3-DB6A-374B-A741-AB49E05F79EB}">
      <dgm:prSet/>
      <dgm:spPr/>
      <dgm:t>
        <a:bodyPr/>
        <a:lstStyle/>
        <a:p>
          <a:endParaRPr lang="en-GB"/>
        </a:p>
      </dgm:t>
    </dgm:pt>
    <dgm:pt modelId="{4EB9510E-E496-CD49-9755-03220B990EFF}">
      <dgm:prSet phldrT="[Text]" custT="1"/>
      <dgm:spPr/>
      <dgm:t>
        <a:bodyPr/>
        <a:lstStyle/>
        <a:p>
          <a:pPr algn="just"/>
          <a:r>
            <a:rPr lang="en-IN" sz="2600" b="0" i="0" dirty="0">
              <a:latin typeface="Times New Roman" panose="02020603050405020304" pitchFamily="18" charset="0"/>
              <a:cs typeface="Times New Roman" panose="02020603050405020304" pitchFamily="18" charset="0"/>
            </a:rPr>
            <a:t>It enables objects to acquire attributes or properties of another object by reusing the existing fields and methods. For example, assume we have a parent class called “car,” a child class called "Chevrolet," and an object called “Camaro”</a:t>
          </a:r>
          <a:endParaRPr lang="en-GB" sz="2600" dirty="0">
            <a:latin typeface="Times New Roman" panose="02020603050405020304" pitchFamily="18" charset="0"/>
            <a:cs typeface="Times New Roman" panose="02020603050405020304" pitchFamily="18" charset="0"/>
          </a:endParaRPr>
        </a:p>
      </dgm:t>
    </dgm:pt>
    <dgm:pt modelId="{7A678749-C1F8-D440-A3BF-21147461B4AF}" type="parTrans" cxnId="{28D59C62-548F-5948-A0ED-6DD4751CD39D}">
      <dgm:prSet/>
      <dgm:spPr/>
      <dgm:t>
        <a:bodyPr/>
        <a:lstStyle/>
        <a:p>
          <a:endParaRPr lang="en-GB"/>
        </a:p>
      </dgm:t>
    </dgm:pt>
    <dgm:pt modelId="{7E3B7DAB-21EB-3340-95D3-2A319016860D}" type="sibTrans" cxnId="{28D59C62-548F-5948-A0ED-6DD4751CD39D}">
      <dgm:prSet/>
      <dgm:spPr/>
      <dgm:t>
        <a:bodyPr/>
        <a:lstStyle/>
        <a:p>
          <a:endParaRPr lang="en-GB"/>
        </a:p>
      </dgm:t>
    </dgm:pt>
    <dgm:pt modelId="{99646411-8212-F24C-85B1-DF618F2262E8}">
      <dgm:prSet phldrT="[Text]" custT="1"/>
      <dgm:spPr/>
      <dgm:t>
        <a:bodyPr/>
        <a:lstStyle/>
        <a:p>
          <a:pPr algn="just"/>
          <a:r>
            <a:rPr lang="en-IN" sz="2600" b="0" i="0" dirty="0">
              <a:latin typeface="Times New Roman" panose="02020603050405020304" pitchFamily="18" charset="0"/>
              <a:cs typeface="Times New Roman" panose="02020603050405020304" pitchFamily="18" charset="0"/>
            </a:rPr>
            <a:t>Using inheritance, we can easily create object “Impala”, by taking the fields and methods from object “Camaro” and then further customizing “Impala” through additional attributes or methods. </a:t>
          </a:r>
          <a:endParaRPr lang="en-GB" sz="2600" dirty="0">
            <a:latin typeface="Times New Roman" panose="02020603050405020304" pitchFamily="18" charset="0"/>
            <a:cs typeface="Times New Roman" panose="02020603050405020304" pitchFamily="18" charset="0"/>
          </a:endParaRPr>
        </a:p>
      </dgm:t>
    </dgm:pt>
    <dgm:pt modelId="{5431CD1D-B4FE-784B-97E5-3855496C6768}" type="parTrans" cxnId="{BA8364CD-5903-4948-9CFB-FBB364870BB6}">
      <dgm:prSet/>
      <dgm:spPr/>
      <dgm:t>
        <a:bodyPr/>
        <a:lstStyle/>
        <a:p>
          <a:endParaRPr lang="en-GB"/>
        </a:p>
      </dgm:t>
    </dgm:pt>
    <dgm:pt modelId="{433138F0-6D5E-CB46-97C3-AD01D19A532B}" type="sibTrans" cxnId="{BA8364CD-5903-4948-9CFB-FBB364870BB6}">
      <dgm:prSet/>
      <dgm:spPr/>
      <dgm:t>
        <a:bodyPr/>
        <a:lstStyle/>
        <a:p>
          <a:endParaRPr lang="en-GB"/>
        </a:p>
      </dgm:t>
    </dgm:pt>
    <dgm:pt modelId="{FB4604B7-1A33-EE4C-B6BE-8A811710E4E7}">
      <dgm:prSet phldrT="[Text]" custT="1"/>
      <dgm:spPr/>
      <dgm:t>
        <a:bodyPr/>
        <a:lstStyle/>
        <a:p>
          <a:pPr algn="just"/>
          <a:r>
            <a:rPr lang="en-IN" sz="2600" b="1" i="0" dirty="0">
              <a:latin typeface="Times New Roman" panose="02020603050405020304" pitchFamily="18" charset="0"/>
              <a:cs typeface="Times New Roman" panose="02020603050405020304" pitchFamily="18" charset="0"/>
            </a:rPr>
            <a:t>Polymorphism</a:t>
          </a:r>
          <a:endParaRPr lang="en-GB" sz="2600" b="1" dirty="0">
            <a:latin typeface="Times New Roman" panose="02020603050405020304" pitchFamily="18" charset="0"/>
            <a:cs typeface="Times New Roman" panose="02020603050405020304" pitchFamily="18" charset="0"/>
          </a:endParaRPr>
        </a:p>
      </dgm:t>
    </dgm:pt>
    <dgm:pt modelId="{F4064BC3-92F5-5B44-8AC5-E41D176E1EC8}" type="parTrans" cxnId="{FF4462E3-3CB9-7C4C-AF3B-40FBFB41A481}">
      <dgm:prSet/>
      <dgm:spPr/>
      <dgm:t>
        <a:bodyPr/>
        <a:lstStyle/>
        <a:p>
          <a:endParaRPr lang="en-GB"/>
        </a:p>
      </dgm:t>
    </dgm:pt>
    <dgm:pt modelId="{3594AA41-1D7B-9744-B962-11D123661D30}" type="sibTrans" cxnId="{FF4462E3-3CB9-7C4C-AF3B-40FBFB41A481}">
      <dgm:prSet/>
      <dgm:spPr/>
      <dgm:t>
        <a:bodyPr/>
        <a:lstStyle/>
        <a:p>
          <a:endParaRPr lang="en-GB"/>
        </a:p>
      </dgm:t>
    </dgm:pt>
    <dgm:pt modelId="{DF9CCE99-646E-A04C-8CB8-901C5BF54A26}">
      <dgm:prSet phldrT="[Text]" custT="1"/>
      <dgm:spPr/>
      <dgm:t>
        <a:bodyPr/>
        <a:lstStyle/>
        <a:p>
          <a:pPr algn="just"/>
          <a:r>
            <a:rPr lang="en-IN" sz="2600" b="0" i="0" dirty="0">
              <a:latin typeface="Times New Roman" panose="02020603050405020304" pitchFamily="18" charset="0"/>
              <a:cs typeface="Times New Roman" panose="02020603050405020304" pitchFamily="18" charset="0"/>
            </a:rPr>
            <a:t>It enables a child class to use class attributes like its parent class, while retaining all its unique methods and attributes.</a:t>
          </a:r>
          <a:endParaRPr lang="en-GB" sz="2600" dirty="0">
            <a:latin typeface="Times New Roman" panose="02020603050405020304" pitchFamily="18" charset="0"/>
            <a:cs typeface="Times New Roman" panose="02020603050405020304" pitchFamily="18" charset="0"/>
          </a:endParaRPr>
        </a:p>
      </dgm:t>
    </dgm:pt>
    <dgm:pt modelId="{61D384AB-B14B-BD44-B4EF-BEAB50FAD99B}" type="parTrans" cxnId="{3A296EDF-DB70-5946-8E3E-0E29668C65D6}">
      <dgm:prSet/>
      <dgm:spPr/>
      <dgm:t>
        <a:bodyPr/>
        <a:lstStyle/>
        <a:p>
          <a:endParaRPr lang="en-GB"/>
        </a:p>
      </dgm:t>
    </dgm:pt>
    <dgm:pt modelId="{F5D8BC37-2DE1-BF45-BA22-8CA581B68438}" type="sibTrans" cxnId="{3A296EDF-DB70-5946-8E3E-0E29668C65D6}">
      <dgm:prSet/>
      <dgm:spPr/>
      <dgm:t>
        <a:bodyPr/>
        <a:lstStyle/>
        <a:p>
          <a:endParaRPr lang="en-GB"/>
        </a:p>
      </dgm:t>
    </dgm:pt>
    <dgm:pt modelId="{0E02AE0E-0549-C040-8269-98778D976079}">
      <dgm:prSet phldrT="[Text]" custT="1"/>
      <dgm:spPr/>
      <dgm:t>
        <a:bodyPr/>
        <a:lstStyle/>
        <a:p>
          <a:pPr algn="just"/>
          <a:r>
            <a:rPr lang="en-IN" sz="2600" b="0" i="0" dirty="0">
              <a:latin typeface="Times New Roman" panose="02020603050405020304" pitchFamily="18" charset="0"/>
              <a:cs typeface="Times New Roman" panose="02020603050405020304" pitchFamily="18" charset="0"/>
            </a:rPr>
            <a:t>To use a real-world example, assume that we have a parent class of “vehicle” with a child class “car” and want to determine tax deduction qualifications.</a:t>
          </a:r>
          <a:endParaRPr lang="en-GB" sz="2600" dirty="0">
            <a:latin typeface="Times New Roman" panose="02020603050405020304" pitchFamily="18" charset="0"/>
            <a:cs typeface="Times New Roman" panose="02020603050405020304" pitchFamily="18" charset="0"/>
          </a:endParaRPr>
        </a:p>
      </dgm:t>
    </dgm:pt>
    <dgm:pt modelId="{0275D5A6-3F73-4245-9C44-EAF2DF5074D0}" type="parTrans" cxnId="{248EFB21-3816-8840-BC74-1FDE064AAABE}">
      <dgm:prSet/>
      <dgm:spPr/>
      <dgm:t>
        <a:bodyPr/>
        <a:lstStyle/>
        <a:p>
          <a:endParaRPr lang="en-GB"/>
        </a:p>
      </dgm:t>
    </dgm:pt>
    <dgm:pt modelId="{BD973761-47E3-E843-9F9E-7415CE5FA1A1}" type="sibTrans" cxnId="{248EFB21-3816-8840-BC74-1FDE064AAABE}">
      <dgm:prSet/>
      <dgm:spPr/>
      <dgm:t>
        <a:bodyPr/>
        <a:lstStyle/>
        <a:p>
          <a:endParaRPr lang="en-GB"/>
        </a:p>
      </dgm:t>
    </dgm:pt>
    <dgm:pt modelId="{0739C723-34BF-984E-92F8-8400634FD9A0}" type="pres">
      <dgm:prSet presAssocID="{5F246228-B026-DB48-A74B-31E64AEAF759}" presName="linear" presStyleCnt="0">
        <dgm:presLayoutVars>
          <dgm:dir/>
          <dgm:animLvl val="lvl"/>
          <dgm:resizeHandles val="exact"/>
        </dgm:presLayoutVars>
      </dgm:prSet>
      <dgm:spPr/>
    </dgm:pt>
    <dgm:pt modelId="{2D028CBC-F6AF-C743-9ED9-DE3F10D48ECA}" type="pres">
      <dgm:prSet presAssocID="{AF71F9DE-B46B-D549-A00C-DD3B46F34288}" presName="parentLin" presStyleCnt="0"/>
      <dgm:spPr/>
    </dgm:pt>
    <dgm:pt modelId="{0FB4076D-BEE5-354A-B62B-645F2A0AE252}" type="pres">
      <dgm:prSet presAssocID="{AF71F9DE-B46B-D549-A00C-DD3B46F34288}" presName="parentLeftMargin" presStyleLbl="node1" presStyleIdx="0" presStyleCnt="2"/>
      <dgm:spPr/>
    </dgm:pt>
    <dgm:pt modelId="{57C36CBE-15A5-B348-AEC3-8F9564CEAA66}" type="pres">
      <dgm:prSet presAssocID="{AF71F9DE-B46B-D549-A00C-DD3B46F34288}" presName="parentText" presStyleLbl="node1" presStyleIdx="0" presStyleCnt="2">
        <dgm:presLayoutVars>
          <dgm:chMax val="0"/>
          <dgm:bulletEnabled val="1"/>
        </dgm:presLayoutVars>
      </dgm:prSet>
      <dgm:spPr/>
    </dgm:pt>
    <dgm:pt modelId="{DC9787B1-9454-A647-A11B-0BC53E3AD74A}" type="pres">
      <dgm:prSet presAssocID="{AF71F9DE-B46B-D549-A00C-DD3B46F34288}" presName="negativeSpace" presStyleCnt="0"/>
      <dgm:spPr/>
    </dgm:pt>
    <dgm:pt modelId="{EE2D9E2A-93B3-9241-B801-8F8D50F7B91D}" type="pres">
      <dgm:prSet presAssocID="{AF71F9DE-B46B-D549-A00C-DD3B46F34288}" presName="childText" presStyleLbl="conFgAcc1" presStyleIdx="0" presStyleCnt="2">
        <dgm:presLayoutVars>
          <dgm:bulletEnabled val="1"/>
        </dgm:presLayoutVars>
      </dgm:prSet>
      <dgm:spPr/>
    </dgm:pt>
    <dgm:pt modelId="{5DC0C7DF-21CB-834C-BCAA-10ED63F9DED0}" type="pres">
      <dgm:prSet presAssocID="{08DBD7D5-8E5F-4D43-B406-0E22D35DE9ED}" presName="spaceBetweenRectangles" presStyleCnt="0"/>
      <dgm:spPr/>
    </dgm:pt>
    <dgm:pt modelId="{D7944B9B-05B1-BE4B-ADD2-68FFD80E5846}" type="pres">
      <dgm:prSet presAssocID="{FB4604B7-1A33-EE4C-B6BE-8A811710E4E7}" presName="parentLin" presStyleCnt="0"/>
      <dgm:spPr/>
    </dgm:pt>
    <dgm:pt modelId="{1A19D642-1548-EA46-AE88-C3EEA9C1B91A}" type="pres">
      <dgm:prSet presAssocID="{FB4604B7-1A33-EE4C-B6BE-8A811710E4E7}" presName="parentLeftMargin" presStyleLbl="node1" presStyleIdx="0" presStyleCnt="2"/>
      <dgm:spPr/>
    </dgm:pt>
    <dgm:pt modelId="{E3CBA51D-8E1B-3740-884E-9356A03ACF93}" type="pres">
      <dgm:prSet presAssocID="{FB4604B7-1A33-EE4C-B6BE-8A811710E4E7}" presName="parentText" presStyleLbl="node1" presStyleIdx="1" presStyleCnt="2">
        <dgm:presLayoutVars>
          <dgm:chMax val="0"/>
          <dgm:bulletEnabled val="1"/>
        </dgm:presLayoutVars>
      </dgm:prSet>
      <dgm:spPr/>
    </dgm:pt>
    <dgm:pt modelId="{D043EB33-F50A-8E44-99B2-600251650B28}" type="pres">
      <dgm:prSet presAssocID="{FB4604B7-1A33-EE4C-B6BE-8A811710E4E7}" presName="negativeSpace" presStyleCnt="0"/>
      <dgm:spPr/>
    </dgm:pt>
    <dgm:pt modelId="{C14CBE14-68C1-9748-A4FC-3C39793BDC64}" type="pres">
      <dgm:prSet presAssocID="{FB4604B7-1A33-EE4C-B6BE-8A811710E4E7}" presName="childText" presStyleLbl="conFgAcc1" presStyleIdx="1" presStyleCnt="2">
        <dgm:presLayoutVars>
          <dgm:bulletEnabled val="1"/>
        </dgm:presLayoutVars>
      </dgm:prSet>
      <dgm:spPr/>
    </dgm:pt>
  </dgm:ptLst>
  <dgm:cxnLst>
    <dgm:cxn modelId="{57954003-6A87-9445-8CAD-770FC06A7056}" type="presOf" srcId="{AF71F9DE-B46B-D549-A00C-DD3B46F34288}" destId="{57C36CBE-15A5-B348-AEC3-8F9564CEAA66}" srcOrd="1" destOrd="0" presId="urn:microsoft.com/office/officeart/2005/8/layout/list1"/>
    <dgm:cxn modelId="{2550C008-6EC7-1F42-B1AA-7A4052E92E94}" type="presOf" srcId="{5F246228-B026-DB48-A74B-31E64AEAF759}" destId="{0739C723-34BF-984E-92F8-8400634FD9A0}" srcOrd="0" destOrd="0" presId="urn:microsoft.com/office/officeart/2005/8/layout/list1"/>
    <dgm:cxn modelId="{248EFB21-3816-8840-BC74-1FDE064AAABE}" srcId="{FB4604B7-1A33-EE4C-B6BE-8A811710E4E7}" destId="{0E02AE0E-0549-C040-8269-98778D976079}" srcOrd="1" destOrd="0" parTransId="{0275D5A6-3F73-4245-9C44-EAF2DF5074D0}" sibTransId="{BD973761-47E3-E843-9F9E-7415CE5FA1A1}"/>
    <dgm:cxn modelId="{C0192222-21C9-8442-B3DE-A2DACE2098EC}" type="presOf" srcId="{4EB9510E-E496-CD49-9755-03220B990EFF}" destId="{EE2D9E2A-93B3-9241-B801-8F8D50F7B91D}" srcOrd="0" destOrd="0" presId="urn:microsoft.com/office/officeart/2005/8/layout/list1"/>
    <dgm:cxn modelId="{28D59C62-548F-5948-A0ED-6DD4751CD39D}" srcId="{AF71F9DE-B46B-D549-A00C-DD3B46F34288}" destId="{4EB9510E-E496-CD49-9755-03220B990EFF}" srcOrd="0" destOrd="0" parTransId="{7A678749-C1F8-D440-A3BF-21147461B4AF}" sibTransId="{7E3B7DAB-21EB-3340-95D3-2A319016860D}"/>
    <dgm:cxn modelId="{A4C05853-E70E-B143-999F-81147CBE2D1B}" type="presOf" srcId="{0E02AE0E-0549-C040-8269-98778D976079}" destId="{C14CBE14-68C1-9748-A4FC-3C39793BDC64}" srcOrd="0" destOrd="1" presId="urn:microsoft.com/office/officeart/2005/8/layout/list1"/>
    <dgm:cxn modelId="{52DA4D9E-A6E6-A143-93F2-813558C61ACE}" type="presOf" srcId="{FB4604B7-1A33-EE4C-B6BE-8A811710E4E7}" destId="{1A19D642-1548-EA46-AE88-C3EEA9C1B91A}" srcOrd="0" destOrd="0" presId="urn:microsoft.com/office/officeart/2005/8/layout/list1"/>
    <dgm:cxn modelId="{808F0FB9-A7FB-8A49-AB43-B569FD80E930}" type="presOf" srcId="{99646411-8212-F24C-85B1-DF618F2262E8}" destId="{EE2D9E2A-93B3-9241-B801-8F8D50F7B91D}" srcOrd="0" destOrd="1" presId="urn:microsoft.com/office/officeart/2005/8/layout/list1"/>
    <dgm:cxn modelId="{BA8364CD-5903-4948-9CFB-FBB364870BB6}" srcId="{AF71F9DE-B46B-D549-A00C-DD3B46F34288}" destId="{99646411-8212-F24C-85B1-DF618F2262E8}" srcOrd="1" destOrd="0" parTransId="{5431CD1D-B4FE-784B-97E5-3855496C6768}" sibTransId="{433138F0-6D5E-CB46-97C3-AD01D19A532B}"/>
    <dgm:cxn modelId="{19D87ED8-41B9-F64E-87E7-50A3EEF6EA0A}" type="presOf" srcId="{AF71F9DE-B46B-D549-A00C-DD3B46F34288}" destId="{0FB4076D-BEE5-354A-B62B-645F2A0AE252}" srcOrd="0" destOrd="0" presId="urn:microsoft.com/office/officeart/2005/8/layout/list1"/>
    <dgm:cxn modelId="{3A296EDF-DB70-5946-8E3E-0E29668C65D6}" srcId="{FB4604B7-1A33-EE4C-B6BE-8A811710E4E7}" destId="{DF9CCE99-646E-A04C-8CB8-901C5BF54A26}" srcOrd="0" destOrd="0" parTransId="{61D384AB-B14B-BD44-B4EF-BEAB50FAD99B}" sibTransId="{F5D8BC37-2DE1-BF45-BA22-8CA581B68438}"/>
    <dgm:cxn modelId="{FF4462E3-3CB9-7C4C-AF3B-40FBFB41A481}" srcId="{5F246228-B026-DB48-A74B-31E64AEAF759}" destId="{FB4604B7-1A33-EE4C-B6BE-8A811710E4E7}" srcOrd="1" destOrd="0" parTransId="{F4064BC3-92F5-5B44-8AC5-E41D176E1EC8}" sibTransId="{3594AA41-1D7B-9744-B962-11D123661D30}"/>
    <dgm:cxn modelId="{B2B160E4-202D-5F43-BBAD-7AE2AB60E21C}" type="presOf" srcId="{DF9CCE99-646E-A04C-8CB8-901C5BF54A26}" destId="{C14CBE14-68C1-9748-A4FC-3C39793BDC64}" srcOrd="0" destOrd="0" presId="urn:microsoft.com/office/officeart/2005/8/layout/list1"/>
    <dgm:cxn modelId="{3B34A7EC-8641-6E41-9B67-C38CDC340125}" type="presOf" srcId="{FB4604B7-1A33-EE4C-B6BE-8A811710E4E7}" destId="{E3CBA51D-8E1B-3740-884E-9356A03ACF93}" srcOrd="1" destOrd="0" presId="urn:microsoft.com/office/officeart/2005/8/layout/list1"/>
    <dgm:cxn modelId="{37D1EAF3-DB6A-374B-A741-AB49E05F79EB}" srcId="{5F246228-B026-DB48-A74B-31E64AEAF759}" destId="{AF71F9DE-B46B-D549-A00C-DD3B46F34288}" srcOrd="0" destOrd="0" parTransId="{FA3D554D-04EE-5842-92EA-6F6E1CAEAB5C}" sibTransId="{08DBD7D5-8E5F-4D43-B406-0E22D35DE9ED}"/>
    <dgm:cxn modelId="{FAD18C2B-C994-384D-B0E8-43CD8B9F82FE}" type="presParOf" srcId="{0739C723-34BF-984E-92F8-8400634FD9A0}" destId="{2D028CBC-F6AF-C743-9ED9-DE3F10D48ECA}" srcOrd="0" destOrd="0" presId="urn:microsoft.com/office/officeart/2005/8/layout/list1"/>
    <dgm:cxn modelId="{DEEA65A3-2905-D04F-B5C1-A629AE617204}" type="presParOf" srcId="{2D028CBC-F6AF-C743-9ED9-DE3F10D48ECA}" destId="{0FB4076D-BEE5-354A-B62B-645F2A0AE252}" srcOrd="0" destOrd="0" presId="urn:microsoft.com/office/officeart/2005/8/layout/list1"/>
    <dgm:cxn modelId="{88488B3E-B9DC-2644-ACC8-26DE3EB8E44B}" type="presParOf" srcId="{2D028CBC-F6AF-C743-9ED9-DE3F10D48ECA}" destId="{57C36CBE-15A5-B348-AEC3-8F9564CEAA66}" srcOrd="1" destOrd="0" presId="urn:microsoft.com/office/officeart/2005/8/layout/list1"/>
    <dgm:cxn modelId="{C4940A4B-EE0B-A34A-8B56-6A4115AA6F1A}" type="presParOf" srcId="{0739C723-34BF-984E-92F8-8400634FD9A0}" destId="{DC9787B1-9454-A647-A11B-0BC53E3AD74A}" srcOrd="1" destOrd="0" presId="urn:microsoft.com/office/officeart/2005/8/layout/list1"/>
    <dgm:cxn modelId="{17F0988C-403C-6243-BB7D-C3DA8923E9A6}" type="presParOf" srcId="{0739C723-34BF-984E-92F8-8400634FD9A0}" destId="{EE2D9E2A-93B3-9241-B801-8F8D50F7B91D}" srcOrd="2" destOrd="0" presId="urn:microsoft.com/office/officeart/2005/8/layout/list1"/>
    <dgm:cxn modelId="{F42B5718-FC71-0943-A075-B97EF5770F6D}" type="presParOf" srcId="{0739C723-34BF-984E-92F8-8400634FD9A0}" destId="{5DC0C7DF-21CB-834C-BCAA-10ED63F9DED0}" srcOrd="3" destOrd="0" presId="urn:microsoft.com/office/officeart/2005/8/layout/list1"/>
    <dgm:cxn modelId="{4F2D50D2-1CD7-D543-AAAF-BA1D16F3143B}" type="presParOf" srcId="{0739C723-34BF-984E-92F8-8400634FD9A0}" destId="{D7944B9B-05B1-BE4B-ADD2-68FFD80E5846}" srcOrd="4" destOrd="0" presId="urn:microsoft.com/office/officeart/2005/8/layout/list1"/>
    <dgm:cxn modelId="{F9E9029A-938B-9340-ABB9-9B49092A8223}" type="presParOf" srcId="{D7944B9B-05B1-BE4B-ADD2-68FFD80E5846}" destId="{1A19D642-1548-EA46-AE88-C3EEA9C1B91A}" srcOrd="0" destOrd="0" presId="urn:microsoft.com/office/officeart/2005/8/layout/list1"/>
    <dgm:cxn modelId="{94A1311C-2039-124D-B81A-9FD986A98EBB}" type="presParOf" srcId="{D7944B9B-05B1-BE4B-ADD2-68FFD80E5846}" destId="{E3CBA51D-8E1B-3740-884E-9356A03ACF93}" srcOrd="1" destOrd="0" presId="urn:microsoft.com/office/officeart/2005/8/layout/list1"/>
    <dgm:cxn modelId="{821C913F-A40E-A648-8C16-DE3A7E04B64E}" type="presParOf" srcId="{0739C723-34BF-984E-92F8-8400634FD9A0}" destId="{D043EB33-F50A-8E44-99B2-600251650B28}" srcOrd="5" destOrd="0" presId="urn:microsoft.com/office/officeart/2005/8/layout/list1"/>
    <dgm:cxn modelId="{6F570B24-B2A7-A64F-8571-3D85796CDD9F}" type="presParOf" srcId="{0739C723-34BF-984E-92F8-8400634FD9A0}" destId="{C14CBE14-68C1-9748-A4FC-3C39793BDC64}" srcOrd="6"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18B718E0-32AA-E14B-9F6A-058A18263C7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CA69543E-61EC-1542-A71C-17799AEAF7A8}">
      <dgm:prSet custT="1"/>
      <dgm:spPr/>
      <dgm:t>
        <a:bodyPr/>
        <a:lstStyle/>
        <a:p>
          <a:pPr algn="just"/>
          <a:r>
            <a:rPr lang="en-GB" sz="4000" b="1" dirty="0">
              <a:latin typeface="Times New Roman" panose="02020603050405020304" pitchFamily="18" charset="0"/>
              <a:cs typeface="Times New Roman" panose="02020603050405020304" pitchFamily="18" charset="0"/>
            </a:rPr>
            <a:t>3. Storage</a:t>
          </a:r>
          <a:endParaRPr lang="en-IN" sz="4000" b="1" dirty="0">
            <a:latin typeface="Times New Roman" panose="02020603050405020304" pitchFamily="18" charset="0"/>
            <a:cs typeface="Times New Roman" panose="02020603050405020304" pitchFamily="18" charset="0"/>
          </a:endParaRPr>
        </a:p>
      </dgm:t>
    </dgm:pt>
    <dgm:pt modelId="{6383AC30-A6E4-AB44-A31B-2CD09BC266C9}" type="parTrans" cxnId="{9823CF43-E1C6-5F43-85FC-E379000C12B7}">
      <dgm:prSet/>
      <dgm:spPr/>
      <dgm:t>
        <a:bodyPr/>
        <a:lstStyle/>
        <a:p>
          <a:endParaRPr lang="en-GB"/>
        </a:p>
      </dgm:t>
    </dgm:pt>
    <dgm:pt modelId="{35370FD8-8C5A-0147-85E4-4F1352A9E8CF}" type="sibTrans" cxnId="{9823CF43-E1C6-5F43-85FC-E379000C12B7}">
      <dgm:prSet/>
      <dgm:spPr/>
      <dgm:t>
        <a:bodyPr/>
        <a:lstStyle/>
        <a:p>
          <a:endParaRPr lang="en-GB"/>
        </a:p>
      </dgm:t>
    </dgm:pt>
    <dgm:pt modelId="{A4138D80-6338-4745-B02C-97B3AC58C951}">
      <dgm:prSet/>
      <dgm:spPr/>
      <dgm:t>
        <a:bodyPr/>
        <a:lstStyle/>
        <a:p>
          <a:pPr algn="just"/>
          <a:r>
            <a:rPr lang="en-GB" dirty="0">
              <a:latin typeface="Times New Roman" panose="02020603050405020304" pitchFamily="18" charset="0"/>
              <a:cs typeface="Times New Roman" panose="02020603050405020304" pitchFamily="18" charset="0"/>
            </a:rPr>
            <a:t>Storage of multimedia database on any standard disk presents the problem of representation, compression, mapping to device hierarchies, archiving and buffering during input-output operation.</a:t>
          </a:r>
        </a:p>
      </dgm:t>
    </dgm:pt>
    <dgm:pt modelId="{CAE04448-1045-994E-9AC9-323223E2249B}" type="parTrans" cxnId="{D56A8639-E136-BE48-9DC2-373A3299F722}">
      <dgm:prSet/>
      <dgm:spPr/>
      <dgm:t>
        <a:bodyPr/>
        <a:lstStyle/>
        <a:p>
          <a:endParaRPr lang="en-GB"/>
        </a:p>
      </dgm:t>
    </dgm:pt>
    <dgm:pt modelId="{8D8C78F0-796E-2442-81D7-27C1B370125D}" type="sibTrans" cxnId="{D56A8639-E136-BE48-9DC2-373A3299F722}">
      <dgm:prSet/>
      <dgm:spPr/>
      <dgm:t>
        <a:bodyPr/>
        <a:lstStyle/>
        <a:p>
          <a:endParaRPr lang="en-GB"/>
        </a:p>
      </dgm:t>
    </dgm:pt>
    <dgm:pt modelId="{6461C2F8-E3B2-2249-9957-D1547D4234CD}">
      <dgm:prSet/>
      <dgm:spPr/>
      <dgm:t>
        <a:bodyPr/>
        <a:lstStyle/>
        <a:p>
          <a:pPr algn="just"/>
          <a:r>
            <a:rPr lang="en-IN" b="1" i="0" dirty="0">
              <a:latin typeface="Times New Roman" panose="02020603050405020304" pitchFamily="18" charset="0"/>
              <a:cs typeface="Times New Roman" panose="02020603050405020304" pitchFamily="18" charset="0"/>
            </a:rPr>
            <a:t>4. Performance</a:t>
          </a:r>
          <a:endParaRPr lang="en-GB" b="1" dirty="0">
            <a:latin typeface="Times New Roman" panose="02020603050405020304" pitchFamily="18" charset="0"/>
            <a:cs typeface="Times New Roman" panose="02020603050405020304" pitchFamily="18" charset="0"/>
          </a:endParaRPr>
        </a:p>
      </dgm:t>
    </dgm:pt>
    <dgm:pt modelId="{BE57A594-7D32-6643-8F86-A1E86DC9C85C}" type="parTrans" cxnId="{A5205A53-5ED3-F148-AE68-3C06A0D70730}">
      <dgm:prSet/>
      <dgm:spPr/>
      <dgm:t>
        <a:bodyPr/>
        <a:lstStyle/>
        <a:p>
          <a:endParaRPr lang="en-GB"/>
        </a:p>
      </dgm:t>
    </dgm:pt>
    <dgm:pt modelId="{85A7AA98-917D-3F41-B201-8AE1CE8FABA4}" type="sibTrans" cxnId="{A5205A53-5ED3-F148-AE68-3C06A0D70730}">
      <dgm:prSet/>
      <dgm:spPr/>
      <dgm:t>
        <a:bodyPr/>
        <a:lstStyle/>
        <a:p>
          <a:endParaRPr lang="en-GB"/>
        </a:p>
      </dgm:t>
    </dgm:pt>
    <dgm:pt modelId="{323C0689-B878-3647-84B1-DA1A810DA937}">
      <dgm:prSet/>
      <dgm:spPr/>
      <dgm:t>
        <a:bodyPr/>
        <a:lstStyle/>
        <a:p>
          <a:pPr algn="just"/>
          <a:r>
            <a:rPr lang="en-IN" b="0" i="0" dirty="0">
              <a:latin typeface="Times New Roman" panose="02020603050405020304" pitchFamily="18" charset="0"/>
              <a:cs typeface="Times New Roman" panose="02020603050405020304" pitchFamily="18" charset="0"/>
            </a:rPr>
            <a:t>For an application involving video playback or audio-video synchronization, physical limitations dominate. The use of parallel processing may alleviate some problems but such techniques are not yet fully developed. </a:t>
          </a:r>
          <a:endParaRPr lang="en-GB" dirty="0">
            <a:latin typeface="Times New Roman" panose="02020603050405020304" pitchFamily="18" charset="0"/>
            <a:cs typeface="Times New Roman" panose="02020603050405020304" pitchFamily="18" charset="0"/>
          </a:endParaRPr>
        </a:p>
      </dgm:t>
    </dgm:pt>
    <dgm:pt modelId="{93945A6F-46E4-0947-B498-A9070CA3BDDC}" type="parTrans" cxnId="{7D9FDEEB-1C4F-6148-A92E-CE5C665EB82D}">
      <dgm:prSet/>
      <dgm:spPr/>
      <dgm:t>
        <a:bodyPr/>
        <a:lstStyle/>
        <a:p>
          <a:endParaRPr lang="en-GB"/>
        </a:p>
      </dgm:t>
    </dgm:pt>
    <dgm:pt modelId="{50E9E134-1ACC-3E4E-B880-4D492E49836F}" type="sibTrans" cxnId="{7D9FDEEB-1C4F-6148-A92E-CE5C665EB82D}">
      <dgm:prSet/>
      <dgm:spPr/>
      <dgm:t>
        <a:bodyPr/>
        <a:lstStyle/>
        <a:p>
          <a:endParaRPr lang="en-GB"/>
        </a:p>
      </dgm:t>
    </dgm:pt>
    <dgm:pt modelId="{C0064B44-8C6A-9F46-BD3C-58B6E68B5874}">
      <dgm:prSet/>
      <dgm:spPr/>
      <dgm:t>
        <a:bodyPr/>
        <a:lstStyle/>
        <a:p>
          <a:pPr algn="just"/>
          <a:r>
            <a:rPr lang="en-GB" dirty="0">
              <a:latin typeface="Times New Roman" panose="02020603050405020304" pitchFamily="18" charset="0"/>
              <a:cs typeface="Times New Roman" panose="02020603050405020304" pitchFamily="18" charset="0"/>
            </a:rPr>
            <a:t> In DBMS, a ”BLOB”(Binary Large Object) facility allows untyped bitmaps to be stored and retrieved</a:t>
          </a:r>
        </a:p>
      </dgm:t>
    </dgm:pt>
    <dgm:pt modelId="{4A1332AB-1E02-444D-9C25-91FC7DFB3731}" type="parTrans" cxnId="{C07C4F68-0F00-7340-9BD0-E7360898F24C}">
      <dgm:prSet/>
      <dgm:spPr/>
      <dgm:t>
        <a:bodyPr/>
        <a:lstStyle/>
        <a:p>
          <a:endParaRPr lang="en-GB"/>
        </a:p>
      </dgm:t>
    </dgm:pt>
    <dgm:pt modelId="{69357249-5B2F-A24E-8300-64307553C5C2}" type="sibTrans" cxnId="{C07C4F68-0F00-7340-9BD0-E7360898F24C}">
      <dgm:prSet/>
      <dgm:spPr/>
      <dgm:t>
        <a:bodyPr/>
        <a:lstStyle/>
        <a:p>
          <a:endParaRPr lang="en-GB"/>
        </a:p>
      </dgm:t>
    </dgm:pt>
    <dgm:pt modelId="{C2BCC8E8-86EC-1343-B001-5F625868455E}">
      <dgm:prSet/>
      <dgm:spPr/>
      <dgm:t>
        <a:bodyPr/>
        <a:lstStyle/>
        <a:p>
          <a:pPr algn="just"/>
          <a:r>
            <a:rPr lang="en-IN" b="0" i="0" dirty="0">
              <a:latin typeface="Times New Roman" panose="02020603050405020304" pitchFamily="18" charset="0"/>
              <a:cs typeface="Times New Roman" panose="02020603050405020304" pitchFamily="18" charset="0"/>
            </a:rPr>
            <a:t>Apart from this multimedia database consume a lot of processing time as well as bandwidth.</a:t>
          </a:r>
          <a:endParaRPr lang="en-GB" dirty="0">
            <a:latin typeface="Times New Roman" panose="02020603050405020304" pitchFamily="18" charset="0"/>
            <a:cs typeface="Times New Roman" panose="02020603050405020304" pitchFamily="18" charset="0"/>
          </a:endParaRPr>
        </a:p>
      </dgm:t>
    </dgm:pt>
    <dgm:pt modelId="{09311CB6-ED6A-4D47-85C9-1D9B5AE1A458}" type="parTrans" cxnId="{71431CDD-8F5D-784B-A32B-38167655FDA2}">
      <dgm:prSet/>
      <dgm:spPr/>
      <dgm:t>
        <a:bodyPr/>
        <a:lstStyle/>
        <a:p>
          <a:endParaRPr lang="en-GB"/>
        </a:p>
      </dgm:t>
    </dgm:pt>
    <dgm:pt modelId="{6354B76B-BD25-B447-8CF4-80088A7A9DD7}" type="sibTrans" cxnId="{71431CDD-8F5D-784B-A32B-38167655FDA2}">
      <dgm:prSet/>
      <dgm:spPr/>
      <dgm:t>
        <a:bodyPr/>
        <a:lstStyle/>
        <a:p>
          <a:endParaRPr lang="en-GB"/>
        </a:p>
      </dgm:t>
    </dgm:pt>
    <dgm:pt modelId="{50A61D92-1062-4840-BCE9-8BEE5FA3967B}" type="pres">
      <dgm:prSet presAssocID="{18B718E0-32AA-E14B-9F6A-058A18263C79}" presName="linear" presStyleCnt="0">
        <dgm:presLayoutVars>
          <dgm:animLvl val="lvl"/>
          <dgm:resizeHandles val="exact"/>
        </dgm:presLayoutVars>
      </dgm:prSet>
      <dgm:spPr/>
    </dgm:pt>
    <dgm:pt modelId="{5287E0B1-7337-4C48-80F5-12F63ECEB389}" type="pres">
      <dgm:prSet presAssocID="{CA69543E-61EC-1542-A71C-17799AEAF7A8}" presName="parentText" presStyleLbl="node1" presStyleIdx="0" presStyleCnt="2" custScaleY="85897" custLinFactNeighborY="-564">
        <dgm:presLayoutVars>
          <dgm:chMax val="0"/>
          <dgm:bulletEnabled val="1"/>
        </dgm:presLayoutVars>
      </dgm:prSet>
      <dgm:spPr/>
    </dgm:pt>
    <dgm:pt modelId="{2FA6A8EF-33D1-C94F-B2BE-D61182ABC830}" type="pres">
      <dgm:prSet presAssocID="{CA69543E-61EC-1542-A71C-17799AEAF7A8}" presName="childText" presStyleLbl="revTx" presStyleIdx="0" presStyleCnt="2">
        <dgm:presLayoutVars>
          <dgm:bulletEnabled val="1"/>
        </dgm:presLayoutVars>
      </dgm:prSet>
      <dgm:spPr/>
    </dgm:pt>
    <dgm:pt modelId="{65D50311-2F3C-3C46-AFC1-B430D9DAC5B5}" type="pres">
      <dgm:prSet presAssocID="{6461C2F8-E3B2-2249-9957-D1547D4234CD}" presName="parentText" presStyleLbl="node1" presStyleIdx="1" presStyleCnt="2" custScaleY="95117" custLinFactNeighborY="-564">
        <dgm:presLayoutVars>
          <dgm:chMax val="0"/>
          <dgm:bulletEnabled val="1"/>
        </dgm:presLayoutVars>
      </dgm:prSet>
      <dgm:spPr/>
    </dgm:pt>
    <dgm:pt modelId="{2528998E-69E9-5E4A-8E91-A5A4DF7AD77E}" type="pres">
      <dgm:prSet presAssocID="{6461C2F8-E3B2-2249-9957-D1547D4234CD}" presName="childText" presStyleLbl="revTx" presStyleIdx="1" presStyleCnt="2">
        <dgm:presLayoutVars>
          <dgm:bulletEnabled val="1"/>
        </dgm:presLayoutVars>
      </dgm:prSet>
      <dgm:spPr/>
    </dgm:pt>
  </dgm:ptLst>
  <dgm:cxnLst>
    <dgm:cxn modelId="{9A5CB915-3CEF-424D-97B8-898B6F2E9838}" type="presOf" srcId="{CA69543E-61EC-1542-A71C-17799AEAF7A8}" destId="{5287E0B1-7337-4C48-80F5-12F63ECEB389}" srcOrd="0" destOrd="0" presId="urn:microsoft.com/office/officeart/2005/8/layout/vList2"/>
    <dgm:cxn modelId="{D56A8639-E136-BE48-9DC2-373A3299F722}" srcId="{CA69543E-61EC-1542-A71C-17799AEAF7A8}" destId="{A4138D80-6338-4745-B02C-97B3AC58C951}" srcOrd="0" destOrd="0" parTransId="{CAE04448-1045-994E-9AC9-323223E2249B}" sibTransId="{8D8C78F0-796E-2442-81D7-27C1B370125D}"/>
    <dgm:cxn modelId="{EB820841-68F1-5B40-B673-A9C52FBC26FD}" type="presOf" srcId="{323C0689-B878-3647-84B1-DA1A810DA937}" destId="{2528998E-69E9-5E4A-8E91-A5A4DF7AD77E}" srcOrd="0" destOrd="0" presId="urn:microsoft.com/office/officeart/2005/8/layout/vList2"/>
    <dgm:cxn modelId="{9823CF43-E1C6-5F43-85FC-E379000C12B7}" srcId="{18B718E0-32AA-E14B-9F6A-058A18263C79}" destId="{CA69543E-61EC-1542-A71C-17799AEAF7A8}" srcOrd="0" destOrd="0" parTransId="{6383AC30-A6E4-AB44-A31B-2CD09BC266C9}" sibTransId="{35370FD8-8C5A-0147-85E4-4F1352A9E8CF}"/>
    <dgm:cxn modelId="{C07C4F68-0F00-7340-9BD0-E7360898F24C}" srcId="{CA69543E-61EC-1542-A71C-17799AEAF7A8}" destId="{C0064B44-8C6A-9F46-BD3C-58B6E68B5874}" srcOrd="1" destOrd="0" parTransId="{4A1332AB-1E02-444D-9C25-91FC7DFB3731}" sibTransId="{69357249-5B2F-A24E-8300-64307553C5C2}"/>
    <dgm:cxn modelId="{A5205A53-5ED3-F148-AE68-3C06A0D70730}" srcId="{18B718E0-32AA-E14B-9F6A-058A18263C79}" destId="{6461C2F8-E3B2-2249-9957-D1547D4234CD}" srcOrd="1" destOrd="0" parTransId="{BE57A594-7D32-6643-8F86-A1E86DC9C85C}" sibTransId="{85A7AA98-917D-3F41-B201-8AE1CE8FABA4}"/>
    <dgm:cxn modelId="{7933B479-795D-824D-AFB1-4FAAF1FCBC37}" type="presOf" srcId="{6461C2F8-E3B2-2249-9957-D1547D4234CD}" destId="{65D50311-2F3C-3C46-AFC1-B430D9DAC5B5}" srcOrd="0" destOrd="0" presId="urn:microsoft.com/office/officeart/2005/8/layout/vList2"/>
    <dgm:cxn modelId="{2729F082-A70D-984C-946C-E4777A2DCA88}" type="presOf" srcId="{C0064B44-8C6A-9F46-BD3C-58B6E68B5874}" destId="{2FA6A8EF-33D1-C94F-B2BE-D61182ABC830}" srcOrd="0" destOrd="1" presId="urn:microsoft.com/office/officeart/2005/8/layout/vList2"/>
    <dgm:cxn modelId="{68B7FD86-2821-3041-B477-544E8042EEFD}" type="presOf" srcId="{C2BCC8E8-86EC-1343-B001-5F625868455E}" destId="{2528998E-69E9-5E4A-8E91-A5A4DF7AD77E}" srcOrd="0" destOrd="1" presId="urn:microsoft.com/office/officeart/2005/8/layout/vList2"/>
    <dgm:cxn modelId="{420152B8-117F-164D-BA5C-46FFA73221BA}" type="presOf" srcId="{18B718E0-32AA-E14B-9F6A-058A18263C79}" destId="{50A61D92-1062-4840-BCE9-8BEE5FA3967B}" srcOrd="0" destOrd="0" presId="urn:microsoft.com/office/officeart/2005/8/layout/vList2"/>
    <dgm:cxn modelId="{71431CDD-8F5D-784B-A32B-38167655FDA2}" srcId="{6461C2F8-E3B2-2249-9957-D1547D4234CD}" destId="{C2BCC8E8-86EC-1343-B001-5F625868455E}" srcOrd="1" destOrd="0" parTransId="{09311CB6-ED6A-4D47-85C9-1D9B5AE1A458}" sibTransId="{6354B76B-BD25-B447-8CF4-80088A7A9DD7}"/>
    <dgm:cxn modelId="{8C4C14E2-94E3-5541-80F4-A54FD6B98F9D}" type="presOf" srcId="{A4138D80-6338-4745-B02C-97B3AC58C951}" destId="{2FA6A8EF-33D1-C94F-B2BE-D61182ABC830}" srcOrd="0" destOrd="0" presId="urn:microsoft.com/office/officeart/2005/8/layout/vList2"/>
    <dgm:cxn modelId="{7D9FDEEB-1C4F-6148-A92E-CE5C665EB82D}" srcId="{6461C2F8-E3B2-2249-9957-D1547D4234CD}" destId="{323C0689-B878-3647-84B1-DA1A810DA937}" srcOrd="0" destOrd="0" parTransId="{93945A6F-46E4-0947-B498-A9070CA3BDDC}" sibTransId="{50E9E134-1ACC-3E4E-B880-4D492E49836F}"/>
    <dgm:cxn modelId="{1895A6E5-B131-0D4B-A4FA-FA540F9BF52E}" type="presParOf" srcId="{50A61D92-1062-4840-BCE9-8BEE5FA3967B}" destId="{5287E0B1-7337-4C48-80F5-12F63ECEB389}" srcOrd="0" destOrd="0" presId="urn:microsoft.com/office/officeart/2005/8/layout/vList2"/>
    <dgm:cxn modelId="{052D35CD-F085-3D4D-B036-7890966B8028}" type="presParOf" srcId="{50A61D92-1062-4840-BCE9-8BEE5FA3967B}" destId="{2FA6A8EF-33D1-C94F-B2BE-D61182ABC830}" srcOrd="1" destOrd="0" presId="urn:microsoft.com/office/officeart/2005/8/layout/vList2"/>
    <dgm:cxn modelId="{3D162674-B0CF-3B48-9362-4E3E5747C708}" type="presParOf" srcId="{50A61D92-1062-4840-BCE9-8BEE5FA3967B}" destId="{65D50311-2F3C-3C46-AFC1-B430D9DAC5B5}" srcOrd="2" destOrd="0" presId="urn:microsoft.com/office/officeart/2005/8/layout/vList2"/>
    <dgm:cxn modelId="{24DDE4AD-5491-C044-A259-595F2632BE5D}" type="presParOf" srcId="{50A61D92-1062-4840-BCE9-8BEE5FA3967B}" destId="{2528998E-69E9-5E4A-8E91-A5A4DF7AD77E}"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6642223B-1AF0-3941-8FB8-222D2924902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E019E440-9D56-2B49-8687-145770808A75}">
      <dgm:prSet custT="1"/>
      <dgm:spPr/>
      <dgm:t>
        <a:bodyPr/>
        <a:lstStyle/>
        <a:p>
          <a:r>
            <a:rPr lang="en-US" sz="3600" dirty="0">
              <a:latin typeface="Times New Roman" panose="02020603050405020304" pitchFamily="18" charset="0"/>
              <a:cs typeface="Times New Roman" panose="02020603050405020304" pitchFamily="18" charset="0"/>
            </a:rPr>
            <a:t>What is </a:t>
          </a:r>
          <a:r>
            <a:rPr lang="en-US" sz="3600" b="1" dirty="0">
              <a:latin typeface="Times New Roman" panose="02020603050405020304" pitchFamily="18" charset="0"/>
              <a:cs typeface="Times New Roman" panose="02020603050405020304" pitchFamily="18" charset="0"/>
            </a:rPr>
            <a:t>Deduction</a:t>
          </a:r>
          <a:r>
            <a:rPr lang="en-US" sz="3600" dirty="0">
              <a:latin typeface="Times New Roman" panose="02020603050405020304" pitchFamily="18" charset="0"/>
              <a:cs typeface="Times New Roman" panose="02020603050405020304" pitchFamily="18" charset="0"/>
            </a:rPr>
            <a:t> &amp; </a:t>
          </a:r>
          <a:r>
            <a:rPr lang="en-US" sz="3600" b="1" dirty="0">
              <a:latin typeface="Times New Roman" panose="02020603050405020304" pitchFamily="18" charset="0"/>
              <a:cs typeface="Times New Roman" panose="02020603050405020304" pitchFamily="18" charset="0"/>
            </a:rPr>
            <a:t>Induction</a:t>
          </a:r>
          <a:endParaRPr lang="en-IN" sz="3600" b="1" dirty="0">
            <a:latin typeface="Times New Roman" panose="02020603050405020304" pitchFamily="18" charset="0"/>
            <a:cs typeface="Times New Roman" panose="02020603050405020304" pitchFamily="18" charset="0"/>
          </a:endParaRPr>
        </a:p>
      </dgm:t>
    </dgm:pt>
    <dgm:pt modelId="{1A470255-199D-744A-B324-7EFD5DD07AAD}" type="parTrans" cxnId="{9F5A2C46-20C8-BF48-8E08-BC449EC49CC8}">
      <dgm:prSet/>
      <dgm:spPr/>
      <dgm:t>
        <a:bodyPr/>
        <a:lstStyle/>
        <a:p>
          <a:endParaRPr lang="en-GB"/>
        </a:p>
      </dgm:t>
    </dgm:pt>
    <dgm:pt modelId="{C57E7CA1-545F-A847-A4F9-4B7B41F20DAF}" type="sibTrans" cxnId="{9F5A2C46-20C8-BF48-8E08-BC449EC49CC8}">
      <dgm:prSet/>
      <dgm:spPr/>
      <dgm:t>
        <a:bodyPr/>
        <a:lstStyle/>
        <a:p>
          <a:endParaRPr lang="en-GB"/>
        </a:p>
      </dgm:t>
    </dgm:pt>
    <dgm:pt modelId="{F26C0D24-0964-0046-9E4B-E1A96B63A873}">
      <dgm:prSet/>
      <dgm:spPr/>
      <dgm:t>
        <a:bodyPr/>
        <a:lstStyle/>
        <a:p>
          <a:r>
            <a:rPr lang="en-US" dirty="0">
              <a:latin typeface="Times New Roman" panose="02020603050405020304" pitchFamily="18" charset="0"/>
              <a:cs typeface="Times New Roman" panose="02020603050405020304" pitchFamily="18" charset="0"/>
            </a:rPr>
            <a:t> Deductive: towards the consequences</a:t>
          </a:r>
          <a:endParaRPr lang="en-IN" dirty="0">
            <a:latin typeface="Times New Roman" panose="02020603050405020304" pitchFamily="18" charset="0"/>
            <a:cs typeface="Times New Roman" panose="02020603050405020304" pitchFamily="18" charset="0"/>
          </a:endParaRPr>
        </a:p>
      </dgm:t>
    </dgm:pt>
    <dgm:pt modelId="{4D0772B0-6F98-DD44-B621-E90E1FD967A2}" type="parTrans" cxnId="{B225346F-B89C-6142-940C-CD5B4919EAF6}">
      <dgm:prSet/>
      <dgm:spPr/>
      <dgm:t>
        <a:bodyPr/>
        <a:lstStyle/>
        <a:p>
          <a:endParaRPr lang="en-GB"/>
        </a:p>
      </dgm:t>
    </dgm:pt>
    <dgm:pt modelId="{34F2A480-F4D6-D447-B25A-47767EE03CD3}" type="sibTrans" cxnId="{B225346F-B89C-6142-940C-CD5B4919EAF6}">
      <dgm:prSet/>
      <dgm:spPr/>
      <dgm:t>
        <a:bodyPr/>
        <a:lstStyle/>
        <a:p>
          <a:endParaRPr lang="en-GB"/>
        </a:p>
      </dgm:t>
    </dgm:pt>
    <dgm:pt modelId="{4AF752AA-F5F7-FF4B-9BAC-3C7931F50780}">
      <dgm:prSet/>
      <dgm:spPr/>
      <dgm:t>
        <a:bodyPr/>
        <a:lstStyle/>
        <a:p>
          <a:r>
            <a:rPr lang="en-US" dirty="0">
              <a:latin typeface="Times New Roman" panose="02020603050405020304" pitchFamily="18" charset="0"/>
              <a:cs typeface="Times New Roman" panose="02020603050405020304" pitchFamily="18" charset="0"/>
            </a:rPr>
            <a:t>All swans are white.</a:t>
          </a:r>
          <a:endParaRPr lang="en-IN" dirty="0">
            <a:latin typeface="Times New Roman" panose="02020603050405020304" pitchFamily="18" charset="0"/>
            <a:cs typeface="Times New Roman" panose="02020603050405020304" pitchFamily="18" charset="0"/>
          </a:endParaRPr>
        </a:p>
      </dgm:t>
    </dgm:pt>
    <dgm:pt modelId="{03AD8F57-A103-5847-B147-7EE91DD9EFF3}" type="parTrans" cxnId="{1830AFFB-2752-CA41-A5F7-9FDFDD9C3020}">
      <dgm:prSet/>
      <dgm:spPr/>
      <dgm:t>
        <a:bodyPr/>
        <a:lstStyle/>
        <a:p>
          <a:endParaRPr lang="en-GB"/>
        </a:p>
      </dgm:t>
    </dgm:pt>
    <dgm:pt modelId="{8F486BD9-D94A-F444-9A9A-BA5B5949AF85}" type="sibTrans" cxnId="{1830AFFB-2752-CA41-A5F7-9FDFDD9C3020}">
      <dgm:prSet/>
      <dgm:spPr/>
      <dgm:t>
        <a:bodyPr/>
        <a:lstStyle/>
        <a:p>
          <a:endParaRPr lang="en-GB"/>
        </a:p>
      </dgm:t>
    </dgm:pt>
    <dgm:pt modelId="{4A41ADD4-ABCE-CB48-9AC4-062BB6A6F0CE}">
      <dgm:prSet/>
      <dgm:spPr/>
      <dgm:t>
        <a:bodyPr/>
        <a:lstStyle/>
        <a:p>
          <a:r>
            <a:rPr lang="en-US" dirty="0">
              <a:latin typeface="Times New Roman" panose="02020603050405020304" pitchFamily="18" charset="0"/>
              <a:cs typeface="Times New Roman" panose="02020603050405020304" pitchFamily="18" charset="0"/>
            </a:rPr>
            <a:t>Jacki is a swan.</a:t>
          </a:r>
          <a:endParaRPr lang="en-IN" dirty="0">
            <a:latin typeface="Times New Roman" panose="02020603050405020304" pitchFamily="18" charset="0"/>
            <a:cs typeface="Times New Roman" panose="02020603050405020304" pitchFamily="18" charset="0"/>
          </a:endParaRPr>
        </a:p>
      </dgm:t>
    </dgm:pt>
    <dgm:pt modelId="{3583973B-7B79-F24C-8485-D78C05E024B8}" type="parTrans" cxnId="{CA2DE124-E903-2D4A-8FB1-D4B14E131073}">
      <dgm:prSet/>
      <dgm:spPr/>
      <dgm:t>
        <a:bodyPr/>
        <a:lstStyle/>
        <a:p>
          <a:endParaRPr lang="en-GB"/>
        </a:p>
      </dgm:t>
    </dgm:pt>
    <dgm:pt modelId="{771B2D88-6850-7949-A666-1372F6306BE9}" type="sibTrans" cxnId="{CA2DE124-E903-2D4A-8FB1-D4B14E131073}">
      <dgm:prSet/>
      <dgm:spPr/>
      <dgm:t>
        <a:bodyPr/>
        <a:lstStyle/>
        <a:p>
          <a:endParaRPr lang="en-GB"/>
        </a:p>
      </dgm:t>
    </dgm:pt>
    <dgm:pt modelId="{FF68BBA2-215A-264D-92AB-1D4F1078AD9D}">
      <dgm:prSet/>
      <dgm:spPr/>
      <dgm:t>
        <a:bodyPr/>
        <a:lstStyle/>
        <a:p>
          <a:r>
            <a:rPr lang="en-US" dirty="0">
              <a:latin typeface="Times New Roman" panose="02020603050405020304" pitchFamily="18" charset="0"/>
              <a:cs typeface="Times New Roman" panose="02020603050405020304" pitchFamily="18" charset="0"/>
            </a:rPr>
            <a:t>Inductive: towards a generalization of observations</a:t>
          </a:r>
          <a:endParaRPr lang="en-IN" dirty="0">
            <a:latin typeface="Times New Roman" panose="02020603050405020304" pitchFamily="18" charset="0"/>
            <a:cs typeface="Times New Roman" panose="02020603050405020304" pitchFamily="18" charset="0"/>
          </a:endParaRPr>
        </a:p>
      </dgm:t>
    </dgm:pt>
    <dgm:pt modelId="{45593F97-C96D-D744-91D8-045EDF571A4B}" type="parTrans" cxnId="{8ACD3B6E-2200-5A4F-BE56-720B18549A59}">
      <dgm:prSet/>
      <dgm:spPr/>
      <dgm:t>
        <a:bodyPr/>
        <a:lstStyle/>
        <a:p>
          <a:endParaRPr lang="en-GB"/>
        </a:p>
      </dgm:t>
    </dgm:pt>
    <dgm:pt modelId="{B0B51706-A27B-5942-AF5A-FE0B9F86D364}" type="sibTrans" cxnId="{8ACD3B6E-2200-5A4F-BE56-720B18549A59}">
      <dgm:prSet/>
      <dgm:spPr/>
      <dgm:t>
        <a:bodyPr/>
        <a:lstStyle/>
        <a:p>
          <a:endParaRPr lang="en-GB"/>
        </a:p>
      </dgm:t>
    </dgm:pt>
    <dgm:pt modelId="{F5989CDF-D567-B040-84BE-B8FA8BEB47B5}">
      <dgm:prSet/>
      <dgm:spPr/>
      <dgm:t>
        <a:bodyPr/>
        <a:lstStyle/>
        <a:p>
          <a:r>
            <a:rPr lang="en-US" dirty="0">
              <a:latin typeface="Times New Roman" panose="02020603050405020304" pitchFamily="18" charset="0"/>
              <a:cs typeface="Times New Roman" panose="02020603050405020304" pitchFamily="18" charset="0"/>
            </a:rPr>
            <a:t>Rakesh and Abhishek and John and Jarvis and ... (a// observed swans) are swans.</a:t>
          </a:r>
          <a:endParaRPr lang="en-IN" dirty="0">
            <a:latin typeface="Times New Roman" panose="02020603050405020304" pitchFamily="18" charset="0"/>
            <a:cs typeface="Times New Roman" panose="02020603050405020304" pitchFamily="18" charset="0"/>
          </a:endParaRPr>
        </a:p>
      </dgm:t>
    </dgm:pt>
    <dgm:pt modelId="{5F495516-A39C-8B4E-BF5E-A099CE6186B1}" type="parTrans" cxnId="{C1F3FB11-6814-0249-B933-0942026FC6C3}">
      <dgm:prSet/>
      <dgm:spPr/>
      <dgm:t>
        <a:bodyPr/>
        <a:lstStyle/>
        <a:p>
          <a:endParaRPr lang="en-GB"/>
        </a:p>
      </dgm:t>
    </dgm:pt>
    <dgm:pt modelId="{973A1515-B46D-A840-BDE3-66D853208791}" type="sibTrans" cxnId="{C1F3FB11-6814-0249-B933-0942026FC6C3}">
      <dgm:prSet/>
      <dgm:spPr/>
      <dgm:t>
        <a:bodyPr/>
        <a:lstStyle/>
        <a:p>
          <a:endParaRPr lang="en-GB"/>
        </a:p>
      </dgm:t>
    </dgm:pt>
    <dgm:pt modelId="{4F302F49-F346-DE4D-A47C-D0C040607C25}">
      <dgm:prSet/>
      <dgm:spPr/>
      <dgm:t>
        <a:bodyPr/>
        <a:lstStyle/>
        <a:p>
          <a:r>
            <a:rPr lang="en-US" dirty="0">
              <a:latin typeface="Times New Roman" panose="02020603050405020304" pitchFamily="18" charset="0"/>
              <a:cs typeface="Times New Roman" panose="02020603050405020304" pitchFamily="18" charset="0"/>
            </a:rPr>
            <a:t>Rakesh and Abhishek and John and Jarvis and ... (a// observed swans) are white.</a:t>
          </a:r>
          <a:endParaRPr lang="en-IN" dirty="0">
            <a:latin typeface="Times New Roman" panose="02020603050405020304" pitchFamily="18" charset="0"/>
            <a:cs typeface="Times New Roman" panose="02020603050405020304" pitchFamily="18" charset="0"/>
          </a:endParaRPr>
        </a:p>
      </dgm:t>
    </dgm:pt>
    <dgm:pt modelId="{AA52FE5D-40B0-D14E-8ACA-999FE3F59B0A}" type="parTrans" cxnId="{D2EE2FBD-BB2B-D645-9563-1BB9173F2405}">
      <dgm:prSet/>
      <dgm:spPr/>
      <dgm:t>
        <a:bodyPr/>
        <a:lstStyle/>
        <a:p>
          <a:endParaRPr lang="en-GB"/>
        </a:p>
      </dgm:t>
    </dgm:pt>
    <dgm:pt modelId="{12C1C570-9E50-6A4A-BC3C-2093A51C7570}" type="sibTrans" cxnId="{D2EE2FBD-BB2B-D645-9563-1BB9173F2405}">
      <dgm:prSet/>
      <dgm:spPr/>
      <dgm:t>
        <a:bodyPr/>
        <a:lstStyle/>
        <a:p>
          <a:endParaRPr lang="en-GB"/>
        </a:p>
      </dgm:t>
    </dgm:pt>
    <dgm:pt modelId="{82D003D1-CDE0-CA4D-BE6A-B956B76BB505}">
      <dgm:prSet/>
      <dgm:spPr/>
      <dgm:t>
        <a:bodyPr/>
        <a:lstStyle/>
        <a:p>
          <a:pPr>
            <a:buFont typeface="Wingdings" pitchFamily="2" charset="2"/>
            <a:buChar char="Ø"/>
          </a:pPr>
          <a:r>
            <a:rPr lang="en-IN" dirty="0">
              <a:latin typeface="Times New Roman" panose="02020603050405020304" pitchFamily="18" charset="0"/>
              <a:cs typeface="Times New Roman" panose="02020603050405020304" pitchFamily="18" charset="0"/>
            </a:rPr>
            <a:t>Jacki is White</a:t>
          </a:r>
        </a:p>
      </dgm:t>
    </dgm:pt>
    <dgm:pt modelId="{BB63BFB1-91C3-5F49-BAFE-B70F2865C41A}" type="parTrans" cxnId="{3C0267D8-3850-5D42-A1E9-53AA8D57755C}">
      <dgm:prSet/>
      <dgm:spPr/>
      <dgm:t>
        <a:bodyPr/>
        <a:lstStyle/>
        <a:p>
          <a:endParaRPr lang="en-GB"/>
        </a:p>
      </dgm:t>
    </dgm:pt>
    <dgm:pt modelId="{4E1812D9-24D6-B544-8511-F1A9E60291B3}" type="sibTrans" cxnId="{3C0267D8-3850-5D42-A1E9-53AA8D57755C}">
      <dgm:prSet/>
      <dgm:spPr/>
      <dgm:t>
        <a:bodyPr/>
        <a:lstStyle/>
        <a:p>
          <a:endParaRPr lang="en-GB"/>
        </a:p>
      </dgm:t>
    </dgm:pt>
    <dgm:pt modelId="{A5CC4CE5-E1CF-0E4B-BCF8-5BEB954F4AE7}">
      <dgm:prSet/>
      <dgm:spPr/>
      <dgm:t>
        <a:bodyPr/>
        <a:lstStyle/>
        <a:p>
          <a:pPr>
            <a:buFont typeface="Wingdings" pitchFamily="2" charset="2"/>
            <a:buChar char="Ø"/>
          </a:pPr>
          <a:r>
            <a:rPr lang="en-IN" dirty="0">
              <a:latin typeface="Times New Roman" panose="02020603050405020304" pitchFamily="18" charset="0"/>
              <a:cs typeface="Times New Roman" panose="02020603050405020304" pitchFamily="18" charset="0"/>
            </a:rPr>
            <a:t>All Swans are White</a:t>
          </a:r>
        </a:p>
      </dgm:t>
    </dgm:pt>
    <dgm:pt modelId="{A570B07F-6BD5-7A49-8355-D4D970957F3E}" type="parTrans" cxnId="{8377575B-7EAB-3643-9B28-2728A291F649}">
      <dgm:prSet/>
      <dgm:spPr/>
      <dgm:t>
        <a:bodyPr/>
        <a:lstStyle/>
        <a:p>
          <a:endParaRPr lang="en-GB"/>
        </a:p>
      </dgm:t>
    </dgm:pt>
    <dgm:pt modelId="{1CEE7955-2FB7-6D44-8821-C3281EA87677}" type="sibTrans" cxnId="{8377575B-7EAB-3643-9B28-2728A291F649}">
      <dgm:prSet/>
      <dgm:spPr/>
      <dgm:t>
        <a:bodyPr/>
        <a:lstStyle/>
        <a:p>
          <a:endParaRPr lang="en-GB"/>
        </a:p>
      </dgm:t>
    </dgm:pt>
    <dgm:pt modelId="{75699A42-19D1-294B-A6B2-542E945D91AC}" type="pres">
      <dgm:prSet presAssocID="{6642223B-1AF0-3941-8FB8-222D2924902D}" presName="linear" presStyleCnt="0">
        <dgm:presLayoutVars>
          <dgm:animLvl val="lvl"/>
          <dgm:resizeHandles val="exact"/>
        </dgm:presLayoutVars>
      </dgm:prSet>
      <dgm:spPr/>
    </dgm:pt>
    <dgm:pt modelId="{36AABF45-7D3F-EA4A-828A-C05B2B41BA22}" type="pres">
      <dgm:prSet presAssocID="{E019E440-9D56-2B49-8687-145770808A75}" presName="parentText" presStyleLbl="node1" presStyleIdx="0" presStyleCnt="1">
        <dgm:presLayoutVars>
          <dgm:chMax val="0"/>
          <dgm:bulletEnabled val="1"/>
        </dgm:presLayoutVars>
      </dgm:prSet>
      <dgm:spPr/>
    </dgm:pt>
    <dgm:pt modelId="{FBD20401-22A4-F544-9EB2-6C5E8A05D96F}" type="pres">
      <dgm:prSet presAssocID="{E019E440-9D56-2B49-8687-145770808A75}" presName="childText" presStyleLbl="revTx" presStyleIdx="0" presStyleCnt="1">
        <dgm:presLayoutVars>
          <dgm:bulletEnabled val="1"/>
        </dgm:presLayoutVars>
      </dgm:prSet>
      <dgm:spPr/>
    </dgm:pt>
  </dgm:ptLst>
  <dgm:cxnLst>
    <dgm:cxn modelId="{C1F3FB11-6814-0249-B933-0942026FC6C3}" srcId="{FF68BBA2-215A-264D-92AB-1D4F1078AD9D}" destId="{F5989CDF-D567-B040-84BE-B8FA8BEB47B5}" srcOrd="0" destOrd="0" parTransId="{5F495516-A39C-8B4E-BF5E-A099CE6186B1}" sibTransId="{973A1515-B46D-A840-BDE3-66D853208791}"/>
    <dgm:cxn modelId="{CA2DE124-E903-2D4A-8FB1-D4B14E131073}" srcId="{F26C0D24-0964-0046-9E4B-E1A96B63A873}" destId="{4A41ADD4-ABCE-CB48-9AC4-062BB6A6F0CE}" srcOrd="1" destOrd="0" parTransId="{3583973B-7B79-F24C-8485-D78C05E024B8}" sibTransId="{771B2D88-6850-7949-A666-1372F6306BE9}"/>
    <dgm:cxn modelId="{8CE52927-77BB-0141-A56C-82564E71F0B8}" type="presOf" srcId="{F26C0D24-0964-0046-9E4B-E1A96B63A873}" destId="{FBD20401-22A4-F544-9EB2-6C5E8A05D96F}" srcOrd="0" destOrd="0" presId="urn:microsoft.com/office/officeart/2005/8/layout/vList2"/>
    <dgm:cxn modelId="{8377575B-7EAB-3643-9B28-2728A291F649}" srcId="{4F302F49-F346-DE4D-A47C-D0C040607C25}" destId="{A5CC4CE5-E1CF-0E4B-BCF8-5BEB954F4AE7}" srcOrd="0" destOrd="0" parTransId="{A570B07F-6BD5-7A49-8355-D4D970957F3E}" sibTransId="{1CEE7955-2FB7-6D44-8821-C3281EA87677}"/>
    <dgm:cxn modelId="{9F5A2C46-20C8-BF48-8E08-BC449EC49CC8}" srcId="{6642223B-1AF0-3941-8FB8-222D2924902D}" destId="{E019E440-9D56-2B49-8687-145770808A75}" srcOrd="0" destOrd="0" parTransId="{1A470255-199D-744A-B324-7EFD5DD07AAD}" sibTransId="{C57E7CA1-545F-A847-A4F9-4B7B41F20DAF}"/>
    <dgm:cxn modelId="{8ACD3B6E-2200-5A4F-BE56-720B18549A59}" srcId="{E019E440-9D56-2B49-8687-145770808A75}" destId="{FF68BBA2-215A-264D-92AB-1D4F1078AD9D}" srcOrd="1" destOrd="0" parTransId="{45593F97-C96D-D744-91D8-045EDF571A4B}" sibTransId="{B0B51706-A27B-5942-AF5A-FE0B9F86D364}"/>
    <dgm:cxn modelId="{B225346F-B89C-6142-940C-CD5B4919EAF6}" srcId="{E019E440-9D56-2B49-8687-145770808A75}" destId="{F26C0D24-0964-0046-9E4B-E1A96B63A873}" srcOrd="0" destOrd="0" parTransId="{4D0772B0-6F98-DD44-B621-E90E1FD967A2}" sibTransId="{34F2A480-F4D6-D447-B25A-47767EE03CD3}"/>
    <dgm:cxn modelId="{7E7C1271-1E3F-BC4E-B397-249A6185B844}" type="presOf" srcId="{4A41ADD4-ABCE-CB48-9AC4-062BB6A6F0CE}" destId="{FBD20401-22A4-F544-9EB2-6C5E8A05D96F}" srcOrd="0" destOrd="2" presId="urn:microsoft.com/office/officeart/2005/8/layout/vList2"/>
    <dgm:cxn modelId="{3A5E5A55-EF91-AE4C-8104-DB309942808D}" type="presOf" srcId="{A5CC4CE5-E1CF-0E4B-BCF8-5BEB954F4AE7}" destId="{FBD20401-22A4-F544-9EB2-6C5E8A05D96F}" srcOrd="0" destOrd="7" presId="urn:microsoft.com/office/officeart/2005/8/layout/vList2"/>
    <dgm:cxn modelId="{FCE3E478-099C-2849-BA3B-2A4F30A0CCC1}" type="presOf" srcId="{4AF752AA-F5F7-FF4B-9BAC-3C7931F50780}" destId="{FBD20401-22A4-F544-9EB2-6C5E8A05D96F}" srcOrd="0" destOrd="1" presId="urn:microsoft.com/office/officeart/2005/8/layout/vList2"/>
    <dgm:cxn modelId="{A9633196-8AF2-1942-8EAF-6CED6CB6F8BD}" type="presOf" srcId="{82D003D1-CDE0-CA4D-BE6A-B956B76BB505}" destId="{FBD20401-22A4-F544-9EB2-6C5E8A05D96F}" srcOrd="0" destOrd="3" presId="urn:microsoft.com/office/officeart/2005/8/layout/vList2"/>
    <dgm:cxn modelId="{D2EE2FBD-BB2B-D645-9563-1BB9173F2405}" srcId="{FF68BBA2-215A-264D-92AB-1D4F1078AD9D}" destId="{4F302F49-F346-DE4D-A47C-D0C040607C25}" srcOrd="1" destOrd="0" parTransId="{AA52FE5D-40B0-D14E-8ACA-999FE3F59B0A}" sibTransId="{12C1C570-9E50-6A4A-BC3C-2093A51C7570}"/>
    <dgm:cxn modelId="{3C0267D8-3850-5D42-A1E9-53AA8D57755C}" srcId="{4A41ADD4-ABCE-CB48-9AC4-062BB6A6F0CE}" destId="{82D003D1-CDE0-CA4D-BE6A-B956B76BB505}" srcOrd="0" destOrd="0" parTransId="{BB63BFB1-91C3-5F49-BAFE-B70F2865C41A}" sibTransId="{4E1812D9-24D6-B544-8511-F1A9E60291B3}"/>
    <dgm:cxn modelId="{CBBAACDD-0FD0-7549-83F5-4935A123CC92}" type="presOf" srcId="{4F302F49-F346-DE4D-A47C-D0C040607C25}" destId="{FBD20401-22A4-F544-9EB2-6C5E8A05D96F}" srcOrd="0" destOrd="6" presId="urn:microsoft.com/office/officeart/2005/8/layout/vList2"/>
    <dgm:cxn modelId="{0DD0CDEE-1BF4-C844-8AF7-49372A3FE147}" type="presOf" srcId="{E019E440-9D56-2B49-8687-145770808A75}" destId="{36AABF45-7D3F-EA4A-828A-C05B2B41BA22}" srcOrd="0" destOrd="0" presId="urn:microsoft.com/office/officeart/2005/8/layout/vList2"/>
    <dgm:cxn modelId="{E48E85F8-FEFC-2741-A96D-27ADC3BB4C00}" type="presOf" srcId="{F5989CDF-D567-B040-84BE-B8FA8BEB47B5}" destId="{FBD20401-22A4-F544-9EB2-6C5E8A05D96F}" srcOrd="0" destOrd="5" presId="urn:microsoft.com/office/officeart/2005/8/layout/vList2"/>
    <dgm:cxn modelId="{1830AFFB-2752-CA41-A5F7-9FDFDD9C3020}" srcId="{F26C0D24-0964-0046-9E4B-E1A96B63A873}" destId="{4AF752AA-F5F7-FF4B-9BAC-3C7931F50780}" srcOrd="0" destOrd="0" parTransId="{03AD8F57-A103-5847-B147-7EE91DD9EFF3}" sibTransId="{8F486BD9-D94A-F444-9A9A-BA5B5949AF85}"/>
    <dgm:cxn modelId="{A50EC0FC-9972-8A4E-AAAA-A2BBC4D69A7D}" type="presOf" srcId="{6642223B-1AF0-3941-8FB8-222D2924902D}" destId="{75699A42-19D1-294B-A6B2-542E945D91AC}" srcOrd="0" destOrd="0" presId="urn:microsoft.com/office/officeart/2005/8/layout/vList2"/>
    <dgm:cxn modelId="{B3DCADFF-B2CB-C24B-BE14-F0DC3A4F5F1C}" type="presOf" srcId="{FF68BBA2-215A-264D-92AB-1D4F1078AD9D}" destId="{FBD20401-22A4-F544-9EB2-6C5E8A05D96F}" srcOrd="0" destOrd="4" presId="urn:microsoft.com/office/officeart/2005/8/layout/vList2"/>
    <dgm:cxn modelId="{FFFCCA9D-7EC1-BC46-8288-17626AA2F21F}" type="presParOf" srcId="{75699A42-19D1-294B-A6B2-542E945D91AC}" destId="{36AABF45-7D3F-EA4A-828A-C05B2B41BA22}" srcOrd="0" destOrd="0" presId="urn:microsoft.com/office/officeart/2005/8/layout/vList2"/>
    <dgm:cxn modelId="{B677C978-BF8D-3140-8652-A0C517144066}" type="presParOf" srcId="{75699A42-19D1-294B-A6B2-542E945D91AC}" destId="{FBD20401-22A4-F544-9EB2-6C5E8A05D96F}"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6642223B-1AF0-3941-8FB8-222D2924902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E019E440-9D56-2B49-8687-145770808A75}">
      <dgm:prSet custT="1"/>
      <dgm:spPr/>
      <dgm:t>
        <a:bodyPr/>
        <a:lstStyle/>
        <a:p>
          <a:r>
            <a:rPr lang="en-US" sz="3600" b="1" dirty="0">
              <a:latin typeface="Times New Roman" panose="02020603050405020304" pitchFamily="18" charset="0"/>
              <a:cs typeface="Times New Roman" panose="02020603050405020304" pitchFamily="18" charset="0"/>
            </a:rPr>
            <a:t>Deduction</a:t>
          </a:r>
          <a:endParaRPr lang="en-IN" sz="3600" b="1" dirty="0">
            <a:latin typeface="Times New Roman" panose="02020603050405020304" pitchFamily="18" charset="0"/>
            <a:cs typeface="Times New Roman" panose="02020603050405020304" pitchFamily="18" charset="0"/>
          </a:endParaRPr>
        </a:p>
      </dgm:t>
    </dgm:pt>
    <dgm:pt modelId="{1A470255-199D-744A-B324-7EFD5DD07AAD}" type="parTrans" cxnId="{9F5A2C46-20C8-BF48-8E08-BC449EC49CC8}">
      <dgm:prSet/>
      <dgm:spPr/>
      <dgm:t>
        <a:bodyPr/>
        <a:lstStyle/>
        <a:p>
          <a:endParaRPr lang="en-GB"/>
        </a:p>
      </dgm:t>
    </dgm:pt>
    <dgm:pt modelId="{C57E7CA1-545F-A847-A4F9-4B7B41F20DAF}" type="sibTrans" cxnId="{9F5A2C46-20C8-BF48-8E08-BC449EC49CC8}">
      <dgm:prSet/>
      <dgm:spPr/>
      <dgm:t>
        <a:bodyPr/>
        <a:lstStyle/>
        <a:p>
          <a:endParaRPr lang="en-GB"/>
        </a:p>
      </dgm:t>
    </dgm:pt>
    <dgm:pt modelId="{F26C0D24-0964-0046-9E4B-E1A96B63A873}">
      <dgm:prSet/>
      <dgm:spPr/>
      <dgm:t>
        <a:bodyPr/>
        <a:lstStyle/>
        <a:p>
          <a:pPr algn="just"/>
          <a:r>
            <a:rPr lang="en-GB" dirty="0">
              <a:latin typeface="Times New Roman" panose="02020603050405020304" pitchFamily="18" charset="0"/>
              <a:cs typeface="Times New Roman" panose="02020603050405020304" pitchFamily="18" charset="0"/>
            </a:rPr>
            <a:t>Human beings have the interesting ability to derive facts from a set of data, even though these facts are not explicitly represented in the data.
That is, given appropriate information, humans can deduce new information by applying rules.
For example, given a list of people and their parents, we could deduce their grandparents, great-grandparents, and so on, despite the fact that these facts were not explicitly represented in the original data.
What here is done is to use a rule: “the parent of a parentis a grandparent (and so on).</a:t>
          </a:r>
          <a:endParaRPr lang="en-IN" dirty="0">
            <a:latin typeface="Times New Roman" panose="02020603050405020304" pitchFamily="18" charset="0"/>
            <a:cs typeface="Times New Roman" panose="02020603050405020304" pitchFamily="18" charset="0"/>
          </a:endParaRPr>
        </a:p>
      </dgm:t>
    </dgm:pt>
    <dgm:pt modelId="{4D0772B0-6F98-DD44-B621-E90E1FD967A2}" type="parTrans" cxnId="{B225346F-B89C-6142-940C-CD5B4919EAF6}">
      <dgm:prSet/>
      <dgm:spPr/>
      <dgm:t>
        <a:bodyPr/>
        <a:lstStyle/>
        <a:p>
          <a:endParaRPr lang="en-GB"/>
        </a:p>
      </dgm:t>
    </dgm:pt>
    <dgm:pt modelId="{34F2A480-F4D6-D447-B25A-47767EE03CD3}" type="sibTrans" cxnId="{B225346F-B89C-6142-940C-CD5B4919EAF6}">
      <dgm:prSet/>
      <dgm:spPr/>
      <dgm:t>
        <a:bodyPr/>
        <a:lstStyle/>
        <a:p>
          <a:endParaRPr lang="en-GB"/>
        </a:p>
      </dgm:t>
    </dgm:pt>
    <dgm:pt modelId="{75699A42-19D1-294B-A6B2-542E945D91AC}" type="pres">
      <dgm:prSet presAssocID="{6642223B-1AF0-3941-8FB8-222D2924902D}" presName="linear" presStyleCnt="0">
        <dgm:presLayoutVars>
          <dgm:animLvl val="lvl"/>
          <dgm:resizeHandles val="exact"/>
        </dgm:presLayoutVars>
      </dgm:prSet>
      <dgm:spPr/>
    </dgm:pt>
    <dgm:pt modelId="{36AABF45-7D3F-EA4A-828A-C05B2B41BA22}" type="pres">
      <dgm:prSet presAssocID="{E019E440-9D56-2B49-8687-145770808A75}" presName="parentText" presStyleLbl="node1" presStyleIdx="0" presStyleCnt="1">
        <dgm:presLayoutVars>
          <dgm:chMax val="0"/>
          <dgm:bulletEnabled val="1"/>
        </dgm:presLayoutVars>
      </dgm:prSet>
      <dgm:spPr/>
    </dgm:pt>
    <dgm:pt modelId="{FBD20401-22A4-F544-9EB2-6C5E8A05D96F}" type="pres">
      <dgm:prSet presAssocID="{E019E440-9D56-2B49-8687-145770808A75}" presName="childText" presStyleLbl="revTx" presStyleIdx="0" presStyleCnt="1" custScaleY="98510">
        <dgm:presLayoutVars>
          <dgm:bulletEnabled val="1"/>
        </dgm:presLayoutVars>
      </dgm:prSet>
      <dgm:spPr/>
    </dgm:pt>
  </dgm:ptLst>
  <dgm:cxnLst>
    <dgm:cxn modelId="{8CE52927-77BB-0141-A56C-82564E71F0B8}" type="presOf" srcId="{F26C0D24-0964-0046-9E4B-E1A96B63A873}" destId="{FBD20401-22A4-F544-9EB2-6C5E8A05D96F}" srcOrd="0" destOrd="0" presId="urn:microsoft.com/office/officeart/2005/8/layout/vList2"/>
    <dgm:cxn modelId="{9F5A2C46-20C8-BF48-8E08-BC449EC49CC8}" srcId="{6642223B-1AF0-3941-8FB8-222D2924902D}" destId="{E019E440-9D56-2B49-8687-145770808A75}" srcOrd="0" destOrd="0" parTransId="{1A470255-199D-744A-B324-7EFD5DD07AAD}" sibTransId="{C57E7CA1-545F-A847-A4F9-4B7B41F20DAF}"/>
    <dgm:cxn modelId="{B225346F-B89C-6142-940C-CD5B4919EAF6}" srcId="{E019E440-9D56-2B49-8687-145770808A75}" destId="{F26C0D24-0964-0046-9E4B-E1A96B63A873}" srcOrd="0" destOrd="0" parTransId="{4D0772B0-6F98-DD44-B621-E90E1FD967A2}" sibTransId="{34F2A480-F4D6-D447-B25A-47767EE03CD3}"/>
    <dgm:cxn modelId="{0DD0CDEE-1BF4-C844-8AF7-49372A3FE147}" type="presOf" srcId="{E019E440-9D56-2B49-8687-145770808A75}" destId="{36AABF45-7D3F-EA4A-828A-C05B2B41BA22}" srcOrd="0" destOrd="0" presId="urn:microsoft.com/office/officeart/2005/8/layout/vList2"/>
    <dgm:cxn modelId="{A50EC0FC-9972-8A4E-AAAA-A2BBC4D69A7D}" type="presOf" srcId="{6642223B-1AF0-3941-8FB8-222D2924902D}" destId="{75699A42-19D1-294B-A6B2-542E945D91AC}" srcOrd="0" destOrd="0" presId="urn:microsoft.com/office/officeart/2005/8/layout/vList2"/>
    <dgm:cxn modelId="{FFFCCA9D-7EC1-BC46-8288-17626AA2F21F}" type="presParOf" srcId="{75699A42-19D1-294B-A6B2-542E945D91AC}" destId="{36AABF45-7D3F-EA4A-828A-C05B2B41BA22}" srcOrd="0" destOrd="0" presId="urn:microsoft.com/office/officeart/2005/8/layout/vList2"/>
    <dgm:cxn modelId="{B677C978-BF8D-3140-8652-A0C517144066}" type="presParOf" srcId="{75699A42-19D1-294B-A6B2-542E945D91AC}" destId="{FBD20401-22A4-F544-9EB2-6C5E8A05D96F}"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6642223B-1AF0-3941-8FB8-222D2924902D}" type="doc">
      <dgm:prSet loTypeId="urn:microsoft.com/office/officeart/2005/8/layout/vList2" loCatId="relationship" qsTypeId="urn:microsoft.com/office/officeart/2005/8/quickstyle/simple1" qsCatId="simple" csTypeId="urn:microsoft.com/office/officeart/2005/8/colors/accent1_2" csCatId="accent1" phldr="1"/>
      <dgm:spPr/>
      <dgm:t>
        <a:bodyPr/>
        <a:lstStyle/>
        <a:p>
          <a:endParaRPr lang="en-GB"/>
        </a:p>
      </dgm:t>
    </dgm:pt>
    <dgm:pt modelId="{E019E440-9D56-2B49-8687-145770808A75}">
      <dgm:prSet custT="1"/>
      <dgm:spPr/>
      <dgm:t>
        <a:bodyPr/>
        <a:lstStyle/>
        <a:p>
          <a:r>
            <a:rPr lang="en-GB" sz="3600" b="1" dirty="0">
              <a:latin typeface="Times New Roman" panose="02020603050405020304" pitchFamily="18" charset="0"/>
              <a:cs typeface="Times New Roman" panose="02020603050405020304" pitchFamily="18" charset="0"/>
            </a:rPr>
            <a:t>Conventional Databases </a:t>
          </a:r>
        </a:p>
      </dgm:t>
    </dgm:pt>
    <dgm:pt modelId="{1A470255-199D-744A-B324-7EFD5DD07AAD}" type="parTrans" cxnId="{9F5A2C46-20C8-BF48-8E08-BC449EC49CC8}">
      <dgm:prSet/>
      <dgm:spPr/>
      <dgm:t>
        <a:bodyPr/>
        <a:lstStyle/>
        <a:p>
          <a:endParaRPr lang="en-GB"/>
        </a:p>
      </dgm:t>
    </dgm:pt>
    <dgm:pt modelId="{C57E7CA1-545F-A847-A4F9-4B7B41F20DAF}" type="sibTrans" cxnId="{9F5A2C46-20C8-BF48-8E08-BC449EC49CC8}">
      <dgm:prSet/>
      <dgm:spPr/>
      <dgm:t>
        <a:bodyPr/>
        <a:lstStyle/>
        <a:p>
          <a:endParaRPr lang="en-GB"/>
        </a:p>
      </dgm:t>
    </dgm:pt>
    <dgm:pt modelId="{F26C0D24-0964-0046-9E4B-E1A96B63A873}">
      <dgm:prSet/>
      <dgm:spPr/>
      <dgm:t>
        <a:bodyPr/>
        <a:lstStyle/>
        <a:p>
          <a:pPr algn="just"/>
          <a:r>
            <a:rPr lang="en-GB" dirty="0">
              <a:latin typeface="Times New Roman" panose="02020603050405020304" pitchFamily="18" charset="0"/>
              <a:cs typeface="Times New Roman" panose="02020603050405020304" pitchFamily="18" charset="0"/>
            </a:rPr>
            <a:t>In very general terms, a conventional database consists of a collection of facts.
Using some form of query language, these facts may be accessed and manipulated as required.
However, facts must be explicitly stored in the database for them to be of any use.</a:t>
          </a:r>
          <a:endParaRPr lang="en-IN" dirty="0">
            <a:latin typeface="Times New Roman" panose="02020603050405020304" pitchFamily="18" charset="0"/>
            <a:cs typeface="Times New Roman" panose="02020603050405020304" pitchFamily="18" charset="0"/>
          </a:endParaRPr>
        </a:p>
      </dgm:t>
    </dgm:pt>
    <dgm:pt modelId="{4D0772B0-6F98-DD44-B621-E90E1FD967A2}" type="parTrans" cxnId="{B225346F-B89C-6142-940C-CD5B4919EAF6}">
      <dgm:prSet/>
      <dgm:spPr/>
      <dgm:t>
        <a:bodyPr/>
        <a:lstStyle/>
        <a:p>
          <a:endParaRPr lang="en-GB"/>
        </a:p>
      </dgm:t>
    </dgm:pt>
    <dgm:pt modelId="{34F2A480-F4D6-D447-B25A-47767EE03CD3}" type="sibTrans" cxnId="{B225346F-B89C-6142-940C-CD5B4919EAF6}">
      <dgm:prSet/>
      <dgm:spPr/>
      <dgm:t>
        <a:bodyPr/>
        <a:lstStyle/>
        <a:p>
          <a:endParaRPr lang="en-GB"/>
        </a:p>
      </dgm:t>
    </dgm:pt>
    <dgm:pt modelId="{598050C0-F13C-8744-BA8B-BA050737112F}">
      <dgm:prSet/>
      <dgm:spPr/>
      <dgm:t>
        <a:bodyPr/>
        <a:lstStyle/>
        <a:p>
          <a:pPr algn="just"/>
          <a:r>
            <a:rPr lang="en-GB" dirty="0">
              <a:latin typeface="Times New Roman" panose="02020603050405020304" pitchFamily="18" charset="0"/>
              <a:cs typeface="Times New Roman" panose="02020603050405020304" pitchFamily="18" charset="0"/>
            </a:rPr>
            <a:t>If a fact is not explicitly represented in the database, then as far as the database is concerned, that fact effectively does not exist.</a:t>
          </a:r>
          <a:endParaRPr lang="en-IN" dirty="0">
            <a:latin typeface="Times New Roman" panose="02020603050405020304" pitchFamily="18" charset="0"/>
            <a:cs typeface="Times New Roman" panose="02020603050405020304" pitchFamily="18" charset="0"/>
          </a:endParaRPr>
        </a:p>
      </dgm:t>
    </dgm:pt>
    <dgm:pt modelId="{54319D72-68B4-BC4A-B695-8BC23B574A4E}" type="parTrans" cxnId="{4FEDD34D-2746-6E46-B214-C59FB8B55E56}">
      <dgm:prSet/>
      <dgm:spPr/>
      <dgm:t>
        <a:bodyPr/>
        <a:lstStyle/>
        <a:p>
          <a:endParaRPr lang="en-GB"/>
        </a:p>
      </dgm:t>
    </dgm:pt>
    <dgm:pt modelId="{BA02BAC2-EB63-B74B-9228-AC75E582058E}" type="sibTrans" cxnId="{4FEDD34D-2746-6E46-B214-C59FB8B55E56}">
      <dgm:prSet/>
      <dgm:spPr/>
      <dgm:t>
        <a:bodyPr/>
        <a:lstStyle/>
        <a:p>
          <a:endParaRPr lang="en-GB"/>
        </a:p>
      </dgm:t>
    </dgm:pt>
    <dgm:pt modelId="{5360B724-16C0-964E-8AB1-C21EB9721383}" type="pres">
      <dgm:prSet presAssocID="{6642223B-1AF0-3941-8FB8-222D2924902D}" presName="linear" presStyleCnt="0">
        <dgm:presLayoutVars>
          <dgm:animLvl val="lvl"/>
          <dgm:resizeHandles val="exact"/>
        </dgm:presLayoutVars>
      </dgm:prSet>
      <dgm:spPr/>
    </dgm:pt>
    <dgm:pt modelId="{1966F80D-E865-CD4D-913F-16D846C1E015}" type="pres">
      <dgm:prSet presAssocID="{E019E440-9D56-2B49-8687-145770808A75}" presName="parentText" presStyleLbl="node1" presStyleIdx="0" presStyleCnt="1">
        <dgm:presLayoutVars>
          <dgm:chMax val="0"/>
          <dgm:bulletEnabled val="1"/>
        </dgm:presLayoutVars>
      </dgm:prSet>
      <dgm:spPr/>
    </dgm:pt>
    <dgm:pt modelId="{BEF8E129-C505-9C4F-8B6A-486C8C8DC09F}" type="pres">
      <dgm:prSet presAssocID="{E019E440-9D56-2B49-8687-145770808A75}" presName="childText" presStyleLbl="revTx" presStyleIdx="0" presStyleCnt="1">
        <dgm:presLayoutVars>
          <dgm:bulletEnabled val="1"/>
        </dgm:presLayoutVars>
      </dgm:prSet>
      <dgm:spPr/>
    </dgm:pt>
  </dgm:ptLst>
  <dgm:cxnLst>
    <dgm:cxn modelId="{213E2F25-6323-424D-9C01-DAFDA2635D32}" type="presOf" srcId="{E019E440-9D56-2B49-8687-145770808A75}" destId="{1966F80D-E865-CD4D-913F-16D846C1E015}" srcOrd="0" destOrd="0" presId="urn:microsoft.com/office/officeart/2005/8/layout/vList2"/>
    <dgm:cxn modelId="{9F5A2C46-20C8-BF48-8E08-BC449EC49CC8}" srcId="{6642223B-1AF0-3941-8FB8-222D2924902D}" destId="{E019E440-9D56-2B49-8687-145770808A75}" srcOrd="0" destOrd="0" parTransId="{1A470255-199D-744A-B324-7EFD5DD07AAD}" sibTransId="{C57E7CA1-545F-A847-A4F9-4B7B41F20DAF}"/>
    <dgm:cxn modelId="{4FEDD34D-2746-6E46-B214-C59FB8B55E56}" srcId="{E019E440-9D56-2B49-8687-145770808A75}" destId="{598050C0-F13C-8744-BA8B-BA050737112F}" srcOrd="1" destOrd="0" parTransId="{54319D72-68B4-BC4A-B695-8BC23B574A4E}" sibTransId="{BA02BAC2-EB63-B74B-9228-AC75E582058E}"/>
    <dgm:cxn modelId="{B225346F-B89C-6142-940C-CD5B4919EAF6}" srcId="{E019E440-9D56-2B49-8687-145770808A75}" destId="{F26C0D24-0964-0046-9E4B-E1A96B63A873}" srcOrd="0" destOrd="0" parTransId="{4D0772B0-6F98-DD44-B621-E90E1FD967A2}" sibTransId="{34F2A480-F4D6-D447-B25A-47767EE03CD3}"/>
    <dgm:cxn modelId="{9B865C5A-2917-D449-8D4D-A366BEF18DCE}" type="presOf" srcId="{598050C0-F13C-8744-BA8B-BA050737112F}" destId="{BEF8E129-C505-9C4F-8B6A-486C8C8DC09F}" srcOrd="0" destOrd="1" presId="urn:microsoft.com/office/officeart/2005/8/layout/vList2"/>
    <dgm:cxn modelId="{E39D859A-6523-DB4F-8C28-39E492CE3E4A}" type="presOf" srcId="{F26C0D24-0964-0046-9E4B-E1A96B63A873}" destId="{BEF8E129-C505-9C4F-8B6A-486C8C8DC09F}" srcOrd="0" destOrd="0" presId="urn:microsoft.com/office/officeart/2005/8/layout/vList2"/>
    <dgm:cxn modelId="{F59DAFB0-5167-A54D-9E72-9B9126F714E4}" type="presOf" srcId="{6642223B-1AF0-3941-8FB8-222D2924902D}" destId="{5360B724-16C0-964E-8AB1-C21EB9721383}" srcOrd="0" destOrd="0" presId="urn:microsoft.com/office/officeart/2005/8/layout/vList2"/>
    <dgm:cxn modelId="{1144CEBB-6A2F-1F4D-B40D-E48FD76A3CB5}" type="presParOf" srcId="{5360B724-16C0-964E-8AB1-C21EB9721383}" destId="{1966F80D-E865-CD4D-913F-16D846C1E015}" srcOrd="0" destOrd="0" presId="urn:microsoft.com/office/officeart/2005/8/layout/vList2"/>
    <dgm:cxn modelId="{999E2272-3521-5F4D-BB7B-AB34DCA63F18}" type="presParOf" srcId="{5360B724-16C0-964E-8AB1-C21EB9721383}" destId="{BEF8E129-C505-9C4F-8B6A-486C8C8DC09F}"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6642223B-1AF0-3941-8FB8-222D2924902D}" type="doc">
      <dgm:prSet loTypeId="urn:microsoft.com/office/officeart/2005/8/layout/vList2" loCatId="relationship" qsTypeId="urn:microsoft.com/office/officeart/2005/8/quickstyle/simple1" qsCatId="simple" csTypeId="urn:microsoft.com/office/officeart/2005/8/colors/accent1_2" csCatId="accent1" phldr="1"/>
      <dgm:spPr/>
      <dgm:t>
        <a:bodyPr/>
        <a:lstStyle/>
        <a:p>
          <a:endParaRPr lang="en-GB"/>
        </a:p>
      </dgm:t>
    </dgm:pt>
    <dgm:pt modelId="{E019E440-9D56-2B49-8687-145770808A75}">
      <dgm:prSet custT="1"/>
      <dgm:spPr/>
      <dgm:t>
        <a:bodyPr/>
        <a:lstStyle/>
        <a:p>
          <a:r>
            <a:rPr lang="en-GB" sz="3600" b="1" dirty="0">
              <a:latin typeface="Times New Roman" panose="02020603050405020304" pitchFamily="18" charset="0"/>
              <a:cs typeface="Times New Roman" panose="02020603050405020304" pitchFamily="18" charset="0"/>
            </a:rPr>
            <a:t>Conventional Databases </a:t>
          </a:r>
        </a:p>
      </dgm:t>
    </dgm:pt>
    <dgm:pt modelId="{1A470255-199D-744A-B324-7EFD5DD07AAD}" type="parTrans" cxnId="{9F5A2C46-20C8-BF48-8E08-BC449EC49CC8}">
      <dgm:prSet/>
      <dgm:spPr/>
      <dgm:t>
        <a:bodyPr/>
        <a:lstStyle/>
        <a:p>
          <a:endParaRPr lang="en-GB"/>
        </a:p>
      </dgm:t>
    </dgm:pt>
    <dgm:pt modelId="{C57E7CA1-545F-A847-A4F9-4B7B41F20DAF}" type="sibTrans" cxnId="{9F5A2C46-20C8-BF48-8E08-BC449EC49CC8}">
      <dgm:prSet/>
      <dgm:spPr/>
      <dgm:t>
        <a:bodyPr/>
        <a:lstStyle/>
        <a:p>
          <a:endParaRPr lang="en-GB"/>
        </a:p>
      </dgm:t>
    </dgm:pt>
    <dgm:pt modelId="{F26C0D24-0964-0046-9E4B-E1A96B63A873}">
      <dgm:prSet/>
      <dgm:spPr/>
      <dgm:t>
        <a:bodyPr/>
        <a:lstStyle/>
        <a:p>
          <a:pPr algn="just"/>
          <a:r>
            <a:rPr lang="en-GB" dirty="0">
              <a:latin typeface="Times New Roman" panose="02020603050405020304" pitchFamily="18" charset="0"/>
              <a:cs typeface="Times New Roman" panose="02020603050405020304" pitchFamily="18" charset="0"/>
            </a:rPr>
            <a:t>To clarify this idea of implicit data representation, consider the following example.</a:t>
          </a:r>
          <a:endParaRPr lang="en-IN" dirty="0">
            <a:latin typeface="Times New Roman" panose="02020603050405020304" pitchFamily="18" charset="0"/>
            <a:cs typeface="Times New Roman" panose="02020603050405020304" pitchFamily="18" charset="0"/>
          </a:endParaRPr>
        </a:p>
      </dgm:t>
    </dgm:pt>
    <dgm:pt modelId="{4D0772B0-6F98-DD44-B621-E90E1FD967A2}" type="parTrans" cxnId="{B225346F-B89C-6142-940C-CD5B4919EAF6}">
      <dgm:prSet/>
      <dgm:spPr/>
      <dgm:t>
        <a:bodyPr/>
        <a:lstStyle/>
        <a:p>
          <a:endParaRPr lang="en-GB"/>
        </a:p>
      </dgm:t>
    </dgm:pt>
    <dgm:pt modelId="{34F2A480-F4D6-D447-B25A-47767EE03CD3}" type="sibTrans" cxnId="{B225346F-B89C-6142-940C-CD5B4919EAF6}">
      <dgm:prSet/>
      <dgm:spPr/>
      <dgm:t>
        <a:bodyPr/>
        <a:lstStyle/>
        <a:p>
          <a:endParaRPr lang="en-GB"/>
        </a:p>
      </dgm:t>
    </dgm:pt>
    <dgm:pt modelId="{74EA2AF1-5B3A-774E-BA98-0811F29C037A}">
      <dgm:prSet/>
      <dgm:spPr/>
      <dgm:t>
        <a:bodyPr/>
        <a:lstStyle/>
        <a:p>
          <a:pPr algn="just"/>
          <a:r>
            <a:rPr lang="en-GB" dirty="0">
              <a:latin typeface="Times New Roman" panose="02020603050405020304" pitchFamily="18" charset="0"/>
              <a:cs typeface="Times New Roman" panose="02020603050405020304" pitchFamily="18" charset="0"/>
            </a:rPr>
            <a:t>Suppose we have a conventional database that contains the two facts:</a:t>
          </a:r>
          <a:endParaRPr lang="en-IN" dirty="0">
            <a:latin typeface="Times New Roman" panose="02020603050405020304" pitchFamily="18" charset="0"/>
            <a:cs typeface="Times New Roman" panose="02020603050405020304" pitchFamily="18" charset="0"/>
          </a:endParaRPr>
        </a:p>
      </dgm:t>
    </dgm:pt>
    <dgm:pt modelId="{5BE63EBC-4909-7C48-ACCF-617FAB7F1152}" type="parTrans" cxnId="{46886F98-E9C5-E944-881E-F085535E251D}">
      <dgm:prSet/>
      <dgm:spPr/>
      <dgm:t>
        <a:bodyPr/>
        <a:lstStyle/>
        <a:p>
          <a:endParaRPr lang="en-GB"/>
        </a:p>
      </dgm:t>
    </dgm:pt>
    <dgm:pt modelId="{B869278A-902C-FB45-9321-158243EC8A2A}" type="sibTrans" cxnId="{46886F98-E9C5-E944-881E-F085535E251D}">
      <dgm:prSet/>
      <dgm:spPr/>
      <dgm:t>
        <a:bodyPr/>
        <a:lstStyle/>
        <a:p>
          <a:endParaRPr lang="en-GB"/>
        </a:p>
      </dgm:t>
    </dgm:pt>
    <dgm:pt modelId="{7891853D-461D-5B47-B47B-EC44D8469C17}">
      <dgm:prSet/>
      <dgm:spPr/>
      <dgm:t>
        <a:bodyPr/>
        <a:lstStyle/>
        <a:p>
          <a:pPr algn="just"/>
          <a:r>
            <a:rPr lang="en-GB" dirty="0">
              <a:latin typeface="Times New Roman" panose="02020603050405020304" pitchFamily="18" charset="0"/>
              <a:cs typeface="Times New Roman" panose="02020603050405020304" pitchFamily="18" charset="0"/>
            </a:rPr>
            <a:t>“John is Bill’s father.”
“Bill is Derek’s father.”</a:t>
          </a:r>
          <a:endParaRPr lang="en-IN" dirty="0">
            <a:latin typeface="Times New Roman" panose="02020603050405020304" pitchFamily="18" charset="0"/>
            <a:cs typeface="Times New Roman" panose="02020603050405020304" pitchFamily="18" charset="0"/>
          </a:endParaRPr>
        </a:p>
      </dgm:t>
    </dgm:pt>
    <dgm:pt modelId="{98232996-A9EF-D549-A9BF-48DB3EBF0BBF}" type="parTrans" cxnId="{94EC2DFB-C42A-5145-87FF-D0A51C54549B}">
      <dgm:prSet/>
      <dgm:spPr/>
      <dgm:t>
        <a:bodyPr/>
        <a:lstStyle/>
        <a:p>
          <a:endParaRPr lang="en-GB"/>
        </a:p>
      </dgm:t>
    </dgm:pt>
    <dgm:pt modelId="{EFF029BB-A145-F147-9787-85214095AB4B}" type="sibTrans" cxnId="{94EC2DFB-C42A-5145-87FF-D0A51C54549B}">
      <dgm:prSet/>
      <dgm:spPr/>
      <dgm:t>
        <a:bodyPr/>
        <a:lstStyle/>
        <a:p>
          <a:endParaRPr lang="en-GB"/>
        </a:p>
      </dgm:t>
    </dgm:pt>
    <dgm:pt modelId="{ECC914A5-557A-EA44-A8C6-331DC519F96D}">
      <dgm:prSet/>
      <dgm:spPr/>
      <dgm:t>
        <a:bodyPr/>
        <a:lstStyle/>
        <a:p>
          <a:pPr algn="just"/>
          <a:r>
            <a:rPr lang="en-GB" dirty="0">
              <a:latin typeface="Times New Roman" panose="02020603050405020304" pitchFamily="18" charset="0"/>
              <a:cs typeface="Times New Roman" panose="02020603050405020304" pitchFamily="18" charset="0"/>
            </a:rPr>
            <a:t>Now most people will quickly realise that John is also Derek’s grandfather (assuming, of course, that the two Bills are the same person).</a:t>
          </a:r>
          <a:endParaRPr lang="en-IN" dirty="0">
            <a:latin typeface="Times New Roman" panose="02020603050405020304" pitchFamily="18" charset="0"/>
            <a:cs typeface="Times New Roman" panose="02020603050405020304" pitchFamily="18" charset="0"/>
          </a:endParaRPr>
        </a:p>
      </dgm:t>
    </dgm:pt>
    <dgm:pt modelId="{1D8976D8-6476-894F-A8FD-2FFAD0758327}" type="parTrans" cxnId="{04FA1B96-DFA2-ED4B-9B4F-E00C1D63306E}">
      <dgm:prSet/>
      <dgm:spPr/>
      <dgm:t>
        <a:bodyPr/>
        <a:lstStyle/>
        <a:p>
          <a:endParaRPr lang="en-GB"/>
        </a:p>
      </dgm:t>
    </dgm:pt>
    <dgm:pt modelId="{BBD4CC87-E7C3-A447-BDF5-9B0C154C4C81}" type="sibTrans" cxnId="{04FA1B96-DFA2-ED4B-9B4F-E00C1D63306E}">
      <dgm:prSet/>
      <dgm:spPr/>
      <dgm:t>
        <a:bodyPr/>
        <a:lstStyle/>
        <a:p>
          <a:endParaRPr lang="en-GB"/>
        </a:p>
      </dgm:t>
    </dgm:pt>
    <dgm:pt modelId="{3E0C5043-A8F5-554B-A7ED-D83C3FCD7B89}">
      <dgm:prSet/>
      <dgm:spPr/>
      <dgm:t>
        <a:bodyPr/>
        <a:lstStyle/>
        <a:p>
          <a:pPr algn="just"/>
          <a:r>
            <a:rPr lang="en-GB" dirty="0">
              <a:latin typeface="Times New Roman" panose="02020603050405020304" pitchFamily="18" charset="0"/>
              <a:cs typeface="Times New Roman" panose="02020603050405020304" pitchFamily="18" charset="0"/>
            </a:rPr>
            <a:t>In other words, this fact is implicit in the two existing facts. However, the fact “John is Derek’s grandfather” is not stored in the database, so as far as the database is concerned, there is no relationship whatsoever between John and Derek.</a:t>
          </a:r>
          <a:endParaRPr lang="en-IN" dirty="0">
            <a:latin typeface="Times New Roman" panose="02020603050405020304" pitchFamily="18" charset="0"/>
            <a:cs typeface="Times New Roman" panose="02020603050405020304" pitchFamily="18" charset="0"/>
          </a:endParaRPr>
        </a:p>
      </dgm:t>
    </dgm:pt>
    <dgm:pt modelId="{146930CD-5A59-CE45-B68E-E8CD504ADB35}" type="parTrans" cxnId="{E4CE9801-5856-EE47-8D8A-F41370AF7E8A}">
      <dgm:prSet/>
      <dgm:spPr/>
      <dgm:t>
        <a:bodyPr/>
        <a:lstStyle/>
        <a:p>
          <a:endParaRPr lang="en-GB"/>
        </a:p>
      </dgm:t>
    </dgm:pt>
    <dgm:pt modelId="{956161F8-7B33-9E43-86C9-C227E2928955}" type="sibTrans" cxnId="{E4CE9801-5856-EE47-8D8A-F41370AF7E8A}">
      <dgm:prSet/>
      <dgm:spPr/>
      <dgm:t>
        <a:bodyPr/>
        <a:lstStyle/>
        <a:p>
          <a:endParaRPr lang="en-GB"/>
        </a:p>
      </dgm:t>
    </dgm:pt>
    <dgm:pt modelId="{5360B724-16C0-964E-8AB1-C21EB9721383}" type="pres">
      <dgm:prSet presAssocID="{6642223B-1AF0-3941-8FB8-222D2924902D}" presName="linear" presStyleCnt="0">
        <dgm:presLayoutVars>
          <dgm:animLvl val="lvl"/>
          <dgm:resizeHandles val="exact"/>
        </dgm:presLayoutVars>
      </dgm:prSet>
      <dgm:spPr/>
    </dgm:pt>
    <dgm:pt modelId="{1966F80D-E865-CD4D-913F-16D846C1E015}" type="pres">
      <dgm:prSet presAssocID="{E019E440-9D56-2B49-8687-145770808A75}" presName="parentText" presStyleLbl="node1" presStyleIdx="0" presStyleCnt="1">
        <dgm:presLayoutVars>
          <dgm:chMax val="0"/>
          <dgm:bulletEnabled val="1"/>
        </dgm:presLayoutVars>
      </dgm:prSet>
      <dgm:spPr/>
    </dgm:pt>
    <dgm:pt modelId="{BEF8E129-C505-9C4F-8B6A-486C8C8DC09F}" type="pres">
      <dgm:prSet presAssocID="{E019E440-9D56-2B49-8687-145770808A75}" presName="childText" presStyleLbl="revTx" presStyleIdx="0" presStyleCnt="1">
        <dgm:presLayoutVars>
          <dgm:bulletEnabled val="1"/>
        </dgm:presLayoutVars>
      </dgm:prSet>
      <dgm:spPr/>
    </dgm:pt>
  </dgm:ptLst>
  <dgm:cxnLst>
    <dgm:cxn modelId="{E4CE9801-5856-EE47-8D8A-F41370AF7E8A}" srcId="{E019E440-9D56-2B49-8687-145770808A75}" destId="{3E0C5043-A8F5-554B-A7ED-D83C3FCD7B89}" srcOrd="3" destOrd="0" parTransId="{146930CD-5A59-CE45-B68E-E8CD504ADB35}" sibTransId="{956161F8-7B33-9E43-86C9-C227E2928955}"/>
    <dgm:cxn modelId="{4D10F409-A309-7547-B774-638B44C1065B}" type="presOf" srcId="{74EA2AF1-5B3A-774E-BA98-0811F29C037A}" destId="{BEF8E129-C505-9C4F-8B6A-486C8C8DC09F}" srcOrd="0" destOrd="1" presId="urn:microsoft.com/office/officeart/2005/8/layout/vList2"/>
    <dgm:cxn modelId="{213E2F25-6323-424D-9C01-DAFDA2635D32}" type="presOf" srcId="{E019E440-9D56-2B49-8687-145770808A75}" destId="{1966F80D-E865-CD4D-913F-16D846C1E015}" srcOrd="0" destOrd="0" presId="urn:microsoft.com/office/officeart/2005/8/layout/vList2"/>
    <dgm:cxn modelId="{B98B6E65-B2E6-8144-8DD0-D407C91F8F37}" type="presOf" srcId="{3E0C5043-A8F5-554B-A7ED-D83C3FCD7B89}" destId="{BEF8E129-C505-9C4F-8B6A-486C8C8DC09F}" srcOrd="0" destOrd="4" presId="urn:microsoft.com/office/officeart/2005/8/layout/vList2"/>
    <dgm:cxn modelId="{9F5A2C46-20C8-BF48-8E08-BC449EC49CC8}" srcId="{6642223B-1AF0-3941-8FB8-222D2924902D}" destId="{E019E440-9D56-2B49-8687-145770808A75}" srcOrd="0" destOrd="0" parTransId="{1A470255-199D-744A-B324-7EFD5DD07AAD}" sibTransId="{C57E7CA1-545F-A847-A4F9-4B7B41F20DAF}"/>
    <dgm:cxn modelId="{FEE81D48-29F1-6541-B2FD-F95F3D6B7966}" type="presOf" srcId="{7891853D-461D-5B47-B47B-EC44D8469C17}" destId="{BEF8E129-C505-9C4F-8B6A-486C8C8DC09F}" srcOrd="0" destOrd="2" presId="urn:microsoft.com/office/officeart/2005/8/layout/vList2"/>
    <dgm:cxn modelId="{FDF1006E-CBE4-3D41-B7C1-D37A57FE0D58}" type="presOf" srcId="{ECC914A5-557A-EA44-A8C6-331DC519F96D}" destId="{BEF8E129-C505-9C4F-8B6A-486C8C8DC09F}" srcOrd="0" destOrd="3" presId="urn:microsoft.com/office/officeart/2005/8/layout/vList2"/>
    <dgm:cxn modelId="{B225346F-B89C-6142-940C-CD5B4919EAF6}" srcId="{E019E440-9D56-2B49-8687-145770808A75}" destId="{F26C0D24-0964-0046-9E4B-E1A96B63A873}" srcOrd="0" destOrd="0" parTransId="{4D0772B0-6F98-DD44-B621-E90E1FD967A2}" sibTransId="{34F2A480-F4D6-D447-B25A-47767EE03CD3}"/>
    <dgm:cxn modelId="{04FA1B96-DFA2-ED4B-9B4F-E00C1D63306E}" srcId="{E019E440-9D56-2B49-8687-145770808A75}" destId="{ECC914A5-557A-EA44-A8C6-331DC519F96D}" srcOrd="2" destOrd="0" parTransId="{1D8976D8-6476-894F-A8FD-2FFAD0758327}" sibTransId="{BBD4CC87-E7C3-A447-BDF5-9B0C154C4C81}"/>
    <dgm:cxn modelId="{46886F98-E9C5-E944-881E-F085535E251D}" srcId="{E019E440-9D56-2B49-8687-145770808A75}" destId="{74EA2AF1-5B3A-774E-BA98-0811F29C037A}" srcOrd="1" destOrd="0" parTransId="{5BE63EBC-4909-7C48-ACCF-617FAB7F1152}" sibTransId="{B869278A-902C-FB45-9321-158243EC8A2A}"/>
    <dgm:cxn modelId="{E39D859A-6523-DB4F-8C28-39E492CE3E4A}" type="presOf" srcId="{F26C0D24-0964-0046-9E4B-E1A96B63A873}" destId="{BEF8E129-C505-9C4F-8B6A-486C8C8DC09F}" srcOrd="0" destOrd="0" presId="urn:microsoft.com/office/officeart/2005/8/layout/vList2"/>
    <dgm:cxn modelId="{F59DAFB0-5167-A54D-9E72-9B9126F714E4}" type="presOf" srcId="{6642223B-1AF0-3941-8FB8-222D2924902D}" destId="{5360B724-16C0-964E-8AB1-C21EB9721383}" srcOrd="0" destOrd="0" presId="urn:microsoft.com/office/officeart/2005/8/layout/vList2"/>
    <dgm:cxn modelId="{94EC2DFB-C42A-5145-87FF-D0A51C54549B}" srcId="{74EA2AF1-5B3A-774E-BA98-0811F29C037A}" destId="{7891853D-461D-5B47-B47B-EC44D8469C17}" srcOrd="0" destOrd="0" parTransId="{98232996-A9EF-D549-A9BF-48DB3EBF0BBF}" sibTransId="{EFF029BB-A145-F147-9787-85214095AB4B}"/>
    <dgm:cxn modelId="{1144CEBB-6A2F-1F4D-B40D-E48FD76A3CB5}" type="presParOf" srcId="{5360B724-16C0-964E-8AB1-C21EB9721383}" destId="{1966F80D-E865-CD4D-913F-16D846C1E015}" srcOrd="0" destOrd="0" presId="urn:microsoft.com/office/officeart/2005/8/layout/vList2"/>
    <dgm:cxn modelId="{999E2272-3521-5F4D-BB7B-AB34DCA63F18}" type="presParOf" srcId="{5360B724-16C0-964E-8AB1-C21EB9721383}" destId="{BEF8E129-C505-9C4F-8B6A-486C8C8DC09F}"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6642223B-1AF0-3941-8FB8-222D2924902D}" type="doc">
      <dgm:prSet loTypeId="urn:microsoft.com/office/officeart/2005/8/layout/vList2" loCatId="relationship" qsTypeId="urn:microsoft.com/office/officeart/2005/8/quickstyle/simple1" qsCatId="simple" csTypeId="urn:microsoft.com/office/officeart/2005/8/colors/accent1_2" csCatId="accent1" phldr="1"/>
      <dgm:spPr/>
      <dgm:t>
        <a:bodyPr/>
        <a:lstStyle/>
        <a:p>
          <a:endParaRPr lang="en-GB"/>
        </a:p>
      </dgm:t>
    </dgm:pt>
    <dgm:pt modelId="{E019E440-9D56-2B49-8687-145770808A75}">
      <dgm:prSet custT="1"/>
      <dgm:spPr/>
      <dgm:t>
        <a:bodyPr/>
        <a:lstStyle/>
        <a:p>
          <a:r>
            <a:rPr lang="en-IN" sz="3200" b="1" dirty="0">
              <a:latin typeface="TimesNewRomanPSMT"/>
            </a:rPr>
            <a:t>Deductive</a:t>
          </a:r>
          <a:r>
            <a:rPr lang="en-GB" sz="3200" b="1" dirty="0">
              <a:latin typeface="Times New Roman" panose="02020603050405020304" pitchFamily="18" charset="0"/>
              <a:cs typeface="Times New Roman" panose="02020603050405020304" pitchFamily="18" charset="0"/>
            </a:rPr>
            <a:t> Databases </a:t>
          </a:r>
        </a:p>
      </dgm:t>
    </dgm:pt>
    <dgm:pt modelId="{1A470255-199D-744A-B324-7EFD5DD07AAD}" type="parTrans" cxnId="{9F5A2C46-20C8-BF48-8E08-BC449EC49CC8}">
      <dgm:prSet/>
      <dgm:spPr/>
      <dgm:t>
        <a:bodyPr/>
        <a:lstStyle/>
        <a:p>
          <a:endParaRPr lang="en-GB"/>
        </a:p>
      </dgm:t>
    </dgm:pt>
    <dgm:pt modelId="{C57E7CA1-545F-A847-A4F9-4B7B41F20DAF}" type="sibTrans" cxnId="{9F5A2C46-20C8-BF48-8E08-BC449EC49CC8}">
      <dgm:prSet/>
      <dgm:spPr/>
      <dgm:t>
        <a:bodyPr/>
        <a:lstStyle/>
        <a:p>
          <a:endParaRPr lang="en-GB"/>
        </a:p>
      </dgm:t>
    </dgm:pt>
    <dgm:pt modelId="{F26C0D24-0964-0046-9E4B-E1A96B63A873}">
      <dgm:prSet custT="1"/>
      <dgm:spPr/>
      <dgm:t>
        <a:bodyPr/>
        <a:lstStyle/>
        <a:p>
          <a:pPr algn="just"/>
          <a:r>
            <a:rPr lang="en-GB" sz="2800" dirty="0">
              <a:latin typeface="Times New Roman" panose="02020603050405020304" pitchFamily="18" charset="0"/>
              <a:cs typeface="Times New Roman" panose="02020603050405020304" pitchFamily="18" charset="0"/>
            </a:rPr>
            <a:t>A deductive database contains not only facts, but also general rules.
These rules can be used to deduce new facts that are not explicitly represented in the database; that is, data can be stored implicitly.
Now consider the following deductive database:</a:t>
          </a:r>
          <a:endParaRPr lang="en-IN" sz="2800" dirty="0">
            <a:latin typeface="Times New Roman" panose="02020603050405020304" pitchFamily="18" charset="0"/>
            <a:cs typeface="Times New Roman" panose="02020603050405020304" pitchFamily="18" charset="0"/>
          </a:endParaRPr>
        </a:p>
      </dgm:t>
    </dgm:pt>
    <dgm:pt modelId="{4D0772B0-6F98-DD44-B621-E90E1FD967A2}" type="parTrans" cxnId="{B225346F-B89C-6142-940C-CD5B4919EAF6}">
      <dgm:prSet/>
      <dgm:spPr/>
      <dgm:t>
        <a:bodyPr/>
        <a:lstStyle/>
        <a:p>
          <a:endParaRPr lang="en-GB"/>
        </a:p>
      </dgm:t>
    </dgm:pt>
    <dgm:pt modelId="{34F2A480-F4D6-D447-B25A-47767EE03CD3}" type="sibTrans" cxnId="{B225346F-B89C-6142-940C-CD5B4919EAF6}">
      <dgm:prSet/>
      <dgm:spPr/>
      <dgm:t>
        <a:bodyPr/>
        <a:lstStyle/>
        <a:p>
          <a:endParaRPr lang="en-GB"/>
        </a:p>
      </dgm:t>
    </dgm:pt>
    <dgm:pt modelId="{142829C7-D064-DC49-9EFE-5863834702D8}">
      <dgm:prSet custT="1"/>
      <dgm:spPr/>
      <dgm:t>
        <a:bodyPr/>
        <a:lstStyle/>
        <a:p>
          <a:pPr algn="just"/>
          <a:r>
            <a:rPr lang="en-GB" sz="2800" dirty="0">
              <a:latin typeface="Times New Roman" panose="02020603050405020304" pitchFamily="18" charset="0"/>
              <a:cs typeface="Times New Roman" panose="02020603050405020304" pitchFamily="18" charset="0"/>
            </a:rPr>
            <a:t>In addition to the two facts, this database also contains a rule that specifies the grandfather relationship between a pair of entities.
The database can prove the statement “John is Derek’s grandfather” by making the following substitution into the rule: x = “John”, y = “Bill” and z = “Derek”.</a:t>
          </a:r>
          <a:endParaRPr lang="en-IN" sz="2800" dirty="0">
            <a:latin typeface="Times New Roman" panose="02020603050405020304" pitchFamily="18" charset="0"/>
            <a:cs typeface="Times New Roman" panose="02020603050405020304" pitchFamily="18" charset="0"/>
          </a:endParaRPr>
        </a:p>
      </dgm:t>
    </dgm:pt>
    <dgm:pt modelId="{DA93ED03-D4EB-BA4B-BE75-8775230AD4E0}" type="parTrans" cxnId="{3C31D541-9B3F-4745-B1B4-81D14EF8A261}">
      <dgm:prSet/>
      <dgm:spPr/>
      <dgm:t>
        <a:bodyPr/>
        <a:lstStyle/>
        <a:p>
          <a:endParaRPr lang="en-GB"/>
        </a:p>
      </dgm:t>
    </dgm:pt>
    <dgm:pt modelId="{0B0F3398-278F-554F-ACA4-4889A733232E}" type="sibTrans" cxnId="{3C31D541-9B3F-4745-B1B4-81D14EF8A261}">
      <dgm:prSet/>
      <dgm:spPr/>
      <dgm:t>
        <a:bodyPr/>
        <a:lstStyle/>
        <a:p>
          <a:endParaRPr lang="en-GB"/>
        </a:p>
      </dgm:t>
    </dgm:pt>
    <dgm:pt modelId="{7213DFD6-020B-C944-8103-0F81F573ED1F}">
      <dgm:prSet custT="1"/>
      <dgm:spPr/>
      <dgm:t>
        <a:bodyPr/>
        <a:lstStyle/>
        <a:p>
          <a:pPr algn="just">
            <a:buFont typeface="Wingdings" pitchFamily="2" charset="2"/>
            <a:buChar char="Ø"/>
          </a:pPr>
          <a:r>
            <a:rPr lang="en-GB" sz="2800" dirty="0">
              <a:latin typeface="Times New Roman" panose="02020603050405020304" pitchFamily="18" charset="0"/>
              <a:cs typeface="Times New Roman" panose="02020603050405020304" pitchFamily="18" charset="0"/>
            </a:rPr>
            <a:t>“John is Bill’s father.”
“Bill is Derek’s father.”
“IF x is y’s father AND y is z’s father, THEN x is z’s grandfather.”</a:t>
          </a:r>
          <a:endParaRPr lang="en-IN" sz="2800" dirty="0">
            <a:latin typeface="Times New Roman" panose="02020603050405020304" pitchFamily="18" charset="0"/>
            <a:cs typeface="Times New Roman" panose="02020603050405020304" pitchFamily="18" charset="0"/>
          </a:endParaRPr>
        </a:p>
      </dgm:t>
    </dgm:pt>
    <dgm:pt modelId="{B0BD60A3-E816-9A49-9280-DDB36C580334}" type="parTrans" cxnId="{DD974650-38D4-8043-AA82-7CE37026FADD}">
      <dgm:prSet/>
      <dgm:spPr/>
      <dgm:t>
        <a:bodyPr/>
        <a:lstStyle/>
        <a:p>
          <a:endParaRPr lang="en-GB"/>
        </a:p>
      </dgm:t>
    </dgm:pt>
    <dgm:pt modelId="{418398F8-36C4-1643-84B5-752E2CAC3AF6}" type="sibTrans" cxnId="{DD974650-38D4-8043-AA82-7CE37026FADD}">
      <dgm:prSet/>
      <dgm:spPr/>
      <dgm:t>
        <a:bodyPr/>
        <a:lstStyle/>
        <a:p>
          <a:endParaRPr lang="en-GB"/>
        </a:p>
      </dgm:t>
    </dgm:pt>
    <dgm:pt modelId="{5360B724-16C0-964E-8AB1-C21EB9721383}" type="pres">
      <dgm:prSet presAssocID="{6642223B-1AF0-3941-8FB8-222D2924902D}" presName="linear" presStyleCnt="0">
        <dgm:presLayoutVars>
          <dgm:animLvl val="lvl"/>
          <dgm:resizeHandles val="exact"/>
        </dgm:presLayoutVars>
      </dgm:prSet>
      <dgm:spPr/>
    </dgm:pt>
    <dgm:pt modelId="{1966F80D-E865-CD4D-913F-16D846C1E015}" type="pres">
      <dgm:prSet presAssocID="{E019E440-9D56-2B49-8687-145770808A75}" presName="parentText" presStyleLbl="node1" presStyleIdx="0" presStyleCnt="1">
        <dgm:presLayoutVars>
          <dgm:chMax val="0"/>
          <dgm:bulletEnabled val="1"/>
        </dgm:presLayoutVars>
      </dgm:prSet>
      <dgm:spPr/>
    </dgm:pt>
    <dgm:pt modelId="{BEF8E129-C505-9C4F-8B6A-486C8C8DC09F}" type="pres">
      <dgm:prSet presAssocID="{E019E440-9D56-2B49-8687-145770808A75}" presName="childText" presStyleLbl="revTx" presStyleIdx="0" presStyleCnt="1">
        <dgm:presLayoutVars>
          <dgm:bulletEnabled val="1"/>
        </dgm:presLayoutVars>
      </dgm:prSet>
      <dgm:spPr/>
    </dgm:pt>
  </dgm:ptLst>
  <dgm:cxnLst>
    <dgm:cxn modelId="{213E2F25-6323-424D-9C01-DAFDA2635D32}" type="presOf" srcId="{E019E440-9D56-2B49-8687-145770808A75}" destId="{1966F80D-E865-CD4D-913F-16D846C1E015}" srcOrd="0" destOrd="0" presId="urn:microsoft.com/office/officeart/2005/8/layout/vList2"/>
    <dgm:cxn modelId="{3C31D541-9B3F-4745-B1B4-81D14EF8A261}" srcId="{E019E440-9D56-2B49-8687-145770808A75}" destId="{142829C7-D064-DC49-9EFE-5863834702D8}" srcOrd="1" destOrd="0" parTransId="{DA93ED03-D4EB-BA4B-BE75-8775230AD4E0}" sibTransId="{0B0F3398-278F-554F-ACA4-4889A733232E}"/>
    <dgm:cxn modelId="{9F5A2C46-20C8-BF48-8E08-BC449EC49CC8}" srcId="{6642223B-1AF0-3941-8FB8-222D2924902D}" destId="{E019E440-9D56-2B49-8687-145770808A75}" srcOrd="0" destOrd="0" parTransId="{1A470255-199D-744A-B324-7EFD5DD07AAD}" sibTransId="{C57E7CA1-545F-A847-A4F9-4B7B41F20DAF}"/>
    <dgm:cxn modelId="{B225346F-B89C-6142-940C-CD5B4919EAF6}" srcId="{E019E440-9D56-2B49-8687-145770808A75}" destId="{F26C0D24-0964-0046-9E4B-E1A96B63A873}" srcOrd="0" destOrd="0" parTransId="{4D0772B0-6F98-DD44-B621-E90E1FD967A2}" sibTransId="{34F2A480-F4D6-D447-B25A-47767EE03CD3}"/>
    <dgm:cxn modelId="{DD974650-38D4-8043-AA82-7CE37026FADD}" srcId="{F26C0D24-0964-0046-9E4B-E1A96B63A873}" destId="{7213DFD6-020B-C944-8103-0F81F573ED1F}" srcOrd="0" destOrd="0" parTransId="{B0BD60A3-E816-9A49-9280-DDB36C580334}" sibTransId="{418398F8-36C4-1643-84B5-752E2CAC3AF6}"/>
    <dgm:cxn modelId="{E39D859A-6523-DB4F-8C28-39E492CE3E4A}" type="presOf" srcId="{F26C0D24-0964-0046-9E4B-E1A96B63A873}" destId="{BEF8E129-C505-9C4F-8B6A-486C8C8DC09F}" srcOrd="0" destOrd="0" presId="urn:microsoft.com/office/officeart/2005/8/layout/vList2"/>
    <dgm:cxn modelId="{F59DAFB0-5167-A54D-9E72-9B9126F714E4}" type="presOf" srcId="{6642223B-1AF0-3941-8FB8-222D2924902D}" destId="{5360B724-16C0-964E-8AB1-C21EB9721383}" srcOrd="0" destOrd="0" presId="urn:microsoft.com/office/officeart/2005/8/layout/vList2"/>
    <dgm:cxn modelId="{A78C7CB8-867D-E844-ACCE-E823C7B9B59C}" type="presOf" srcId="{142829C7-D064-DC49-9EFE-5863834702D8}" destId="{BEF8E129-C505-9C4F-8B6A-486C8C8DC09F}" srcOrd="0" destOrd="2" presId="urn:microsoft.com/office/officeart/2005/8/layout/vList2"/>
    <dgm:cxn modelId="{B4C219BC-CB79-3D40-A3D5-B557815F816A}" type="presOf" srcId="{7213DFD6-020B-C944-8103-0F81F573ED1F}" destId="{BEF8E129-C505-9C4F-8B6A-486C8C8DC09F}" srcOrd="0" destOrd="1" presId="urn:microsoft.com/office/officeart/2005/8/layout/vList2"/>
    <dgm:cxn modelId="{1144CEBB-6A2F-1F4D-B40D-E48FD76A3CB5}" type="presParOf" srcId="{5360B724-16C0-964E-8AB1-C21EB9721383}" destId="{1966F80D-E865-CD4D-913F-16D846C1E015}" srcOrd="0" destOrd="0" presId="urn:microsoft.com/office/officeart/2005/8/layout/vList2"/>
    <dgm:cxn modelId="{999E2272-3521-5F4D-BB7B-AB34DCA63F18}" type="presParOf" srcId="{5360B724-16C0-964E-8AB1-C21EB9721383}" destId="{BEF8E129-C505-9C4F-8B6A-486C8C8DC09F}"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6642223B-1AF0-3941-8FB8-222D2924902D}" type="doc">
      <dgm:prSet loTypeId="urn:microsoft.com/office/officeart/2005/8/layout/vList2" loCatId="relationship" qsTypeId="urn:microsoft.com/office/officeart/2005/8/quickstyle/simple1" qsCatId="simple" csTypeId="urn:microsoft.com/office/officeart/2005/8/colors/accent1_2" csCatId="accent1" phldr="1"/>
      <dgm:spPr/>
      <dgm:t>
        <a:bodyPr/>
        <a:lstStyle/>
        <a:p>
          <a:endParaRPr lang="en-GB"/>
        </a:p>
      </dgm:t>
    </dgm:pt>
    <dgm:pt modelId="{E019E440-9D56-2B49-8687-145770808A75}">
      <dgm:prSet custT="1"/>
      <dgm:spPr/>
      <dgm:t>
        <a:bodyPr/>
        <a:lstStyle/>
        <a:p>
          <a:r>
            <a:rPr lang="en-IN" sz="2800" b="1" dirty="0">
              <a:latin typeface="TimesNewRomanPSMT"/>
            </a:rPr>
            <a:t>Deductive</a:t>
          </a:r>
          <a:r>
            <a:rPr lang="en-GB" sz="2800" b="1" dirty="0">
              <a:latin typeface="Times New Roman" panose="02020603050405020304" pitchFamily="18" charset="0"/>
              <a:cs typeface="Times New Roman" panose="02020603050405020304" pitchFamily="18" charset="0"/>
            </a:rPr>
            <a:t> Databases </a:t>
          </a:r>
        </a:p>
      </dgm:t>
    </dgm:pt>
    <dgm:pt modelId="{1A470255-199D-744A-B324-7EFD5DD07AAD}" type="parTrans" cxnId="{9F5A2C46-20C8-BF48-8E08-BC449EC49CC8}">
      <dgm:prSet/>
      <dgm:spPr/>
      <dgm:t>
        <a:bodyPr/>
        <a:lstStyle/>
        <a:p>
          <a:endParaRPr lang="en-GB"/>
        </a:p>
      </dgm:t>
    </dgm:pt>
    <dgm:pt modelId="{C57E7CA1-545F-A847-A4F9-4B7B41F20DAF}" type="sibTrans" cxnId="{9F5A2C46-20C8-BF48-8E08-BC449EC49CC8}">
      <dgm:prSet/>
      <dgm:spPr/>
      <dgm:t>
        <a:bodyPr/>
        <a:lstStyle/>
        <a:p>
          <a:endParaRPr lang="en-GB"/>
        </a:p>
      </dgm:t>
    </dgm:pt>
    <dgm:pt modelId="{F26C0D24-0964-0046-9E4B-E1A96B63A873}">
      <dgm:prSet custT="1"/>
      <dgm:spPr/>
      <dgm:t>
        <a:bodyPr/>
        <a:lstStyle/>
        <a:p>
          <a:pPr algn="just"/>
          <a:r>
            <a:rPr lang="en-GB" sz="3200" dirty="0">
              <a:latin typeface="Times New Roman" panose="02020603050405020304" pitchFamily="18" charset="0"/>
              <a:cs typeface="Times New Roman" panose="02020603050405020304" pitchFamily="18" charset="0"/>
            </a:rPr>
            <a:t>The effect of rules of this form is to define new relations that are not explicitly represented in the database.
These are known as implicit or virtual relations. Explicit relations, like the father relation above, are known as base relations.
The set of virtual relations is called the intentional database (IDB), while the set of base relations is called the extensional database (EDB).
Deductive database systems are based on first-order logic. First-order logic allows us to express both facts and rules about the facts using the same syntax.</a:t>
          </a:r>
          <a:endParaRPr lang="en-IN" sz="3200" dirty="0">
            <a:latin typeface="Times New Roman" panose="02020603050405020304" pitchFamily="18" charset="0"/>
            <a:cs typeface="Times New Roman" panose="02020603050405020304" pitchFamily="18" charset="0"/>
          </a:endParaRPr>
        </a:p>
      </dgm:t>
    </dgm:pt>
    <dgm:pt modelId="{4D0772B0-6F98-DD44-B621-E90E1FD967A2}" type="parTrans" cxnId="{B225346F-B89C-6142-940C-CD5B4919EAF6}">
      <dgm:prSet/>
      <dgm:spPr/>
      <dgm:t>
        <a:bodyPr/>
        <a:lstStyle/>
        <a:p>
          <a:endParaRPr lang="en-GB"/>
        </a:p>
      </dgm:t>
    </dgm:pt>
    <dgm:pt modelId="{34F2A480-F4D6-D447-B25A-47767EE03CD3}" type="sibTrans" cxnId="{B225346F-B89C-6142-940C-CD5B4919EAF6}">
      <dgm:prSet/>
      <dgm:spPr/>
      <dgm:t>
        <a:bodyPr/>
        <a:lstStyle/>
        <a:p>
          <a:endParaRPr lang="en-GB"/>
        </a:p>
      </dgm:t>
    </dgm:pt>
    <dgm:pt modelId="{5360B724-16C0-964E-8AB1-C21EB9721383}" type="pres">
      <dgm:prSet presAssocID="{6642223B-1AF0-3941-8FB8-222D2924902D}" presName="linear" presStyleCnt="0">
        <dgm:presLayoutVars>
          <dgm:animLvl val="lvl"/>
          <dgm:resizeHandles val="exact"/>
        </dgm:presLayoutVars>
      </dgm:prSet>
      <dgm:spPr/>
    </dgm:pt>
    <dgm:pt modelId="{1966F80D-E865-CD4D-913F-16D846C1E015}" type="pres">
      <dgm:prSet presAssocID="{E019E440-9D56-2B49-8687-145770808A75}" presName="parentText" presStyleLbl="node1" presStyleIdx="0" presStyleCnt="1">
        <dgm:presLayoutVars>
          <dgm:chMax val="0"/>
          <dgm:bulletEnabled val="1"/>
        </dgm:presLayoutVars>
      </dgm:prSet>
      <dgm:spPr/>
    </dgm:pt>
    <dgm:pt modelId="{BEF8E129-C505-9C4F-8B6A-486C8C8DC09F}" type="pres">
      <dgm:prSet presAssocID="{E019E440-9D56-2B49-8687-145770808A75}" presName="childText" presStyleLbl="revTx" presStyleIdx="0" presStyleCnt="1">
        <dgm:presLayoutVars>
          <dgm:bulletEnabled val="1"/>
        </dgm:presLayoutVars>
      </dgm:prSet>
      <dgm:spPr/>
    </dgm:pt>
  </dgm:ptLst>
  <dgm:cxnLst>
    <dgm:cxn modelId="{213E2F25-6323-424D-9C01-DAFDA2635D32}" type="presOf" srcId="{E019E440-9D56-2B49-8687-145770808A75}" destId="{1966F80D-E865-CD4D-913F-16D846C1E015}" srcOrd="0" destOrd="0" presId="urn:microsoft.com/office/officeart/2005/8/layout/vList2"/>
    <dgm:cxn modelId="{9F5A2C46-20C8-BF48-8E08-BC449EC49CC8}" srcId="{6642223B-1AF0-3941-8FB8-222D2924902D}" destId="{E019E440-9D56-2B49-8687-145770808A75}" srcOrd="0" destOrd="0" parTransId="{1A470255-199D-744A-B324-7EFD5DD07AAD}" sibTransId="{C57E7CA1-545F-A847-A4F9-4B7B41F20DAF}"/>
    <dgm:cxn modelId="{B225346F-B89C-6142-940C-CD5B4919EAF6}" srcId="{E019E440-9D56-2B49-8687-145770808A75}" destId="{F26C0D24-0964-0046-9E4B-E1A96B63A873}" srcOrd="0" destOrd="0" parTransId="{4D0772B0-6F98-DD44-B621-E90E1FD967A2}" sibTransId="{34F2A480-F4D6-D447-B25A-47767EE03CD3}"/>
    <dgm:cxn modelId="{E39D859A-6523-DB4F-8C28-39E492CE3E4A}" type="presOf" srcId="{F26C0D24-0964-0046-9E4B-E1A96B63A873}" destId="{BEF8E129-C505-9C4F-8B6A-486C8C8DC09F}" srcOrd="0" destOrd="0" presId="urn:microsoft.com/office/officeart/2005/8/layout/vList2"/>
    <dgm:cxn modelId="{F59DAFB0-5167-A54D-9E72-9B9126F714E4}" type="presOf" srcId="{6642223B-1AF0-3941-8FB8-222D2924902D}" destId="{5360B724-16C0-964E-8AB1-C21EB9721383}" srcOrd="0" destOrd="0" presId="urn:microsoft.com/office/officeart/2005/8/layout/vList2"/>
    <dgm:cxn modelId="{1144CEBB-6A2F-1F4D-B40D-E48FD76A3CB5}" type="presParOf" srcId="{5360B724-16C0-964E-8AB1-C21EB9721383}" destId="{1966F80D-E865-CD4D-913F-16D846C1E015}" srcOrd="0" destOrd="0" presId="urn:microsoft.com/office/officeart/2005/8/layout/vList2"/>
    <dgm:cxn modelId="{999E2272-3521-5F4D-BB7B-AB34DCA63F18}" type="presParOf" srcId="{5360B724-16C0-964E-8AB1-C21EB9721383}" destId="{BEF8E129-C505-9C4F-8B6A-486C8C8DC09F}"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6642223B-1AF0-3941-8FB8-222D2924902D}" type="doc">
      <dgm:prSet loTypeId="urn:microsoft.com/office/officeart/2005/8/layout/vList2" loCatId="relationship" qsTypeId="urn:microsoft.com/office/officeart/2005/8/quickstyle/simple1" qsCatId="simple" csTypeId="urn:microsoft.com/office/officeart/2005/8/colors/accent1_2" csCatId="accent1" phldr="1"/>
      <dgm:spPr/>
      <dgm:t>
        <a:bodyPr/>
        <a:lstStyle/>
        <a:p>
          <a:endParaRPr lang="en-GB"/>
        </a:p>
      </dgm:t>
    </dgm:pt>
    <dgm:pt modelId="{E019E440-9D56-2B49-8687-145770808A75}">
      <dgm:prSet custT="1"/>
      <dgm:spPr/>
      <dgm:t>
        <a:bodyPr/>
        <a:lstStyle/>
        <a:p>
          <a:r>
            <a:rPr lang="en-IN" sz="2800" b="1" dirty="0">
              <a:latin typeface="TimesNewRomanPSMT"/>
            </a:rPr>
            <a:t>Deductive</a:t>
          </a:r>
          <a:r>
            <a:rPr lang="en-GB" sz="2800" b="1" dirty="0">
              <a:latin typeface="Times New Roman" panose="02020603050405020304" pitchFamily="18" charset="0"/>
              <a:cs typeface="Times New Roman" panose="02020603050405020304" pitchFamily="18" charset="0"/>
            </a:rPr>
            <a:t> Databases </a:t>
          </a:r>
        </a:p>
      </dgm:t>
    </dgm:pt>
    <dgm:pt modelId="{1A470255-199D-744A-B324-7EFD5DD07AAD}" type="parTrans" cxnId="{9F5A2C46-20C8-BF48-8E08-BC449EC49CC8}">
      <dgm:prSet/>
      <dgm:spPr/>
      <dgm:t>
        <a:bodyPr/>
        <a:lstStyle/>
        <a:p>
          <a:endParaRPr lang="en-GB"/>
        </a:p>
      </dgm:t>
    </dgm:pt>
    <dgm:pt modelId="{C57E7CA1-545F-A847-A4F9-4B7B41F20DAF}" type="sibTrans" cxnId="{9F5A2C46-20C8-BF48-8E08-BC449EC49CC8}">
      <dgm:prSet/>
      <dgm:spPr/>
      <dgm:t>
        <a:bodyPr/>
        <a:lstStyle/>
        <a:p>
          <a:endParaRPr lang="en-GB"/>
        </a:p>
      </dgm:t>
    </dgm:pt>
    <dgm:pt modelId="{F26C0D24-0964-0046-9E4B-E1A96B63A873}">
      <dgm:prSet custT="1"/>
      <dgm:spPr/>
      <dgm:t>
        <a:bodyPr/>
        <a:lstStyle/>
        <a:p>
          <a:pPr algn="just"/>
          <a:r>
            <a:rPr lang="en-GB" sz="3600" dirty="0">
              <a:latin typeface="Times New Roman" panose="02020603050405020304" pitchFamily="18" charset="0"/>
              <a:cs typeface="Times New Roman" panose="02020603050405020304" pitchFamily="18" charset="0"/>
            </a:rPr>
            <a:t>The first-order predicate calculus is one particular language for expressing logical statements.
For example, the representation of the database above in first-order logic would be:</a:t>
          </a:r>
          <a:endParaRPr lang="en-IN" sz="3600" dirty="0">
            <a:latin typeface="Times New Roman" panose="02020603050405020304" pitchFamily="18" charset="0"/>
            <a:cs typeface="Times New Roman" panose="02020603050405020304" pitchFamily="18" charset="0"/>
          </a:endParaRPr>
        </a:p>
      </dgm:t>
    </dgm:pt>
    <dgm:pt modelId="{4D0772B0-6F98-DD44-B621-E90E1FD967A2}" type="parTrans" cxnId="{B225346F-B89C-6142-940C-CD5B4919EAF6}">
      <dgm:prSet/>
      <dgm:spPr/>
      <dgm:t>
        <a:bodyPr/>
        <a:lstStyle/>
        <a:p>
          <a:endParaRPr lang="en-GB"/>
        </a:p>
      </dgm:t>
    </dgm:pt>
    <dgm:pt modelId="{34F2A480-F4D6-D447-B25A-47767EE03CD3}" type="sibTrans" cxnId="{B225346F-B89C-6142-940C-CD5B4919EAF6}">
      <dgm:prSet/>
      <dgm:spPr/>
      <dgm:t>
        <a:bodyPr/>
        <a:lstStyle/>
        <a:p>
          <a:endParaRPr lang="en-GB"/>
        </a:p>
      </dgm:t>
    </dgm:pt>
    <dgm:pt modelId="{DFF155B7-7889-1045-B3DC-93C776ED891C}">
      <dgm:prSet custT="1"/>
      <dgm:spPr/>
      <dgm:t>
        <a:bodyPr/>
        <a:lstStyle/>
        <a:p>
          <a:pPr algn="just">
            <a:buFont typeface="Wingdings" pitchFamily="2" charset="2"/>
            <a:buChar char="Ø"/>
          </a:pPr>
          <a:r>
            <a:rPr lang="en-GB" sz="3600" dirty="0">
              <a:latin typeface="Times New Roman" panose="02020603050405020304" pitchFamily="18" charset="0"/>
              <a:cs typeface="Times New Roman" panose="02020603050405020304" pitchFamily="18" charset="0"/>
            </a:rPr>
            <a:t>father(John, Bill)</a:t>
          </a:r>
          <a:endParaRPr lang="en-IN" sz="3600" dirty="0">
            <a:latin typeface="Times New Roman" panose="02020603050405020304" pitchFamily="18" charset="0"/>
            <a:cs typeface="Times New Roman" panose="02020603050405020304" pitchFamily="18" charset="0"/>
          </a:endParaRPr>
        </a:p>
      </dgm:t>
    </dgm:pt>
    <dgm:pt modelId="{65702DD1-755C-D147-BAE6-BBCEDEF271E7}" type="parTrans" cxnId="{9B35CF96-AB81-944D-BFC4-80233CC9CF1C}">
      <dgm:prSet/>
      <dgm:spPr/>
      <dgm:t>
        <a:bodyPr/>
        <a:lstStyle/>
        <a:p>
          <a:endParaRPr lang="en-GB"/>
        </a:p>
      </dgm:t>
    </dgm:pt>
    <dgm:pt modelId="{9F7F7B37-5FC2-C84E-80EA-69C1F7964B1C}" type="sibTrans" cxnId="{9B35CF96-AB81-944D-BFC4-80233CC9CF1C}">
      <dgm:prSet/>
      <dgm:spPr/>
      <dgm:t>
        <a:bodyPr/>
        <a:lstStyle/>
        <a:p>
          <a:endParaRPr lang="en-GB"/>
        </a:p>
      </dgm:t>
    </dgm:pt>
    <dgm:pt modelId="{70CB0B3C-D800-EE4E-8FFB-B0BB4B989488}">
      <dgm:prSet/>
      <dgm:spPr/>
      <dgm:t>
        <a:bodyPr/>
        <a:lstStyle/>
        <a:p>
          <a:pPr algn="just">
            <a:buFont typeface="Wingdings" pitchFamily="2" charset="2"/>
            <a:buChar char="Ø"/>
          </a:pPr>
          <a:r>
            <a:rPr lang="en-GB" dirty="0">
              <a:latin typeface="Times New Roman" panose="02020603050405020304" pitchFamily="18" charset="0"/>
              <a:cs typeface="Times New Roman" panose="02020603050405020304" pitchFamily="18" charset="0"/>
            </a:rPr>
            <a:t>(⍱x ⍱y ⍱z)(father(x, y) A father(y, z) — grandfather(x, z)) where A, — and V represent conjunction, implication and the quantifier “for all” respectively.</a:t>
          </a:r>
          <a:endParaRPr lang="en-IN" dirty="0">
            <a:latin typeface="Times New Roman" panose="02020603050405020304" pitchFamily="18" charset="0"/>
            <a:cs typeface="Times New Roman" panose="02020603050405020304" pitchFamily="18" charset="0"/>
          </a:endParaRPr>
        </a:p>
      </dgm:t>
    </dgm:pt>
    <dgm:pt modelId="{5A26D918-07F8-0C41-81A3-E054E62694D7}" type="parTrans" cxnId="{33002572-23E0-AA42-901E-C1C0403F40DB}">
      <dgm:prSet/>
      <dgm:spPr/>
      <dgm:t>
        <a:bodyPr/>
        <a:lstStyle/>
        <a:p>
          <a:endParaRPr lang="en-GB"/>
        </a:p>
      </dgm:t>
    </dgm:pt>
    <dgm:pt modelId="{5AE3AE61-8680-B44E-8E38-17E6A58C7264}" type="sibTrans" cxnId="{33002572-23E0-AA42-901E-C1C0403F40DB}">
      <dgm:prSet/>
      <dgm:spPr/>
      <dgm:t>
        <a:bodyPr/>
        <a:lstStyle/>
        <a:p>
          <a:endParaRPr lang="en-GB"/>
        </a:p>
      </dgm:t>
    </dgm:pt>
    <dgm:pt modelId="{45DB7571-3E19-5F4B-8064-63120B92180F}">
      <dgm:prSet custT="1"/>
      <dgm:spPr/>
      <dgm:t>
        <a:bodyPr/>
        <a:lstStyle/>
        <a:p>
          <a:pPr algn="just">
            <a:buFont typeface="Wingdings" pitchFamily="2" charset="2"/>
            <a:buChar char="Ø"/>
          </a:pPr>
          <a:r>
            <a:rPr lang="en-GB" sz="3600" dirty="0">
              <a:latin typeface="Times New Roman" panose="02020603050405020304" pitchFamily="18" charset="0"/>
              <a:cs typeface="Times New Roman" panose="02020603050405020304" pitchFamily="18" charset="0"/>
            </a:rPr>
            <a:t>father(Bill, Derek)</a:t>
          </a:r>
          <a:endParaRPr lang="en-IN" sz="3600" dirty="0">
            <a:latin typeface="Times New Roman" panose="02020603050405020304" pitchFamily="18" charset="0"/>
            <a:cs typeface="Times New Roman" panose="02020603050405020304" pitchFamily="18" charset="0"/>
          </a:endParaRPr>
        </a:p>
      </dgm:t>
    </dgm:pt>
    <dgm:pt modelId="{298FF12E-89A0-7F4B-8025-331AC5397AAA}" type="parTrans" cxnId="{823B376D-4EE0-D946-BC15-A3FB3B39E362}">
      <dgm:prSet/>
      <dgm:spPr/>
      <dgm:t>
        <a:bodyPr/>
        <a:lstStyle/>
        <a:p>
          <a:endParaRPr lang="en-GB"/>
        </a:p>
      </dgm:t>
    </dgm:pt>
    <dgm:pt modelId="{C00E42AE-BF1B-7D42-A7D0-6A84C92D6859}" type="sibTrans" cxnId="{823B376D-4EE0-D946-BC15-A3FB3B39E362}">
      <dgm:prSet/>
      <dgm:spPr/>
      <dgm:t>
        <a:bodyPr/>
        <a:lstStyle/>
        <a:p>
          <a:endParaRPr lang="en-GB"/>
        </a:p>
      </dgm:t>
    </dgm:pt>
    <dgm:pt modelId="{5360B724-16C0-964E-8AB1-C21EB9721383}" type="pres">
      <dgm:prSet presAssocID="{6642223B-1AF0-3941-8FB8-222D2924902D}" presName="linear" presStyleCnt="0">
        <dgm:presLayoutVars>
          <dgm:animLvl val="lvl"/>
          <dgm:resizeHandles val="exact"/>
        </dgm:presLayoutVars>
      </dgm:prSet>
      <dgm:spPr/>
    </dgm:pt>
    <dgm:pt modelId="{1966F80D-E865-CD4D-913F-16D846C1E015}" type="pres">
      <dgm:prSet presAssocID="{E019E440-9D56-2B49-8687-145770808A75}" presName="parentText" presStyleLbl="node1" presStyleIdx="0" presStyleCnt="1" custScaleY="62363" custLinFactNeighborY="-8960">
        <dgm:presLayoutVars>
          <dgm:chMax val="0"/>
          <dgm:bulletEnabled val="1"/>
        </dgm:presLayoutVars>
      </dgm:prSet>
      <dgm:spPr/>
    </dgm:pt>
    <dgm:pt modelId="{BEF8E129-C505-9C4F-8B6A-486C8C8DC09F}" type="pres">
      <dgm:prSet presAssocID="{E019E440-9D56-2B49-8687-145770808A75}" presName="childText" presStyleLbl="revTx" presStyleIdx="0" presStyleCnt="1" custScaleY="105224">
        <dgm:presLayoutVars>
          <dgm:bulletEnabled val="1"/>
        </dgm:presLayoutVars>
      </dgm:prSet>
      <dgm:spPr/>
    </dgm:pt>
  </dgm:ptLst>
  <dgm:cxnLst>
    <dgm:cxn modelId="{213E2F25-6323-424D-9C01-DAFDA2635D32}" type="presOf" srcId="{E019E440-9D56-2B49-8687-145770808A75}" destId="{1966F80D-E865-CD4D-913F-16D846C1E015}" srcOrd="0" destOrd="0" presId="urn:microsoft.com/office/officeart/2005/8/layout/vList2"/>
    <dgm:cxn modelId="{9F5A2C46-20C8-BF48-8E08-BC449EC49CC8}" srcId="{6642223B-1AF0-3941-8FB8-222D2924902D}" destId="{E019E440-9D56-2B49-8687-145770808A75}" srcOrd="0" destOrd="0" parTransId="{1A470255-199D-744A-B324-7EFD5DD07AAD}" sibTransId="{C57E7CA1-545F-A847-A4F9-4B7B41F20DAF}"/>
    <dgm:cxn modelId="{4BFB5269-CA38-A54E-9E4B-45A8BD759E55}" type="presOf" srcId="{DFF155B7-7889-1045-B3DC-93C776ED891C}" destId="{BEF8E129-C505-9C4F-8B6A-486C8C8DC09F}" srcOrd="0" destOrd="1" presId="urn:microsoft.com/office/officeart/2005/8/layout/vList2"/>
    <dgm:cxn modelId="{823B376D-4EE0-D946-BC15-A3FB3B39E362}" srcId="{F26C0D24-0964-0046-9E4B-E1A96B63A873}" destId="{45DB7571-3E19-5F4B-8064-63120B92180F}" srcOrd="1" destOrd="0" parTransId="{298FF12E-89A0-7F4B-8025-331AC5397AAA}" sibTransId="{C00E42AE-BF1B-7D42-A7D0-6A84C92D6859}"/>
    <dgm:cxn modelId="{B225346F-B89C-6142-940C-CD5B4919EAF6}" srcId="{E019E440-9D56-2B49-8687-145770808A75}" destId="{F26C0D24-0964-0046-9E4B-E1A96B63A873}" srcOrd="0" destOrd="0" parTransId="{4D0772B0-6F98-DD44-B621-E90E1FD967A2}" sibTransId="{34F2A480-F4D6-D447-B25A-47767EE03CD3}"/>
    <dgm:cxn modelId="{33002572-23E0-AA42-901E-C1C0403F40DB}" srcId="{F26C0D24-0964-0046-9E4B-E1A96B63A873}" destId="{70CB0B3C-D800-EE4E-8FFB-B0BB4B989488}" srcOrd="2" destOrd="0" parTransId="{5A26D918-07F8-0C41-81A3-E054E62694D7}" sibTransId="{5AE3AE61-8680-B44E-8E38-17E6A58C7264}"/>
    <dgm:cxn modelId="{F80E5695-52E2-F64F-9ED8-E6A0698FD7A1}" type="presOf" srcId="{45DB7571-3E19-5F4B-8064-63120B92180F}" destId="{BEF8E129-C505-9C4F-8B6A-486C8C8DC09F}" srcOrd="0" destOrd="2" presId="urn:microsoft.com/office/officeart/2005/8/layout/vList2"/>
    <dgm:cxn modelId="{9B35CF96-AB81-944D-BFC4-80233CC9CF1C}" srcId="{F26C0D24-0964-0046-9E4B-E1A96B63A873}" destId="{DFF155B7-7889-1045-B3DC-93C776ED891C}" srcOrd="0" destOrd="0" parTransId="{65702DD1-755C-D147-BAE6-BBCEDEF271E7}" sibTransId="{9F7F7B37-5FC2-C84E-80EA-69C1F7964B1C}"/>
    <dgm:cxn modelId="{E39D859A-6523-DB4F-8C28-39E492CE3E4A}" type="presOf" srcId="{F26C0D24-0964-0046-9E4B-E1A96B63A873}" destId="{BEF8E129-C505-9C4F-8B6A-486C8C8DC09F}" srcOrd="0" destOrd="0" presId="urn:microsoft.com/office/officeart/2005/8/layout/vList2"/>
    <dgm:cxn modelId="{F59DAFB0-5167-A54D-9E72-9B9126F714E4}" type="presOf" srcId="{6642223B-1AF0-3941-8FB8-222D2924902D}" destId="{5360B724-16C0-964E-8AB1-C21EB9721383}" srcOrd="0" destOrd="0" presId="urn:microsoft.com/office/officeart/2005/8/layout/vList2"/>
    <dgm:cxn modelId="{1E55DCC2-2E93-8A41-97F6-60AA8352938F}" type="presOf" srcId="{70CB0B3C-D800-EE4E-8FFB-B0BB4B989488}" destId="{BEF8E129-C505-9C4F-8B6A-486C8C8DC09F}" srcOrd="0" destOrd="3" presId="urn:microsoft.com/office/officeart/2005/8/layout/vList2"/>
    <dgm:cxn modelId="{1144CEBB-6A2F-1F4D-B40D-E48FD76A3CB5}" type="presParOf" srcId="{5360B724-16C0-964E-8AB1-C21EB9721383}" destId="{1966F80D-E865-CD4D-913F-16D846C1E015}" srcOrd="0" destOrd="0" presId="urn:microsoft.com/office/officeart/2005/8/layout/vList2"/>
    <dgm:cxn modelId="{999E2272-3521-5F4D-BB7B-AB34DCA63F18}" type="presParOf" srcId="{5360B724-16C0-964E-8AB1-C21EB9721383}" destId="{BEF8E129-C505-9C4F-8B6A-486C8C8DC09F}"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6642223B-1AF0-3941-8FB8-222D2924902D}" type="doc">
      <dgm:prSet loTypeId="urn:microsoft.com/office/officeart/2005/8/layout/vList2" loCatId="relationship" qsTypeId="urn:microsoft.com/office/officeart/2005/8/quickstyle/simple1" qsCatId="simple" csTypeId="urn:microsoft.com/office/officeart/2005/8/colors/accent1_2" csCatId="accent1" phldr="1"/>
      <dgm:spPr/>
      <dgm:t>
        <a:bodyPr/>
        <a:lstStyle/>
        <a:p>
          <a:endParaRPr lang="en-GB"/>
        </a:p>
      </dgm:t>
    </dgm:pt>
    <dgm:pt modelId="{E019E440-9D56-2B49-8687-145770808A75}">
      <dgm:prSet custT="1"/>
      <dgm:spPr/>
      <dgm:t>
        <a:bodyPr/>
        <a:lstStyle/>
        <a:p>
          <a:r>
            <a:rPr lang="en-IN" sz="3200" b="1" dirty="0">
              <a:latin typeface="TimesNewRomanPSMT"/>
            </a:rPr>
            <a:t>Deductive</a:t>
          </a:r>
          <a:r>
            <a:rPr lang="en-GB" sz="3200" b="1" dirty="0">
              <a:latin typeface="Times New Roman" panose="02020603050405020304" pitchFamily="18" charset="0"/>
              <a:cs typeface="Times New Roman" panose="02020603050405020304" pitchFamily="18" charset="0"/>
            </a:rPr>
            <a:t> Databases </a:t>
          </a:r>
        </a:p>
      </dgm:t>
    </dgm:pt>
    <dgm:pt modelId="{1A470255-199D-744A-B324-7EFD5DD07AAD}" type="parTrans" cxnId="{9F5A2C46-20C8-BF48-8E08-BC449EC49CC8}">
      <dgm:prSet/>
      <dgm:spPr/>
      <dgm:t>
        <a:bodyPr/>
        <a:lstStyle/>
        <a:p>
          <a:endParaRPr lang="en-GB"/>
        </a:p>
      </dgm:t>
    </dgm:pt>
    <dgm:pt modelId="{C57E7CA1-545F-A847-A4F9-4B7B41F20DAF}" type="sibTrans" cxnId="{9F5A2C46-20C8-BF48-8E08-BC449EC49CC8}">
      <dgm:prSet/>
      <dgm:spPr/>
      <dgm:t>
        <a:bodyPr/>
        <a:lstStyle/>
        <a:p>
          <a:endParaRPr lang="en-GB"/>
        </a:p>
      </dgm:t>
    </dgm:pt>
    <dgm:pt modelId="{F26C0D24-0964-0046-9E4B-E1A96B63A873}">
      <dgm:prSet custT="1"/>
      <dgm:spPr/>
      <dgm:t>
        <a:bodyPr/>
        <a:lstStyle/>
        <a:p>
          <a:pPr algn="just"/>
          <a:r>
            <a:rPr lang="en-GB" sz="3200" dirty="0">
              <a:latin typeface="Times New Roman" panose="02020603050405020304" pitchFamily="18" charset="0"/>
              <a:cs typeface="Times New Roman" panose="02020603050405020304" pitchFamily="18" charset="0"/>
            </a:rPr>
            <a:t>It can be defined as an advanced database augmented with an inference system.
Deductive databases have grown out of the desire to combine logic programming with relational databases to construct systems that support a powerful formalism.</a:t>
          </a:r>
          <a:endParaRPr lang="en-IN" sz="3200" dirty="0">
            <a:latin typeface="Times New Roman" panose="02020603050405020304" pitchFamily="18" charset="0"/>
            <a:cs typeface="Times New Roman" panose="02020603050405020304" pitchFamily="18" charset="0"/>
          </a:endParaRPr>
        </a:p>
      </dgm:t>
    </dgm:pt>
    <dgm:pt modelId="{4D0772B0-6F98-DD44-B621-E90E1FD967A2}" type="parTrans" cxnId="{B225346F-B89C-6142-940C-CD5B4919EAF6}">
      <dgm:prSet/>
      <dgm:spPr/>
      <dgm:t>
        <a:bodyPr/>
        <a:lstStyle/>
        <a:p>
          <a:endParaRPr lang="en-GB"/>
        </a:p>
      </dgm:t>
    </dgm:pt>
    <dgm:pt modelId="{34F2A480-F4D6-D447-B25A-47767EE03CD3}" type="sibTrans" cxnId="{B225346F-B89C-6142-940C-CD5B4919EAF6}">
      <dgm:prSet/>
      <dgm:spPr/>
      <dgm:t>
        <a:bodyPr/>
        <a:lstStyle/>
        <a:p>
          <a:endParaRPr lang="en-GB"/>
        </a:p>
      </dgm:t>
    </dgm:pt>
    <dgm:pt modelId="{A733A064-9C65-1F4E-A598-359D679CBE45}">
      <dgm:prSet custT="1"/>
      <dgm:spPr/>
      <dgm:t>
        <a:bodyPr/>
        <a:lstStyle/>
        <a:p>
          <a:pPr algn="just"/>
          <a:r>
            <a:rPr lang="en-GB" sz="3200" dirty="0">
              <a:latin typeface="Times New Roman" panose="02020603050405020304" pitchFamily="18" charset="0"/>
              <a:cs typeface="Times New Roman" panose="02020603050405020304" pitchFamily="18" charset="0"/>
            </a:rPr>
            <a:t>The immediate advantage of this is that it can potentially reduce the space needed to store data.</a:t>
          </a:r>
          <a:endParaRPr lang="en-IN" sz="3200" dirty="0">
            <a:latin typeface="Times New Roman" panose="02020603050405020304" pitchFamily="18" charset="0"/>
            <a:cs typeface="Times New Roman" panose="02020603050405020304" pitchFamily="18" charset="0"/>
          </a:endParaRPr>
        </a:p>
      </dgm:t>
    </dgm:pt>
    <dgm:pt modelId="{6CC0C812-52AC-6B4A-B5D8-0B7252B64368}" type="parTrans" cxnId="{4DEC857F-D230-6F49-9988-A5B06D6C59E3}">
      <dgm:prSet/>
      <dgm:spPr/>
      <dgm:t>
        <a:bodyPr/>
        <a:lstStyle/>
        <a:p>
          <a:endParaRPr lang="en-GB"/>
        </a:p>
      </dgm:t>
    </dgm:pt>
    <dgm:pt modelId="{AD23D28F-C711-DA45-9C5E-814C6EB96F2F}" type="sibTrans" cxnId="{4DEC857F-D230-6F49-9988-A5B06D6C59E3}">
      <dgm:prSet/>
      <dgm:spPr/>
      <dgm:t>
        <a:bodyPr/>
        <a:lstStyle/>
        <a:p>
          <a:endParaRPr lang="en-GB"/>
        </a:p>
      </dgm:t>
    </dgm:pt>
    <dgm:pt modelId="{5360B724-16C0-964E-8AB1-C21EB9721383}" type="pres">
      <dgm:prSet presAssocID="{6642223B-1AF0-3941-8FB8-222D2924902D}" presName="linear" presStyleCnt="0">
        <dgm:presLayoutVars>
          <dgm:animLvl val="lvl"/>
          <dgm:resizeHandles val="exact"/>
        </dgm:presLayoutVars>
      </dgm:prSet>
      <dgm:spPr/>
    </dgm:pt>
    <dgm:pt modelId="{1966F80D-E865-CD4D-913F-16D846C1E015}" type="pres">
      <dgm:prSet presAssocID="{E019E440-9D56-2B49-8687-145770808A75}" presName="parentText" presStyleLbl="node1" presStyleIdx="0" presStyleCnt="1">
        <dgm:presLayoutVars>
          <dgm:chMax val="0"/>
          <dgm:bulletEnabled val="1"/>
        </dgm:presLayoutVars>
      </dgm:prSet>
      <dgm:spPr/>
    </dgm:pt>
    <dgm:pt modelId="{BEF8E129-C505-9C4F-8B6A-486C8C8DC09F}" type="pres">
      <dgm:prSet presAssocID="{E019E440-9D56-2B49-8687-145770808A75}" presName="childText" presStyleLbl="revTx" presStyleIdx="0" presStyleCnt="1">
        <dgm:presLayoutVars>
          <dgm:bulletEnabled val="1"/>
        </dgm:presLayoutVars>
      </dgm:prSet>
      <dgm:spPr/>
    </dgm:pt>
  </dgm:ptLst>
  <dgm:cxnLst>
    <dgm:cxn modelId="{213E2F25-6323-424D-9C01-DAFDA2635D32}" type="presOf" srcId="{E019E440-9D56-2B49-8687-145770808A75}" destId="{1966F80D-E865-CD4D-913F-16D846C1E015}" srcOrd="0" destOrd="0" presId="urn:microsoft.com/office/officeart/2005/8/layout/vList2"/>
    <dgm:cxn modelId="{9F5A2C46-20C8-BF48-8E08-BC449EC49CC8}" srcId="{6642223B-1AF0-3941-8FB8-222D2924902D}" destId="{E019E440-9D56-2B49-8687-145770808A75}" srcOrd="0" destOrd="0" parTransId="{1A470255-199D-744A-B324-7EFD5DD07AAD}" sibTransId="{C57E7CA1-545F-A847-A4F9-4B7B41F20DAF}"/>
    <dgm:cxn modelId="{B225346F-B89C-6142-940C-CD5B4919EAF6}" srcId="{E019E440-9D56-2B49-8687-145770808A75}" destId="{F26C0D24-0964-0046-9E4B-E1A96B63A873}" srcOrd="0" destOrd="0" parTransId="{4D0772B0-6F98-DD44-B621-E90E1FD967A2}" sibTransId="{34F2A480-F4D6-D447-B25A-47767EE03CD3}"/>
    <dgm:cxn modelId="{5E22D876-7DD8-FB43-8E00-BEEEE510992E}" type="presOf" srcId="{A733A064-9C65-1F4E-A598-359D679CBE45}" destId="{BEF8E129-C505-9C4F-8B6A-486C8C8DC09F}" srcOrd="0" destOrd="1" presId="urn:microsoft.com/office/officeart/2005/8/layout/vList2"/>
    <dgm:cxn modelId="{4DEC857F-D230-6F49-9988-A5B06D6C59E3}" srcId="{E019E440-9D56-2B49-8687-145770808A75}" destId="{A733A064-9C65-1F4E-A598-359D679CBE45}" srcOrd="1" destOrd="0" parTransId="{6CC0C812-52AC-6B4A-B5D8-0B7252B64368}" sibTransId="{AD23D28F-C711-DA45-9C5E-814C6EB96F2F}"/>
    <dgm:cxn modelId="{E39D859A-6523-DB4F-8C28-39E492CE3E4A}" type="presOf" srcId="{F26C0D24-0964-0046-9E4B-E1A96B63A873}" destId="{BEF8E129-C505-9C4F-8B6A-486C8C8DC09F}" srcOrd="0" destOrd="0" presId="urn:microsoft.com/office/officeart/2005/8/layout/vList2"/>
    <dgm:cxn modelId="{F59DAFB0-5167-A54D-9E72-9B9126F714E4}" type="presOf" srcId="{6642223B-1AF0-3941-8FB8-222D2924902D}" destId="{5360B724-16C0-964E-8AB1-C21EB9721383}" srcOrd="0" destOrd="0" presId="urn:microsoft.com/office/officeart/2005/8/layout/vList2"/>
    <dgm:cxn modelId="{1144CEBB-6A2F-1F4D-B40D-E48FD76A3CB5}" type="presParOf" srcId="{5360B724-16C0-964E-8AB1-C21EB9721383}" destId="{1966F80D-E865-CD4D-913F-16D846C1E015}" srcOrd="0" destOrd="0" presId="urn:microsoft.com/office/officeart/2005/8/layout/vList2"/>
    <dgm:cxn modelId="{999E2272-3521-5F4D-BB7B-AB34DCA63F18}" type="presParOf" srcId="{5360B724-16C0-964E-8AB1-C21EB9721383}" destId="{BEF8E129-C505-9C4F-8B6A-486C8C8DC09F}"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6642223B-1AF0-3941-8FB8-222D2924902D}" type="doc">
      <dgm:prSet loTypeId="urn:microsoft.com/office/officeart/2005/8/layout/vList2" loCatId="relationship" qsTypeId="urn:microsoft.com/office/officeart/2005/8/quickstyle/simple1" qsCatId="simple" csTypeId="urn:microsoft.com/office/officeart/2005/8/colors/accent1_2" csCatId="accent1" phldr="1"/>
      <dgm:spPr/>
      <dgm:t>
        <a:bodyPr/>
        <a:lstStyle/>
        <a:p>
          <a:endParaRPr lang="en-GB"/>
        </a:p>
      </dgm:t>
    </dgm:pt>
    <dgm:pt modelId="{E019E440-9D56-2B49-8687-145770808A75}">
      <dgm:prSet custT="1"/>
      <dgm:spPr/>
      <dgm:t>
        <a:bodyPr/>
        <a:lstStyle/>
        <a:p>
          <a:r>
            <a:rPr lang="en-IN" sz="3200" b="1" dirty="0">
              <a:latin typeface="TimesNewRomanPSMT"/>
            </a:rPr>
            <a:t>Deductive</a:t>
          </a:r>
          <a:r>
            <a:rPr lang="en-GB" sz="3200" b="1" dirty="0">
              <a:latin typeface="Times New Roman" panose="02020603050405020304" pitchFamily="18" charset="0"/>
              <a:cs typeface="Times New Roman" panose="02020603050405020304" pitchFamily="18" charset="0"/>
            </a:rPr>
            <a:t> Databases </a:t>
          </a:r>
        </a:p>
      </dgm:t>
    </dgm:pt>
    <dgm:pt modelId="{1A470255-199D-744A-B324-7EFD5DD07AAD}" type="parTrans" cxnId="{9F5A2C46-20C8-BF48-8E08-BC449EC49CC8}">
      <dgm:prSet/>
      <dgm:spPr/>
      <dgm:t>
        <a:bodyPr/>
        <a:lstStyle/>
        <a:p>
          <a:endParaRPr lang="en-GB"/>
        </a:p>
      </dgm:t>
    </dgm:pt>
    <dgm:pt modelId="{C57E7CA1-545F-A847-A4F9-4B7B41F20DAF}" type="sibTrans" cxnId="{9F5A2C46-20C8-BF48-8E08-BC449EC49CC8}">
      <dgm:prSet/>
      <dgm:spPr/>
      <dgm:t>
        <a:bodyPr/>
        <a:lstStyle/>
        <a:p>
          <a:endParaRPr lang="en-GB"/>
        </a:p>
      </dgm:t>
    </dgm:pt>
    <dgm:pt modelId="{F26C0D24-0964-0046-9E4B-E1A96B63A873}">
      <dgm:prSet custT="1"/>
      <dgm:spPr/>
      <dgm:t>
        <a:bodyPr/>
        <a:lstStyle/>
        <a:p>
          <a:pPr algn="just"/>
          <a:r>
            <a:rPr lang="en-GB" sz="3600" dirty="0">
              <a:latin typeface="Times New Roman" panose="02020603050405020304" pitchFamily="18" charset="0"/>
              <a:cs typeface="Times New Roman" panose="02020603050405020304" pitchFamily="18" charset="0"/>
            </a:rPr>
            <a:t>In a deductive database system, we typically specify rules through a declarative language—a language in which we specify what to achieve rather than how to achieve it.
An inference engine (or deduction mechanism) within the system can deduce new facts from the database by interpreting these rules.
Deductive databases have not found widespread adoptions outside academia, but some of their concepts are used in today's relational databases to support the advanced features of more recent SQL standards.</a:t>
          </a:r>
          <a:endParaRPr lang="en-IN" sz="3600" dirty="0">
            <a:latin typeface="Times New Roman" panose="02020603050405020304" pitchFamily="18" charset="0"/>
            <a:cs typeface="Times New Roman" panose="02020603050405020304" pitchFamily="18" charset="0"/>
          </a:endParaRPr>
        </a:p>
      </dgm:t>
    </dgm:pt>
    <dgm:pt modelId="{4D0772B0-6F98-DD44-B621-E90E1FD967A2}" type="parTrans" cxnId="{B225346F-B89C-6142-940C-CD5B4919EAF6}">
      <dgm:prSet/>
      <dgm:spPr/>
      <dgm:t>
        <a:bodyPr/>
        <a:lstStyle/>
        <a:p>
          <a:endParaRPr lang="en-GB"/>
        </a:p>
      </dgm:t>
    </dgm:pt>
    <dgm:pt modelId="{34F2A480-F4D6-D447-B25A-47767EE03CD3}" type="sibTrans" cxnId="{B225346F-B89C-6142-940C-CD5B4919EAF6}">
      <dgm:prSet/>
      <dgm:spPr/>
      <dgm:t>
        <a:bodyPr/>
        <a:lstStyle/>
        <a:p>
          <a:endParaRPr lang="en-GB"/>
        </a:p>
      </dgm:t>
    </dgm:pt>
    <dgm:pt modelId="{5360B724-16C0-964E-8AB1-C21EB9721383}" type="pres">
      <dgm:prSet presAssocID="{6642223B-1AF0-3941-8FB8-222D2924902D}" presName="linear" presStyleCnt="0">
        <dgm:presLayoutVars>
          <dgm:animLvl val="lvl"/>
          <dgm:resizeHandles val="exact"/>
        </dgm:presLayoutVars>
      </dgm:prSet>
      <dgm:spPr/>
    </dgm:pt>
    <dgm:pt modelId="{1966F80D-E865-CD4D-913F-16D846C1E015}" type="pres">
      <dgm:prSet presAssocID="{E019E440-9D56-2B49-8687-145770808A75}" presName="parentText" presStyleLbl="node1" presStyleIdx="0" presStyleCnt="1" custScaleY="83405">
        <dgm:presLayoutVars>
          <dgm:chMax val="0"/>
          <dgm:bulletEnabled val="1"/>
        </dgm:presLayoutVars>
      </dgm:prSet>
      <dgm:spPr/>
    </dgm:pt>
    <dgm:pt modelId="{BEF8E129-C505-9C4F-8B6A-486C8C8DC09F}" type="pres">
      <dgm:prSet presAssocID="{E019E440-9D56-2B49-8687-145770808A75}" presName="childText" presStyleLbl="revTx" presStyleIdx="0" presStyleCnt="1">
        <dgm:presLayoutVars>
          <dgm:bulletEnabled val="1"/>
        </dgm:presLayoutVars>
      </dgm:prSet>
      <dgm:spPr/>
    </dgm:pt>
  </dgm:ptLst>
  <dgm:cxnLst>
    <dgm:cxn modelId="{213E2F25-6323-424D-9C01-DAFDA2635D32}" type="presOf" srcId="{E019E440-9D56-2B49-8687-145770808A75}" destId="{1966F80D-E865-CD4D-913F-16D846C1E015}" srcOrd="0" destOrd="0" presId="urn:microsoft.com/office/officeart/2005/8/layout/vList2"/>
    <dgm:cxn modelId="{9F5A2C46-20C8-BF48-8E08-BC449EC49CC8}" srcId="{6642223B-1AF0-3941-8FB8-222D2924902D}" destId="{E019E440-9D56-2B49-8687-145770808A75}" srcOrd="0" destOrd="0" parTransId="{1A470255-199D-744A-B324-7EFD5DD07AAD}" sibTransId="{C57E7CA1-545F-A847-A4F9-4B7B41F20DAF}"/>
    <dgm:cxn modelId="{B225346F-B89C-6142-940C-CD5B4919EAF6}" srcId="{E019E440-9D56-2B49-8687-145770808A75}" destId="{F26C0D24-0964-0046-9E4B-E1A96B63A873}" srcOrd="0" destOrd="0" parTransId="{4D0772B0-6F98-DD44-B621-E90E1FD967A2}" sibTransId="{34F2A480-F4D6-D447-B25A-47767EE03CD3}"/>
    <dgm:cxn modelId="{E39D859A-6523-DB4F-8C28-39E492CE3E4A}" type="presOf" srcId="{F26C0D24-0964-0046-9E4B-E1A96B63A873}" destId="{BEF8E129-C505-9C4F-8B6A-486C8C8DC09F}" srcOrd="0" destOrd="0" presId="urn:microsoft.com/office/officeart/2005/8/layout/vList2"/>
    <dgm:cxn modelId="{F59DAFB0-5167-A54D-9E72-9B9126F714E4}" type="presOf" srcId="{6642223B-1AF0-3941-8FB8-222D2924902D}" destId="{5360B724-16C0-964E-8AB1-C21EB9721383}" srcOrd="0" destOrd="0" presId="urn:microsoft.com/office/officeart/2005/8/layout/vList2"/>
    <dgm:cxn modelId="{1144CEBB-6A2F-1F4D-B40D-E48FD76A3CB5}" type="presParOf" srcId="{5360B724-16C0-964E-8AB1-C21EB9721383}" destId="{1966F80D-E865-CD4D-913F-16D846C1E015}" srcOrd="0" destOrd="0" presId="urn:microsoft.com/office/officeart/2005/8/layout/vList2"/>
    <dgm:cxn modelId="{999E2272-3521-5F4D-BB7B-AB34DCA63F18}" type="presParOf" srcId="{5360B724-16C0-964E-8AB1-C21EB9721383}" destId="{BEF8E129-C505-9C4F-8B6A-486C8C8DC09F}"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C8D36BD-6ACB-7B42-B985-70F0001D07E5}" type="doc">
      <dgm:prSet loTypeId="urn:microsoft.com/office/officeart/2008/layout/LinedList" loCatId="" qsTypeId="urn:microsoft.com/office/officeart/2005/8/quickstyle/simple1" qsCatId="simple" csTypeId="urn:microsoft.com/office/officeart/2005/8/colors/accent0_1" csCatId="mainScheme" phldr="1"/>
      <dgm:spPr/>
      <dgm:t>
        <a:bodyPr/>
        <a:lstStyle/>
        <a:p>
          <a:endParaRPr lang="en-GB"/>
        </a:p>
      </dgm:t>
    </dgm:pt>
    <dgm:pt modelId="{33580159-2B54-3D40-95C1-850C062F583F}">
      <dgm:prSet phldrT="[Text]" custT="1"/>
      <dgm:spPr/>
      <dgm:t>
        <a:bodyPr/>
        <a:lstStyle/>
        <a:p>
          <a:pPr algn="ctr"/>
          <a:r>
            <a:rPr lang="en-IN" sz="2800" b="1" i="0" dirty="0">
              <a:latin typeface="Times New Roman" panose="02020603050405020304" pitchFamily="18" charset="0"/>
              <a:cs typeface="Times New Roman" panose="02020603050405020304" pitchFamily="18" charset="0"/>
            </a:rPr>
            <a:t>Where are Object -Oriented Databases used?</a:t>
          </a:r>
          <a:endParaRPr lang="en-GB" sz="2800" b="1" dirty="0">
            <a:latin typeface="Times New Roman" panose="02020603050405020304" pitchFamily="18" charset="0"/>
            <a:cs typeface="Times New Roman" panose="02020603050405020304" pitchFamily="18" charset="0"/>
          </a:endParaRPr>
        </a:p>
      </dgm:t>
    </dgm:pt>
    <dgm:pt modelId="{8929A29D-A37A-AA49-AB18-FF99E58D864C}" type="parTrans" cxnId="{5D5AA5AB-0DA7-9B43-8F9B-77A9753DCECB}">
      <dgm:prSet/>
      <dgm:spPr/>
      <dgm:t>
        <a:bodyPr/>
        <a:lstStyle/>
        <a:p>
          <a:endParaRPr lang="en-GB"/>
        </a:p>
      </dgm:t>
    </dgm:pt>
    <dgm:pt modelId="{CF5C6CC4-2585-A547-9684-4EAB2FA4C5D8}" type="sibTrans" cxnId="{5D5AA5AB-0DA7-9B43-8F9B-77A9753DCECB}">
      <dgm:prSet/>
      <dgm:spPr/>
      <dgm:t>
        <a:bodyPr/>
        <a:lstStyle/>
        <a:p>
          <a:endParaRPr lang="en-GB"/>
        </a:p>
      </dgm:t>
    </dgm:pt>
    <dgm:pt modelId="{E83F22D0-26EC-2347-AB6A-83ECF7EDD92B}">
      <dgm:prSet phldrT="[Text]" custT="1"/>
      <dgm:spPr/>
      <dgm:t>
        <a:bodyPr/>
        <a:lstStyle/>
        <a:p>
          <a:pPr algn="just"/>
          <a:r>
            <a:rPr lang="en-IN" sz="2400" b="0" i="0" dirty="0">
              <a:latin typeface="Times New Roman" panose="02020603050405020304" pitchFamily="18" charset="0"/>
              <a:cs typeface="Times New Roman" panose="02020603050405020304" pitchFamily="18" charset="0"/>
            </a:rPr>
            <a:t>OODs are most often used with object-oriented programming languages like Java, Kotlin, C#, Node JS (React), and Swift.</a:t>
          </a:r>
          <a:endParaRPr lang="en-GB" sz="2400" dirty="0">
            <a:latin typeface="Times New Roman" panose="02020603050405020304" pitchFamily="18" charset="0"/>
            <a:cs typeface="Times New Roman" panose="02020603050405020304" pitchFamily="18" charset="0"/>
          </a:endParaRPr>
        </a:p>
      </dgm:t>
    </dgm:pt>
    <dgm:pt modelId="{85C3F296-878E-384C-843B-12B66884FB46}" type="parTrans" cxnId="{43B681FB-217B-6948-91E3-8AD9D56127B7}">
      <dgm:prSet/>
      <dgm:spPr/>
      <dgm:t>
        <a:bodyPr/>
        <a:lstStyle/>
        <a:p>
          <a:endParaRPr lang="en-GB"/>
        </a:p>
      </dgm:t>
    </dgm:pt>
    <dgm:pt modelId="{E58BC6C2-2B6E-464A-98BF-65AF2006D49B}" type="sibTrans" cxnId="{43B681FB-217B-6948-91E3-8AD9D56127B7}">
      <dgm:prSet/>
      <dgm:spPr/>
      <dgm:t>
        <a:bodyPr/>
        <a:lstStyle/>
        <a:p>
          <a:endParaRPr lang="en-GB"/>
        </a:p>
      </dgm:t>
    </dgm:pt>
    <dgm:pt modelId="{EDAD4490-11E4-7945-9CD5-30181B7764F0}">
      <dgm:prSet phldrT="[Text]" custT="1"/>
      <dgm:spPr/>
      <dgm:t>
        <a:bodyPr/>
        <a:lstStyle/>
        <a:p>
          <a:pPr algn="just"/>
          <a:r>
            <a:rPr lang="en-IN" sz="2400" b="0" i="0" dirty="0">
              <a:latin typeface="Times New Roman" panose="02020603050405020304" pitchFamily="18" charset="0"/>
              <a:cs typeface="Times New Roman" panose="02020603050405020304" pitchFamily="18" charset="0"/>
            </a:rPr>
            <a:t>Industries that use OODs are typically those built on an object-oriented language and to boost productivity while working with complex data structures.</a:t>
          </a:r>
          <a:endParaRPr lang="en-GB" sz="2400" dirty="0">
            <a:latin typeface="Times New Roman" panose="02020603050405020304" pitchFamily="18" charset="0"/>
            <a:cs typeface="Times New Roman" panose="02020603050405020304" pitchFamily="18" charset="0"/>
          </a:endParaRPr>
        </a:p>
      </dgm:t>
    </dgm:pt>
    <dgm:pt modelId="{5B2F7489-FFEA-384A-AB80-1E279C9CDC58}" type="parTrans" cxnId="{E3D75140-C9E7-3D41-BCA7-2E36CBEB795C}">
      <dgm:prSet/>
      <dgm:spPr/>
      <dgm:t>
        <a:bodyPr/>
        <a:lstStyle/>
        <a:p>
          <a:endParaRPr lang="en-GB"/>
        </a:p>
      </dgm:t>
    </dgm:pt>
    <dgm:pt modelId="{C02F024D-9BC8-A444-A782-BCD4B3D997D3}" type="sibTrans" cxnId="{E3D75140-C9E7-3D41-BCA7-2E36CBEB795C}">
      <dgm:prSet/>
      <dgm:spPr/>
      <dgm:t>
        <a:bodyPr/>
        <a:lstStyle/>
        <a:p>
          <a:endParaRPr lang="en-GB"/>
        </a:p>
      </dgm:t>
    </dgm:pt>
    <dgm:pt modelId="{5E8A43D3-E7D5-644D-99D5-90B37AAE64BF}">
      <dgm:prSet phldrT="[Text]" custT="1"/>
      <dgm:spPr/>
      <dgm:t>
        <a:bodyPr/>
        <a:lstStyle/>
        <a:p>
          <a:pPr algn="just"/>
          <a:r>
            <a:rPr lang="en-IN" sz="2400" b="0" i="0" dirty="0">
              <a:latin typeface="Times New Roman" panose="02020603050405020304" pitchFamily="18" charset="0"/>
              <a:cs typeface="Times New Roman" panose="02020603050405020304" pitchFamily="18" charset="0"/>
            </a:rPr>
            <a:t>One good example of an OOD is online IT training provider CBT Nuggets. CBT Nuggets uses Realm to offer more than 5,000 courses ranging from basic computer skills to complex network management (</a:t>
          </a:r>
          <a:endParaRPr lang="en-GB" sz="2400" dirty="0">
            <a:latin typeface="Times New Roman" panose="02020603050405020304" pitchFamily="18" charset="0"/>
            <a:cs typeface="Times New Roman" panose="02020603050405020304" pitchFamily="18" charset="0"/>
          </a:endParaRPr>
        </a:p>
      </dgm:t>
    </dgm:pt>
    <dgm:pt modelId="{B59390E8-4B3E-8A4C-8543-ED218DA5DFC5}" type="parTrans" cxnId="{E1E42A83-41BF-6C48-8484-46DB31DD2C21}">
      <dgm:prSet/>
      <dgm:spPr/>
      <dgm:t>
        <a:bodyPr/>
        <a:lstStyle/>
        <a:p>
          <a:endParaRPr lang="en-GB"/>
        </a:p>
      </dgm:t>
    </dgm:pt>
    <dgm:pt modelId="{84F13721-A7BE-374C-A365-395717E12096}" type="sibTrans" cxnId="{E1E42A83-41BF-6C48-8484-46DB31DD2C21}">
      <dgm:prSet/>
      <dgm:spPr/>
      <dgm:t>
        <a:bodyPr/>
        <a:lstStyle/>
        <a:p>
          <a:endParaRPr lang="en-GB"/>
        </a:p>
      </dgm:t>
    </dgm:pt>
    <dgm:pt modelId="{ABDC723C-EA5D-8F40-B36E-5610E11172C0}" type="pres">
      <dgm:prSet presAssocID="{7C8D36BD-6ACB-7B42-B985-70F0001D07E5}" presName="vert0" presStyleCnt="0">
        <dgm:presLayoutVars>
          <dgm:dir/>
          <dgm:animOne val="branch"/>
          <dgm:animLvl val="lvl"/>
        </dgm:presLayoutVars>
      </dgm:prSet>
      <dgm:spPr/>
    </dgm:pt>
    <dgm:pt modelId="{0A3938BE-3D4F-4544-BF1F-3938B74AF46A}" type="pres">
      <dgm:prSet presAssocID="{33580159-2B54-3D40-95C1-850C062F583F}" presName="thickLine" presStyleLbl="alignNode1" presStyleIdx="0" presStyleCnt="1"/>
      <dgm:spPr/>
    </dgm:pt>
    <dgm:pt modelId="{7E71D156-538C-F94D-8495-0FCF1BCE61C6}" type="pres">
      <dgm:prSet presAssocID="{33580159-2B54-3D40-95C1-850C062F583F}" presName="horz1" presStyleCnt="0"/>
      <dgm:spPr/>
    </dgm:pt>
    <dgm:pt modelId="{AB86079F-2502-3146-940D-E4FEECF9EBC3}" type="pres">
      <dgm:prSet presAssocID="{33580159-2B54-3D40-95C1-850C062F583F}" presName="tx1" presStyleLbl="revTx" presStyleIdx="0" presStyleCnt="4" custScaleX="133883"/>
      <dgm:spPr/>
    </dgm:pt>
    <dgm:pt modelId="{0D9FC135-5DE8-5A4D-8B8E-1DA0944E179B}" type="pres">
      <dgm:prSet presAssocID="{33580159-2B54-3D40-95C1-850C062F583F}" presName="vert1" presStyleCnt="0"/>
      <dgm:spPr/>
    </dgm:pt>
    <dgm:pt modelId="{65517A80-D852-564B-B828-5779C64F4C01}" type="pres">
      <dgm:prSet presAssocID="{E83F22D0-26EC-2347-AB6A-83ECF7EDD92B}" presName="vertSpace2a" presStyleCnt="0"/>
      <dgm:spPr/>
    </dgm:pt>
    <dgm:pt modelId="{2FFCEF90-B3E8-7E41-8F7A-F75567B0B5F5}" type="pres">
      <dgm:prSet presAssocID="{E83F22D0-26EC-2347-AB6A-83ECF7EDD92B}" presName="horz2" presStyleCnt="0"/>
      <dgm:spPr/>
    </dgm:pt>
    <dgm:pt modelId="{B08511C1-24E7-254A-8C71-41D06C73A220}" type="pres">
      <dgm:prSet presAssocID="{E83F22D0-26EC-2347-AB6A-83ECF7EDD92B}" presName="horzSpace2" presStyleCnt="0"/>
      <dgm:spPr/>
    </dgm:pt>
    <dgm:pt modelId="{4A144956-7BA1-E842-AE3C-CB36765E7542}" type="pres">
      <dgm:prSet presAssocID="{E83F22D0-26EC-2347-AB6A-83ECF7EDD92B}" presName="tx2" presStyleLbl="revTx" presStyleIdx="1" presStyleCnt="4"/>
      <dgm:spPr/>
    </dgm:pt>
    <dgm:pt modelId="{4AF50626-8BFE-E247-A195-E5DECEF40862}" type="pres">
      <dgm:prSet presAssocID="{E83F22D0-26EC-2347-AB6A-83ECF7EDD92B}" presName="vert2" presStyleCnt="0"/>
      <dgm:spPr/>
    </dgm:pt>
    <dgm:pt modelId="{F3685E7E-2FBD-E344-9FB7-E4D52E06DCA2}" type="pres">
      <dgm:prSet presAssocID="{E83F22D0-26EC-2347-AB6A-83ECF7EDD92B}" presName="thinLine2b" presStyleLbl="callout" presStyleIdx="0" presStyleCnt="3"/>
      <dgm:spPr/>
    </dgm:pt>
    <dgm:pt modelId="{2EC380DE-7772-2549-8ED9-6D03BDAE107B}" type="pres">
      <dgm:prSet presAssocID="{E83F22D0-26EC-2347-AB6A-83ECF7EDD92B}" presName="vertSpace2b" presStyleCnt="0"/>
      <dgm:spPr/>
    </dgm:pt>
    <dgm:pt modelId="{6736BDD4-E1FF-5D48-BAD0-D303EB3776BA}" type="pres">
      <dgm:prSet presAssocID="{EDAD4490-11E4-7945-9CD5-30181B7764F0}" presName="horz2" presStyleCnt="0"/>
      <dgm:spPr/>
    </dgm:pt>
    <dgm:pt modelId="{0266E77A-1075-0740-8D3D-FE6CEB05CEA1}" type="pres">
      <dgm:prSet presAssocID="{EDAD4490-11E4-7945-9CD5-30181B7764F0}" presName="horzSpace2" presStyleCnt="0"/>
      <dgm:spPr/>
    </dgm:pt>
    <dgm:pt modelId="{8926295C-8A5E-8D44-B5BC-B367A16CF81E}" type="pres">
      <dgm:prSet presAssocID="{EDAD4490-11E4-7945-9CD5-30181B7764F0}" presName="tx2" presStyleLbl="revTx" presStyleIdx="2" presStyleCnt="4"/>
      <dgm:spPr/>
    </dgm:pt>
    <dgm:pt modelId="{EBD8F8E3-A0E7-C744-A36C-BA037241D287}" type="pres">
      <dgm:prSet presAssocID="{EDAD4490-11E4-7945-9CD5-30181B7764F0}" presName="vert2" presStyleCnt="0"/>
      <dgm:spPr/>
    </dgm:pt>
    <dgm:pt modelId="{7B0CB8B3-4D6E-7947-9C1F-337F214DF5CD}" type="pres">
      <dgm:prSet presAssocID="{EDAD4490-11E4-7945-9CD5-30181B7764F0}" presName="thinLine2b" presStyleLbl="callout" presStyleIdx="1" presStyleCnt="3"/>
      <dgm:spPr/>
    </dgm:pt>
    <dgm:pt modelId="{A5C5DFCB-4794-2A49-B5BA-C16758EB577E}" type="pres">
      <dgm:prSet presAssocID="{EDAD4490-11E4-7945-9CD5-30181B7764F0}" presName="vertSpace2b" presStyleCnt="0"/>
      <dgm:spPr/>
    </dgm:pt>
    <dgm:pt modelId="{17505D16-17EB-BE4E-8E47-7B7ACA0CDB5B}" type="pres">
      <dgm:prSet presAssocID="{5E8A43D3-E7D5-644D-99D5-90B37AAE64BF}" presName="horz2" presStyleCnt="0"/>
      <dgm:spPr/>
    </dgm:pt>
    <dgm:pt modelId="{88D464E9-9A68-D042-898B-8692E35643F0}" type="pres">
      <dgm:prSet presAssocID="{5E8A43D3-E7D5-644D-99D5-90B37AAE64BF}" presName="horzSpace2" presStyleCnt="0"/>
      <dgm:spPr/>
    </dgm:pt>
    <dgm:pt modelId="{4DC1AF38-ECA3-304E-B725-E601FBCE0568}" type="pres">
      <dgm:prSet presAssocID="{5E8A43D3-E7D5-644D-99D5-90B37AAE64BF}" presName="tx2" presStyleLbl="revTx" presStyleIdx="3" presStyleCnt="4"/>
      <dgm:spPr/>
    </dgm:pt>
    <dgm:pt modelId="{6F39E2FE-7D46-3D41-A170-C5E35690DF4F}" type="pres">
      <dgm:prSet presAssocID="{5E8A43D3-E7D5-644D-99D5-90B37AAE64BF}" presName="vert2" presStyleCnt="0"/>
      <dgm:spPr/>
    </dgm:pt>
    <dgm:pt modelId="{EA9D56D6-D030-4146-9D06-AD3CE486D899}" type="pres">
      <dgm:prSet presAssocID="{5E8A43D3-E7D5-644D-99D5-90B37AAE64BF}" presName="thinLine2b" presStyleLbl="callout" presStyleIdx="2" presStyleCnt="3"/>
      <dgm:spPr/>
    </dgm:pt>
    <dgm:pt modelId="{EA1461C8-52F3-C444-889D-24EDC7CB0C05}" type="pres">
      <dgm:prSet presAssocID="{5E8A43D3-E7D5-644D-99D5-90B37AAE64BF}" presName="vertSpace2b" presStyleCnt="0"/>
      <dgm:spPr/>
    </dgm:pt>
  </dgm:ptLst>
  <dgm:cxnLst>
    <dgm:cxn modelId="{518AE02E-2856-3348-B561-CA2E3EF0FE17}" type="presOf" srcId="{33580159-2B54-3D40-95C1-850C062F583F}" destId="{AB86079F-2502-3146-940D-E4FEECF9EBC3}" srcOrd="0" destOrd="0" presId="urn:microsoft.com/office/officeart/2008/layout/LinedList"/>
    <dgm:cxn modelId="{E3D75140-C9E7-3D41-BCA7-2E36CBEB795C}" srcId="{33580159-2B54-3D40-95C1-850C062F583F}" destId="{EDAD4490-11E4-7945-9CD5-30181B7764F0}" srcOrd="1" destOrd="0" parTransId="{5B2F7489-FFEA-384A-AB80-1E279C9CDC58}" sibTransId="{C02F024D-9BC8-A444-A782-BCD4B3D997D3}"/>
    <dgm:cxn modelId="{D9D1D74A-539E-FF47-9291-2CB81AF063F4}" type="presOf" srcId="{5E8A43D3-E7D5-644D-99D5-90B37AAE64BF}" destId="{4DC1AF38-ECA3-304E-B725-E601FBCE0568}" srcOrd="0" destOrd="0" presId="urn:microsoft.com/office/officeart/2008/layout/LinedList"/>
    <dgm:cxn modelId="{E1E42A83-41BF-6C48-8484-46DB31DD2C21}" srcId="{33580159-2B54-3D40-95C1-850C062F583F}" destId="{5E8A43D3-E7D5-644D-99D5-90B37AAE64BF}" srcOrd="2" destOrd="0" parTransId="{B59390E8-4B3E-8A4C-8543-ED218DA5DFC5}" sibTransId="{84F13721-A7BE-374C-A365-395717E12096}"/>
    <dgm:cxn modelId="{C5FF2F99-7C98-AD47-BF3A-AC057EE9E1F6}" type="presOf" srcId="{E83F22D0-26EC-2347-AB6A-83ECF7EDD92B}" destId="{4A144956-7BA1-E842-AE3C-CB36765E7542}" srcOrd="0" destOrd="0" presId="urn:microsoft.com/office/officeart/2008/layout/LinedList"/>
    <dgm:cxn modelId="{5D5AA5AB-0DA7-9B43-8F9B-77A9753DCECB}" srcId="{7C8D36BD-6ACB-7B42-B985-70F0001D07E5}" destId="{33580159-2B54-3D40-95C1-850C062F583F}" srcOrd="0" destOrd="0" parTransId="{8929A29D-A37A-AA49-AB18-FF99E58D864C}" sibTransId="{CF5C6CC4-2585-A547-9684-4EAB2FA4C5D8}"/>
    <dgm:cxn modelId="{18BA90B5-C6DD-CC4D-90B8-3A5C1C2096B4}" type="presOf" srcId="{7C8D36BD-6ACB-7B42-B985-70F0001D07E5}" destId="{ABDC723C-EA5D-8F40-B36E-5610E11172C0}" srcOrd="0" destOrd="0" presId="urn:microsoft.com/office/officeart/2008/layout/LinedList"/>
    <dgm:cxn modelId="{4D9F39F1-8A29-2443-881D-2D3EA06F8E96}" type="presOf" srcId="{EDAD4490-11E4-7945-9CD5-30181B7764F0}" destId="{8926295C-8A5E-8D44-B5BC-B367A16CF81E}" srcOrd="0" destOrd="0" presId="urn:microsoft.com/office/officeart/2008/layout/LinedList"/>
    <dgm:cxn modelId="{43B681FB-217B-6948-91E3-8AD9D56127B7}" srcId="{33580159-2B54-3D40-95C1-850C062F583F}" destId="{E83F22D0-26EC-2347-AB6A-83ECF7EDD92B}" srcOrd="0" destOrd="0" parTransId="{85C3F296-878E-384C-843B-12B66884FB46}" sibTransId="{E58BC6C2-2B6E-464A-98BF-65AF2006D49B}"/>
    <dgm:cxn modelId="{273A5A6F-F90E-FA42-90E6-19CD8B53419B}" type="presParOf" srcId="{ABDC723C-EA5D-8F40-B36E-5610E11172C0}" destId="{0A3938BE-3D4F-4544-BF1F-3938B74AF46A}" srcOrd="0" destOrd="0" presId="urn:microsoft.com/office/officeart/2008/layout/LinedList"/>
    <dgm:cxn modelId="{B907E63B-BAE1-1E43-95CB-63397B7E5783}" type="presParOf" srcId="{ABDC723C-EA5D-8F40-B36E-5610E11172C0}" destId="{7E71D156-538C-F94D-8495-0FCF1BCE61C6}" srcOrd="1" destOrd="0" presId="urn:microsoft.com/office/officeart/2008/layout/LinedList"/>
    <dgm:cxn modelId="{1D44638B-3360-A749-B6ED-E5918F81108B}" type="presParOf" srcId="{7E71D156-538C-F94D-8495-0FCF1BCE61C6}" destId="{AB86079F-2502-3146-940D-E4FEECF9EBC3}" srcOrd="0" destOrd="0" presId="urn:microsoft.com/office/officeart/2008/layout/LinedList"/>
    <dgm:cxn modelId="{820DD110-BBB9-D54A-B2CA-3B9E52A9126B}" type="presParOf" srcId="{7E71D156-538C-F94D-8495-0FCF1BCE61C6}" destId="{0D9FC135-5DE8-5A4D-8B8E-1DA0944E179B}" srcOrd="1" destOrd="0" presId="urn:microsoft.com/office/officeart/2008/layout/LinedList"/>
    <dgm:cxn modelId="{2A2EC537-A39F-A744-B539-03B9BE4117F5}" type="presParOf" srcId="{0D9FC135-5DE8-5A4D-8B8E-1DA0944E179B}" destId="{65517A80-D852-564B-B828-5779C64F4C01}" srcOrd="0" destOrd="0" presId="urn:microsoft.com/office/officeart/2008/layout/LinedList"/>
    <dgm:cxn modelId="{1A77603E-AE77-B84D-A1F8-0E38B32F5450}" type="presParOf" srcId="{0D9FC135-5DE8-5A4D-8B8E-1DA0944E179B}" destId="{2FFCEF90-B3E8-7E41-8F7A-F75567B0B5F5}" srcOrd="1" destOrd="0" presId="urn:microsoft.com/office/officeart/2008/layout/LinedList"/>
    <dgm:cxn modelId="{A01CFC5A-7C02-9544-9BF6-2959E9A30D64}" type="presParOf" srcId="{2FFCEF90-B3E8-7E41-8F7A-F75567B0B5F5}" destId="{B08511C1-24E7-254A-8C71-41D06C73A220}" srcOrd="0" destOrd="0" presId="urn:microsoft.com/office/officeart/2008/layout/LinedList"/>
    <dgm:cxn modelId="{9A891C86-3F80-5647-8713-81ABE9FA5532}" type="presParOf" srcId="{2FFCEF90-B3E8-7E41-8F7A-F75567B0B5F5}" destId="{4A144956-7BA1-E842-AE3C-CB36765E7542}" srcOrd="1" destOrd="0" presId="urn:microsoft.com/office/officeart/2008/layout/LinedList"/>
    <dgm:cxn modelId="{C4764C08-35F6-2447-B18C-06711522554F}" type="presParOf" srcId="{2FFCEF90-B3E8-7E41-8F7A-F75567B0B5F5}" destId="{4AF50626-8BFE-E247-A195-E5DECEF40862}" srcOrd="2" destOrd="0" presId="urn:microsoft.com/office/officeart/2008/layout/LinedList"/>
    <dgm:cxn modelId="{508DD465-7667-8A4B-A675-6E00CC41F7BA}" type="presParOf" srcId="{0D9FC135-5DE8-5A4D-8B8E-1DA0944E179B}" destId="{F3685E7E-2FBD-E344-9FB7-E4D52E06DCA2}" srcOrd="2" destOrd="0" presId="urn:microsoft.com/office/officeart/2008/layout/LinedList"/>
    <dgm:cxn modelId="{18775EAC-84CB-D448-972D-F92DB2C6B948}" type="presParOf" srcId="{0D9FC135-5DE8-5A4D-8B8E-1DA0944E179B}" destId="{2EC380DE-7772-2549-8ED9-6D03BDAE107B}" srcOrd="3" destOrd="0" presId="urn:microsoft.com/office/officeart/2008/layout/LinedList"/>
    <dgm:cxn modelId="{25E11E18-C931-6246-896E-25EB310510E5}" type="presParOf" srcId="{0D9FC135-5DE8-5A4D-8B8E-1DA0944E179B}" destId="{6736BDD4-E1FF-5D48-BAD0-D303EB3776BA}" srcOrd="4" destOrd="0" presId="urn:microsoft.com/office/officeart/2008/layout/LinedList"/>
    <dgm:cxn modelId="{E4D170E1-5E2B-3B44-A88E-F6B94B643AF6}" type="presParOf" srcId="{6736BDD4-E1FF-5D48-BAD0-D303EB3776BA}" destId="{0266E77A-1075-0740-8D3D-FE6CEB05CEA1}" srcOrd="0" destOrd="0" presId="urn:microsoft.com/office/officeart/2008/layout/LinedList"/>
    <dgm:cxn modelId="{977B8E02-53BA-B947-A468-02E5C3849B04}" type="presParOf" srcId="{6736BDD4-E1FF-5D48-BAD0-D303EB3776BA}" destId="{8926295C-8A5E-8D44-B5BC-B367A16CF81E}" srcOrd="1" destOrd="0" presId="urn:microsoft.com/office/officeart/2008/layout/LinedList"/>
    <dgm:cxn modelId="{6F8D0207-B814-AD4A-85A9-55714AFF3EC0}" type="presParOf" srcId="{6736BDD4-E1FF-5D48-BAD0-D303EB3776BA}" destId="{EBD8F8E3-A0E7-C744-A36C-BA037241D287}" srcOrd="2" destOrd="0" presId="urn:microsoft.com/office/officeart/2008/layout/LinedList"/>
    <dgm:cxn modelId="{B5BDA5ED-A37B-A649-BD05-2DB9248E1A79}" type="presParOf" srcId="{0D9FC135-5DE8-5A4D-8B8E-1DA0944E179B}" destId="{7B0CB8B3-4D6E-7947-9C1F-337F214DF5CD}" srcOrd="5" destOrd="0" presId="urn:microsoft.com/office/officeart/2008/layout/LinedList"/>
    <dgm:cxn modelId="{38848B14-6264-C24E-9C09-46118CA906B7}" type="presParOf" srcId="{0D9FC135-5DE8-5A4D-8B8E-1DA0944E179B}" destId="{A5C5DFCB-4794-2A49-B5BA-C16758EB577E}" srcOrd="6" destOrd="0" presId="urn:microsoft.com/office/officeart/2008/layout/LinedList"/>
    <dgm:cxn modelId="{64B3F5E4-0917-7141-8A09-69DC144BC8DB}" type="presParOf" srcId="{0D9FC135-5DE8-5A4D-8B8E-1DA0944E179B}" destId="{17505D16-17EB-BE4E-8E47-7B7ACA0CDB5B}" srcOrd="7" destOrd="0" presId="urn:microsoft.com/office/officeart/2008/layout/LinedList"/>
    <dgm:cxn modelId="{8895FC0B-B70D-BD46-9985-BF74D16228E7}" type="presParOf" srcId="{17505D16-17EB-BE4E-8E47-7B7ACA0CDB5B}" destId="{88D464E9-9A68-D042-898B-8692E35643F0}" srcOrd="0" destOrd="0" presId="urn:microsoft.com/office/officeart/2008/layout/LinedList"/>
    <dgm:cxn modelId="{38268154-CF31-7648-83EF-321C2DA9DEAF}" type="presParOf" srcId="{17505D16-17EB-BE4E-8E47-7B7ACA0CDB5B}" destId="{4DC1AF38-ECA3-304E-B725-E601FBCE0568}" srcOrd="1" destOrd="0" presId="urn:microsoft.com/office/officeart/2008/layout/LinedList"/>
    <dgm:cxn modelId="{3384C885-0F6D-AC41-B5FE-E299B54133F2}" type="presParOf" srcId="{17505D16-17EB-BE4E-8E47-7B7ACA0CDB5B}" destId="{6F39E2FE-7D46-3D41-A170-C5E35690DF4F}" srcOrd="2" destOrd="0" presId="urn:microsoft.com/office/officeart/2008/layout/LinedList"/>
    <dgm:cxn modelId="{E928CB4B-3CEB-D54D-B5AA-84EBCD2225A9}" type="presParOf" srcId="{0D9FC135-5DE8-5A4D-8B8E-1DA0944E179B}" destId="{EA9D56D6-D030-4146-9D06-AD3CE486D899}" srcOrd="8" destOrd="0" presId="urn:microsoft.com/office/officeart/2008/layout/LinedList"/>
    <dgm:cxn modelId="{CFDEEAEB-0D15-D445-9251-F8EB298D896F}" type="presParOf" srcId="{0D9FC135-5DE8-5A4D-8B8E-1DA0944E179B}" destId="{EA1461C8-52F3-C444-889D-24EDC7CB0C05}" srcOrd="9" destOrd="0" presId="urn:microsoft.com/office/officeart/2008/layout/LinedList"/>
  </dgm:cxnLst>
  <dgm:bg>
    <a:solidFill>
      <a:schemeClr val="bg1">
        <a:alpha val="55000"/>
      </a:schemeClr>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6642223B-1AF0-3941-8FB8-222D2924902D}" type="doc">
      <dgm:prSet loTypeId="urn:microsoft.com/office/officeart/2005/8/layout/vList2" loCatId="relationship" qsTypeId="urn:microsoft.com/office/officeart/2005/8/quickstyle/simple1" qsCatId="simple" csTypeId="urn:microsoft.com/office/officeart/2005/8/colors/accent1_2" csCatId="accent1" phldr="1"/>
      <dgm:spPr/>
      <dgm:t>
        <a:bodyPr/>
        <a:lstStyle/>
        <a:p>
          <a:endParaRPr lang="en-GB"/>
        </a:p>
      </dgm:t>
    </dgm:pt>
    <dgm:pt modelId="{E019E440-9D56-2B49-8687-145770808A75}">
      <dgm:prSet custT="1"/>
      <dgm:spPr/>
      <dgm:t>
        <a:bodyPr/>
        <a:lstStyle/>
        <a:p>
          <a:r>
            <a:rPr lang="en-GB" sz="3200" b="1" dirty="0" err="1">
              <a:latin typeface="Times New Roman" panose="02020603050405020304" pitchFamily="18" charset="0"/>
              <a:cs typeface="Times New Roman" panose="02020603050405020304" pitchFamily="18" charset="0"/>
            </a:rPr>
            <a:t>Prolog</a:t>
          </a:r>
          <a:r>
            <a:rPr lang="en-GB" sz="3200" b="1" dirty="0">
              <a:latin typeface="Times New Roman" panose="02020603050405020304" pitchFamily="18" charset="0"/>
              <a:cs typeface="Times New Roman" panose="02020603050405020304" pitchFamily="18" charset="0"/>
            </a:rPr>
            <a:t> / </a:t>
          </a:r>
          <a:r>
            <a:rPr lang="en-GB" sz="3200" b="1" dirty="0" err="1">
              <a:latin typeface="Times New Roman" panose="02020603050405020304" pitchFamily="18" charset="0"/>
              <a:cs typeface="Times New Roman" panose="02020603050405020304" pitchFamily="18" charset="0"/>
            </a:rPr>
            <a:t>Datalog</a:t>
          </a:r>
          <a:r>
            <a:rPr lang="en-GB" sz="3200" b="1" dirty="0">
              <a:latin typeface="Times New Roman" panose="02020603050405020304" pitchFamily="18" charset="0"/>
              <a:cs typeface="Times New Roman" panose="02020603050405020304" pitchFamily="18" charset="0"/>
            </a:rPr>
            <a:t> Notion</a:t>
          </a:r>
        </a:p>
      </dgm:t>
    </dgm:pt>
    <dgm:pt modelId="{1A470255-199D-744A-B324-7EFD5DD07AAD}" type="parTrans" cxnId="{9F5A2C46-20C8-BF48-8E08-BC449EC49CC8}">
      <dgm:prSet/>
      <dgm:spPr/>
      <dgm:t>
        <a:bodyPr/>
        <a:lstStyle/>
        <a:p>
          <a:endParaRPr lang="en-GB"/>
        </a:p>
      </dgm:t>
    </dgm:pt>
    <dgm:pt modelId="{C57E7CA1-545F-A847-A4F9-4B7B41F20DAF}" type="sibTrans" cxnId="{9F5A2C46-20C8-BF48-8E08-BC449EC49CC8}">
      <dgm:prSet/>
      <dgm:spPr/>
      <dgm:t>
        <a:bodyPr/>
        <a:lstStyle/>
        <a:p>
          <a:endParaRPr lang="en-GB"/>
        </a:p>
      </dgm:t>
    </dgm:pt>
    <dgm:pt modelId="{F26C0D24-0964-0046-9E4B-E1A96B63A873}">
      <dgm:prSet custT="1"/>
      <dgm:spPr/>
      <dgm:t>
        <a:bodyPr/>
        <a:lstStyle/>
        <a:p>
          <a:pPr algn="just"/>
          <a:r>
            <a:rPr lang="en-GB" sz="3400" dirty="0">
              <a:latin typeface="Times New Roman" panose="02020603050405020304" pitchFamily="18" charset="0"/>
              <a:cs typeface="Times New Roman" panose="02020603050405020304" pitchFamily="18" charset="0"/>
            </a:rPr>
            <a:t>The notation used in </a:t>
          </a:r>
          <a:r>
            <a:rPr lang="en-GB" sz="3400" dirty="0" err="1">
              <a:latin typeface="Times New Roman" panose="02020603050405020304" pitchFamily="18" charset="0"/>
              <a:cs typeface="Times New Roman" panose="02020603050405020304" pitchFamily="18" charset="0"/>
            </a:rPr>
            <a:t>Prolog</a:t>
          </a:r>
          <a:r>
            <a:rPr lang="en-GB" sz="3400" dirty="0">
              <a:latin typeface="Times New Roman" panose="02020603050405020304" pitchFamily="18" charset="0"/>
              <a:cs typeface="Times New Roman" panose="02020603050405020304" pitchFamily="18" charset="0"/>
            </a:rPr>
            <a:t>/</a:t>
          </a:r>
          <a:r>
            <a:rPr lang="en-GB" sz="3400" dirty="0" err="1">
              <a:latin typeface="Times New Roman" panose="02020603050405020304" pitchFamily="18" charset="0"/>
              <a:cs typeface="Times New Roman" panose="02020603050405020304" pitchFamily="18" charset="0"/>
            </a:rPr>
            <a:t>Datalog</a:t>
          </a:r>
          <a:r>
            <a:rPr lang="en-GB" sz="3400" dirty="0">
              <a:latin typeface="Times New Roman" panose="02020603050405020304" pitchFamily="18" charset="0"/>
              <a:cs typeface="Times New Roman" panose="02020603050405020304" pitchFamily="18" charset="0"/>
            </a:rPr>
            <a:t> is based on providing
predicates with unique names
A predicate has an implicit meaning, which is suggested by the predicate name, and a fixed number of arguments
If the arguments are all constant values, the predicate simply states that a certain fact is true
If the predicate has variables as arguments, it is either considered as a query or as part of a rule or constraint
All constant values in a predicate are either numeric or character strings starting with lowercase letters, whereas variable names always start with an uppercase letter</a:t>
          </a:r>
          <a:endParaRPr lang="en-IN" sz="3400" dirty="0">
            <a:latin typeface="Times New Roman" panose="02020603050405020304" pitchFamily="18" charset="0"/>
            <a:cs typeface="Times New Roman" panose="02020603050405020304" pitchFamily="18" charset="0"/>
          </a:endParaRPr>
        </a:p>
      </dgm:t>
    </dgm:pt>
    <dgm:pt modelId="{4D0772B0-6F98-DD44-B621-E90E1FD967A2}" type="parTrans" cxnId="{B225346F-B89C-6142-940C-CD5B4919EAF6}">
      <dgm:prSet/>
      <dgm:spPr/>
      <dgm:t>
        <a:bodyPr/>
        <a:lstStyle/>
        <a:p>
          <a:endParaRPr lang="en-GB"/>
        </a:p>
      </dgm:t>
    </dgm:pt>
    <dgm:pt modelId="{34F2A480-F4D6-D447-B25A-47767EE03CD3}" type="sibTrans" cxnId="{B225346F-B89C-6142-940C-CD5B4919EAF6}">
      <dgm:prSet/>
      <dgm:spPr/>
      <dgm:t>
        <a:bodyPr/>
        <a:lstStyle/>
        <a:p>
          <a:endParaRPr lang="en-GB"/>
        </a:p>
      </dgm:t>
    </dgm:pt>
    <dgm:pt modelId="{5360B724-16C0-964E-8AB1-C21EB9721383}" type="pres">
      <dgm:prSet presAssocID="{6642223B-1AF0-3941-8FB8-222D2924902D}" presName="linear" presStyleCnt="0">
        <dgm:presLayoutVars>
          <dgm:animLvl val="lvl"/>
          <dgm:resizeHandles val="exact"/>
        </dgm:presLayoutVars>
      </dgm:prSet>
      <dgm:spPr/>
    </dgm:pt>
    <dgm:pt modelId="{1966F80D-E865-CD4D-913F-16D846C1E015}" type="pres">
      <dgm:prSet presAssocID="{E019E440-9D56-2B49-8687-145770808A75}" presName="parentText" presStyleLbl="node1" presStyleIdx="0" presStyleCnt="1" custScaleY="83405">
        <dgm:presLayoutVars>
          <dgm:chMax val="0"/>
          <dgm:bulletEnabled val="1"/>
        </dgm:presLayoutVars>
      </dgm:prSet>
      <dgm:spPr/>
    </dgm:pt>
    <dgm:pt modelId="{BEF8E129-C505-9C4F-8B6A-486C8C8DC09F}" type="pres">
      <dgm:prSet presAssocID="{E019E440-9D56-2B49-8687-145770808A75}" presName="childText" presStyleLbl="revTx" presStyleIdx="0" presStyleCnt="1">
        <dgm:presLayoutVars>
          <dgm:bulletEnabled val="1"/>
        </dgm:presLayoutVars>
      </dgm:prSet>
      <dgm:spPr/>
    </dgm:pt>
  </dgm:ptLst>
  <dgm:cxnLst>
    <dgm:cxn modelId="{213E2F25-6323-424D-9C01-DAFDA2635D32}" type="presOf" srcId="{E019E440-9D56-2B49-8687-145770808A75}" destId="{1966F80D-E865-CD4D-913F-16D846C1E015}" srcOrd="0" destOrd="0" presId="urn:microsoft.com/office/officeart/2005/8/layout/vList2"/>
    <dgm:cxn modelId="{9F5A2C46-20C8-BF48-8E08-BC449EC49CC8}" srcId="{6642223B-1AF0-3941-8FB8-222D2924902D}" destId="{E019E440-9D56-2B49-8687-145770808A75}" srcOrd="0" destOrd="0" parTransId="{1A470255-199D-744A-B324-7EFD5DD07AAD}" sibTransId="{C57E7CA1-545F-A847-A4F9-4B7B41F20DAF}"/>
    <dgm:cxn modelId="{B225346F-B89C-6142-940C-CD5B4919EAF6}" srcId="{E019E440-9D56-2B49-8687-145770808A75}" destId="{F26C0D24-0964-0046-9E4B-E1A96B63A873}" srcOrd="0" destOrd="0" parTransId="{4D0772B0-6F98-DD44-B621-E90E1FD967A2}" sibTransId="{34F2A480-F4D6-D447-B25A-47767EE03CD3}"/>
    <dgm:cxn modelId="{E39D859A-6523-DB4F-8C28-39E492CE3E4A}" type="presOf" srcId="{F26C0D24-0964-0046-9E4B-E1A96B63A873}" destId="{BEF8E129-C505-9C4F-8B6A-486C8C8DC09F}" srcOrd="0" destOrd="0" presId="urn:microsoft.com/office/officeart/2005/8/layout/vList2"/>
    <dgm:cxn modelId="{F59DAFB0-5167-A54D-9E72-9B9126F714E4}" type="presOf" srcId="{6642223B-1AF0-3941-8FB8-222D2924902D}" destId="{5360B724-16C0-964E-8AB1-C21EB9721383}" srcOrd="0" destOrd="0" presId="urn:microsoft.com/office/officeart/2005/8/layout/vList2"/>
    <dgm:cxn modelId="{1144CEBB-6A2F-1F4D-B40D-E48FD76A3CB5}" type="presParOf" srcId="{5360B724-16C0-964E-8AB1-C21EB9721383}" destId="{1966F80D-E865-CD4D-913F-16D846C1E015}" srcOrd="0" destOrd="0" presId="urn:microsoft.com/office/officeart/2005/8/layout/vList2"/>
    <dgm:cxn modelId="{999E2272-3521-5F4D-BB7B-AB34DCA63F18}" type="presParOf" srcId="{5360B724-16C0-964E-8AB1-C21EB9721383}" destId="{BEF8E129-C505-9C4F-8B6A-486C8C8DC09F}"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6642223B-1AF0-3941-8FB8-222D2924902D}" type="doc">
      <dgm:prSet loTypeId="urn:microsoft.com/office/officeart/2005/8/layout/vList2" loCatId="relationship" qsTypeId="urn:microsoft.com/office/officeart/2005/8/quickstyle/simple1" qsCatId="simple" csTypeId="urn:microsoft.com/office/officeart/2005/8/colors/accent1_2" csCatId="accent1" phldr="1"/>
      <dgm:spPr/>
      <dgm:t>
        <a:bodyPr/>
        <a:lstStyle/>
        <a:p>
          <a:endParaRPr lang="en-GB"/>
        </a:p>
      </dgm:t>
    </dgm:pt>
    <dgm:pt modelId="{E019E440-9D56-2B49-8687-145770808A75}">
      <dgm:prSet custT="1"/>
      <dgm:spPr/>
      <dgm:t>
        <a:bodyPr/>
        <a:lstStyle/>
        <a:p>
          <a:r>
            <a:rPr lang="en-GB" sz="3200" b="1" dirty="0" err="1">
              <a:latin typeface="Times New Roman" panose="02020603050405020304" pitchFamily="18" charset="0"/>
              <a:cs typeface="Times New Roman" panose="02020603050405020304" pitchFamily="18" charset="0"/>
            </a:rPr>
            <a:t>Prolog</a:t>
          </a:r>
          <a:r>
            <a:rPr lang="en-GB" sz="3200" b="1" dirty="0">
              <a:latin typeface="Times New Roman" panose="02020603050405020304" pitchFamily="18" charset="0"/>
              <a:cs typeface="Times New Roman" panose="02020603050405020304" pitchFamily="18" charset="0"/>
            </a:rPr>
            <a:t> / </a:t>
          </a:r>
          <a:r>
            <a:rPr lang="en-GB" sz="3200" b="1" dirty="0" err="1">
              <a:latin typeface="Times New Roman" panose="02020603050405020304" pitchFamily="18" charset="0"/>
              <a:cs typeface="Times New Roman" panose="02020603050405020304" pitchFamily="18" charset="0"/>
            </a:rPr>
            <a:t>Datalog</a:t>
          </a:r>
          <a:r>
            <a:rPr lang="en-GB" sz="3200" b="1" dirty="0">
              <a:latin typeface="Times New Roman" panose="02020603050405020304" pitchFamily="18" charset="0"/>
              <a:cs typeface="Times New Roman" panose="02020603050405020304" pitchFamily="18" charset="0"/>
            </a:rPr>
            <a:t> Notation</a:t>
          </a:r>
        </a:p>
      </dgm:t>
    </dgm:pt>
    <dgm:pt modelId="{1A470255-199D-744A-B324-7EFD5DD07AAD}" type="parTrans" cxnId="{9F5A2C46-20C8-BF48-8E08-BC449EC49CC8}">
      <dgm:prSet/>
      <dgm:spPr/>
      <dgm:t>
        <a:bodyPr/>
        <a:lstStyle/>
        <a:p>
          <a:endParaRPr lang="en-GB"/>
        </a:p>
      </dgm:t>
    </dgm:pt>
    <dgm:pt modelId="{C57E7CA1-545F-A847-A4F9-4B7B41F20DAF}" type="sibTrans" cxnId="{9F5A2C46-20C8-BF48-8E08-BC449EC49CC8}">
      <dgm:prSet/>
      <dgm:spPr/>
      <dgm:t>
        <a:bodyPr/>
        <a:lstStyle/>
        <a:p>
          <a:endParaRPr lang="en-GB"/>
        </a:p>
      </dgm:t>
    </dgm:pt>
    <dgm:pt modelId="{F26C0D24-0964-0046-9E4B-E1A96B63A873}">
      <dgm:prSet custT="1"/>
      <dgm:spPr/>
      <dgm:t>
        <a:bodyPr/>
        <a:lstStyle/>
        <a:p>
          <a:pPr algn="just"/>
          <a:r>
            <a:rPr lang="en-GB" sz="3400" dirty="0">
              <a:latin typeface="Times New Roman" panose="02020603050405020304" pitchFamily="18" charset="0"/>
              <a:cs typeface="Times New Roman" panose="02020603050405020304" pitchFamily="18" charset="0"/>
            </a:rPr>
            <a:t>A program is built from basic objects called atomic formulas
Atomic formulas are literals of the form p(a,, as, .... a,), where p is a predicate name and n is the number of arguments for predicate p
Different predicate symbols can have different number of arguments, and the number of arguments n of predicate p is sometimes called the arity or degree of p
The arguments can be either constant values or variable names; Constant values are either numeric or character strings starting with lowercase letters, whereas variable names always start with an uppercase letter</a:t>
          </a:r>
          <a:endParaRPr lang="en-IN" sz="3400" dirty="0">
            <a:latin typeface="Times New Roman" panose="02020603050405020304" pitchFamily="18" charset="0"/>
            <a:cs typeface="Times New Roman" panose="02020603050405020304" pitchFamily="18" charset="0"/>
          </a:endParaRPr>
        </a:p>
      </dgm:t>
    </dgm:pt>
    <dgm:pt modelId="{4D0772B0-6F98-DD44-B621-E90E1FD967A2}" type="parTrans" cxnId="{B225346F-B89C-6142-940C-CD5B4919EAF6}">
      <dgm:prSet/>
      <dgm:spPr/>
      <dgm:t>
        <a:bodyPr/>
        <a:lstStyle/>
        <a:p>
          <a:endParaRPr lang="en-GB"/>
        </a:p>
      </dgm:t>
    </dgm:pt>
    <dgm:pt modelId="{34F2A480-F4D6-D447-B25A-47767EE03CD3}" type="sibTrans" cxnId="{B225346F-B89C-6142-940C-CD5B4919EAF6}">
      <dgm:prSet/>
      <dgm:spPr/>
      <dgm:t>
        <a:bodyPr/>
        <a:lstStyle/>
        <a:p>
          <a:endParaRPr lang="en-GB"/>
        </a:p>
      </dgm:t>
    </dgm:pt>
    <dgm:pt modelId="{5360B724-16C0-964E-8AB1-C21EB9721383}" type="pres">
      <dgm:prSet presAssocID="{6642223B-1AF0-3941-8FB8-222D2924902D}" presName="linear" presStyleCnt="0">
        <dgm:presLayoutVars>
          <dgm:animLvl val="lvl"/>
          <dgm:resizeHandles val="exact"/>
        </dgm:presLayoutVars>
      </dgm:prSet>
      <dgm:spPr/>
    </dgm:pt>
    <dgm:pt modelId="{1966F80D-E865-CD4D-913F-16D846C1E015}" type="pres">
      <dgm:prSet presAssocID="{E019E440-9D56-2B49-8687-145770808A75}" presName="parentText" presStyleLbl="node1" presStyleIdx="0" presStyleCnt="1" custScaleY="83405">
        <dgm:presLayoutVars>
          <dgm:chMax val="0"/>
          <dgm:bulletEnabled val="1"/>
        </dgm:presLayoutVars>
      </dgm:prSet>
      <dgm:spPr/>
    </dgm:pt>
    <dgm:pt modelId="{BEF8E129-C505-9C4F-8B6A-486C8C8DC09F}" type="pres">
      <dgm:prSet presAssocID="{E019E440-9D56-2B49-8687-145770808A75}" presName="childText" presStyleLbl="revTx" presStyleIdx="0" presStyleCnt="1">
        <dgm:presLayoutVars>
          <dgm:bulletEnabled val="1"/>
        </dgm:presLayoutVars>
      </dgm:prSet>
      <dgm:spPr/>
    </dgm:pt>
  </dgm:ptLst>
  <dgm:cxnLst>
    <dgm:cxn modelId="{213E2F25-6323-424D-9C01-DAFDA2635D32}" type="presOf" srcId="{E019E440-9D56-2B49-8687-145770808A75}" destId="{1966F80D-E865-CD4D-913F-16D846C1E015}" srcOrd="0" destOrd="0" presId="urn:microsoft.com/office/officeart/2005/8/layout/vList2"/>
    <dgm:cxn modelId="{9F5A2C46-20C8-BF48-8E08-BC449EC49CC8}" srcId="{6642223B-1AF0-3941-8FB8-222D2924902D}" destId="{E019E440-9D56-2B49-8687-145770808A75}" srcOrd="0" destOrd="0" parTransId="{1A470255-199D-744A-B324-7EFD5DD07AAD}" sibTransId="{C57E7CA1-545F-A847-A4F9-4B7B41F20DAF}"/>
    <dgm:cxn modelId="{B225346F-B89C-6142-940C-CD5B4919EAF6}" srcId="{E019E440-9D56-2B49-8687-145770808A75}" destId="{F26C0D24-0964-0046-9E4B-E1A96B63A873}" srcOrd="0" destOrd="0" parTransId="{4D0772B0-6F98-DD44-B621-E90E1FD967A2}" sibTransId="{34F2A480-F4D6-D447-B25A-47767EE03CD3}"/>
    <dgm:cxn modelId="{E39D859A-6523-DB4F-8C28-39E492CE3E4A}" type="presOf" srcId="{F26C0D24-0964-0046-9E4B-E1A96B63A873}" destId="{BEF8E129-C505-9C4F-8B6A-486C8C8DC09F}" srcOrd="0" destOrd="0" presId="urn:microsoft.com/office/officeart/2005/8/layout/vList2"/>
    <dgm:cxn modelId="{F59DAFB0-5167-A54D-9E72-9B9126F714E4}" type="presOf" srcId="{6642223B-1AF0-3941-8FB8-222D2924902D}" destId="{5360B724-16C0-964E-8AB1-C21EB9721383}" srcOrd="0" destOrd="0" presId="urn:microsoft.com/office/officeart/2005/8/layout/vList2"/>
    <dgm:cxn modelId="{1144CEBB-6A2F-1F4D-B40D-E48FD76A3CB5}" type="presParOf" srcId="{5360B724-16C0-964E-8AB1-C21EB9721383}" destId="{1966F80D-E865-CD4D-913F-16D846C1E015}" srcOrd="0" destOrd="0" presId="urn:microsoft.com/office/officeart/2005/8/layout/vList2"/>
    <dgm:cxn modelId="{999E2272-3521-5F4D-BB7B-AB34DCA63F18}" type="presParOf" srcId="{5360B724-16C0-964E-8AB1-C21EB9721383}" destId="{BEF8E129-C505-9C4F-8B6A-486C8C8DC09F}"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BD27DD98-ED0D-3A4B-BAD2-41E5E1A86A6F}"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GB"/>
        </a:p>
      </dgm:t>
    </dgm:pt>
    <dgm:pt modelId="{349E6E06-630C-114F-B631-FAA94E271B13}">
      <dgm:prSet/>
      <dgm:spPr/>
      <dgm:t>
        <a:bodyPr/>
        <a:lstStyle/>
        <a:p>
          <a:r>
            <a:rPr lang="en-US" dirty="0"/>
            <a:t>Order Sensitivity And Procedurally:</a:t>
          </a:r>
          <a:endParaRPr lang="en-IN" dirty="0"/>
        </a:p>
      </dgm:t>
    </dgm:pt>
    <dgm:pt modelId="{76C26DFE-433F-8E44-B014-5F20034E471E}" type="parTrans" cxnId="{03733892-BC3F-8C43-BCAB-36DAF68CD1A5}">
      <dgm:prSet/>
      <dgm:spPr/>
      <dgm:t>
        <a:bodyPr/>
        <a:lstStyle/>
        <a:p>
          <a:endParaRPr lang="en-GB"/>
        </a:p>
      </dgm:t>
    </dgm:pt>
    <dgm:pt modelId="{B50D9788-BE87-704B-B3CB-77AA4B58FC21}" type="sibTrans" cxnId="{03733892-BC3F-8C43-BCAB-36DAF68CD1A5}">
      <dgm:prSet/>
      <dgm:spPr/>
      <dgm:t>
        <a:bodyPr/>
        <a:lstStyle/>
        <a:p>
          <a:endParaRPr lang="en-GB"/>
        </a:p>
      </dgm:t>
    </dgm:pt>
    <dgm:pt modelId="{5FA4928D-D577-1343-83AD-1A81F53C4778}">
      <dgm:prSet/>
      <dgm:spPr/>
      <dgm:t>
        <a:bodyPr/>
        <a:lstStyle/>
        <a:p>
          <a:r>
            <a:rPr lang="en-US" dirty="0"/>
            <a:t>Special Predicates:</a:t>
          </a:r>
          <a:endParaRPr lang="en-IN" dirty="0"/>
        </a:p>
      </dgm:t>
    </dgm:pt>
    <dgm:pt modelId="{73625380-D355-0A41-806C-C2FC11FA089C}" type="parTrans" cxnId="{3DBD225D-B564-1F4B-90C4-630A5B7CE506}">
      <dgm:prSet/>
      <dgm:spPr/>
      <dgm:t>
        <a:bodyPr/>
        <a:lstStyle/>
        <a:p>
          <a:endParaRPr lang="en-GB"/>
        </a:p>
      </dgm:t>
    </dgm:pt>
    <dgm:pt modelId="{D365A0D8-0E5E-DC47-A38A-1A1DC5298C01}" type="sibTrans" cxnId="{3DBD225D-B564-1F4B-90C4-630A5B7CE506}">
      <dgm:prSet/>
      <dgm:spPr/>
      <dgm:t>
        <a:bodyPr/>
        <a:lstStyle/>
        <a:p>
          <a:endParaRPr lang="en-GB"/>
        </a:p>
      </dgm:t>
    </dgm:pt>
    <dgm:pt modelId="{1C0005DA-B008-7645-ABF8-9D81FAD52DAD}">
      <dgm:prSet/>
      <dgm:spPr/>
      <dgm:t>
        <a:bodyPr/>
        <a:lstStyle/>
        <a:p>
          <a:r>
            <a:rPr lang="en-US" dirty="0"/>
            <a:t>Function Symbols:</a:t>
          </a:r>
          <a:endParaRPr lang="en-IN" dirty="0"/>
        </a:p>
      </dgm:t>
    </dgm:pt>
    <dgm:pt modelId="{C0D69FCF-B96F-BF4E-A376-71F30C48E6A2}" type="parTrans" cxnId="{981FB32E-4A07-F342-8619-3E06EB7C7B16}">
      <dgm:prSet/>
      <dgm:spPr/>
      <dgm:t>
        <a:bodyPr/>
        <a:lstStyle/>
        <a:p>
          <a:endParaRPr lang="en-GB"/>
        </a:p>
      </dgm:t>
    </dgm:pt>
    <dgm:pt modelId="{B0079F57-54D6-EF46-83F5-82233640C12A}" type="sibTrans" cxnId="{981FB32E-4A07-F342-8619-3E06EB7C7B16}">
      <dgm:prSet/>
      <dgm:spPr/>
      <dgm:t>
        <a:bodyPr/>
        <a:lstStyle/>
        <a:p>
          <a:endParaRPr lang="en-GB"/>
        </a:p>
      </dgm:t>
    </dgm:pt>
    <dgm:pt modelId="{EA14EA4A-40EE-5148-B2BA-FEF5CFD3F2B8}">
      <dgm:prSet/>
      <dgm:spPr/>
      <dgm:t>
        <a:bodyPr/>
        <a:lstStyle/>
        <a:p>
          <a:r>
            <a:rPr lang="en-US" dirty="0"/>
            <a:t>Tuple-oriented Processing:</a:t>
          </a:r>
          <a:endParaRPr lang="en-IN" dirty="0"/>
        </a:p>
      </dgm:t>
    </dgm:pt>
    <dgm:pt modelId="{BC248F81-CC6D-C545-AFF5-F11710036E89}" type="parTrans" cxnId="{DF589379-804E-C74A-B5B9-6E4229F06200}">
      <dgm:prSet/>
      <dgm:spPr/>
      <dgm:t>
        <a:bodyPr/>
        <a:lstStyle/>
        <a:p>
          <a:endParaRPr lang="en-GB"/>
        </a:p>
      </dgm:t>
    </dgm:pt>
    <dgm:pt modelId="{C703AA54-1C29-F24A-8F79-94F6EABACF1E}" type="sibTrans" cxnId="{DF589379-804E-C74A-B5B9-6E4229F06200}">
      <dgm:prSet/>
      <dgm:spPr/>
      <dgm:t>
        <a:bodyPr/>
        <a:lstStyle/>
        <a:p>
          <a:endParaRPr lang="en-GB"/>
        </a:p>
      </dgm:t>
    </dgm:pt>
    <dgm:pt modelId="{88F7B7F7-E7E5-1140-8183-56080922C40C}">
      <dgm:prSet custT="1"/>
      <dgm:spPr/>
      <dgm:t>
        <a:bodyPr/>
        <a:lstStyle/>
        <a:p>
          <a:pPr algn="just"/>
          <a:r>
            <a:rPr lang="en-US" sz="1700" b="1" dirty="0">
              <a:latin typeface="Times New Roman" panose="02020603050405020304" pitchFamily="18" charset="0"/>
              <a:cs typeface="Times New Roman" panose="02020603050405020304" pitchFamily="18" charset="0"/>
            </a:rPr>
            <a:t>In Prolog, program execution depends on the order of rules in the program and on the order of parts of rules; these properties are used by programmers to build efficient programs. </a:t>
          </a:r>
          <a:endParaRPr lang="en-IN" sz="1700" b="1" dirty="0">
            <a:latin typeface="Times New Roman" panose="02020603050405020304" pitchFamily="18" charset="0"/>
            <a:cs typeface="Times New Roman" panose="02020603050405020304" pitchFamily="18" charset="0"/>
          </a:endParaRPr>
        </a:p>
      </dgm:t>
    </dgm:pt>
    <dgm:pt modelId="{04FEB3B3-8673-1241-AB25-F280AEF045B4}" type="parTrans" cxnId="{FC18304E-19DB-6745-A732-2ACFB692EB18}">
      <dgm:prSet/>
      <dgm:spPr/>
      <dgm:t>
        <a:bodyPr/>
        <a:lstStyle/>
        <a:p>
          <a:endParaRPr lang="en-GB"/>
        </a:p>
      </dgm:t>
    </dgm:pt>
    <dgm:pt modelId="{166685B7-AD70-E945-A4E4-CD190DC841BB}" type="sibTrans" cxnId="{FC18304E-19DB-6745-A732-2ACFB692EB18}">
      <dgm:prSet/>
      <dgm:spPr/>
      <dgm:t>
        <a:bodyPr/>
        <a:lstStyle/>
        <a:p>
          <a:endParaRPr lang="en-GB"/>
        </a:p>
      </dgm:t>
    </dgm:pt>
    <dgm:pt modelId="{4C9C56C1-3B5B-B24B-B1BA-FBF5404DCB10}">
      <dgm:prSet custT="1"/>
      <dgm:spPr/>
      <dgm:t>
        <a:bodyPr/>
        <a:lstStyle/>
        <a:p>
          <a:pPr algn="just"/>
          <a:r>
            <a:rPr lang="en-US" sz="1700" b="1" dirty="0">
              <a:latin typeface="Times New Roman" panose="02020603050405020304" pitchFamily="18" charset="0"/>
              <a:cs typeface="Times New Roman" panose="02020603050405020304" pitchFamily="18" charset="0"/>
            </a:rPr>
            <a:t>In database languages (like SQL or </a:t>
          </a:r>
          <a:r>
            <a:rPr lang="en-US" sz="1700" b="1" dirty="0" err="1">
              <a:latin typeface="Times New Roman" panose="02020603050405020304" pitchFamily="18" charset="0"/>
              <a:cs typeface="Times New Roman" panose="02020603050405020304" pitchFamily="18" charset="0"/>
            </a:rPr>
            <a:t>Datalog</a:t>
          </a:r>
          <a:r>
            <a:rPr lang="en-US" sz="1700" b="1" dirty="0">
              <a:latin typeface="Times New Roman" panose="02020603050405020304" pitchFamily="18" charset="0"/>
              <a:cs typeface="Times New Roman" panose="02020603050405020304" pitchFamily="18" charset="0"/>
            </a:rPr>
            <a:t>), however, program execution is independent of the order of rules and facts.</a:t>
          </a:r>
          <a:endParaRPr lang="en-IN" sz="1700" b="1" dirty="0">
            <a:latin typeface="Times New Roman" panose="02020603050405020304" pitchFamily="18" charset="0"/>
            <a:cs typeface="Times New Roman" panose="02020603050405020304" pitchFamily="18" charset="0"/>
          </a:endParaRPr>
        </a:p>
      </dgm:t>
    </dgm:pt>
    <dgm:pt modelId="{AF01BA38-722C-5E45-BC18-ECE38C7078E5}" type="parTrans" cxnId="{A52886B0-4502-814D-998A-AB10179A562F}">
      <dgm:prSet/>
      <dgm:spPr/>
      <dgm:t>
        <a:bodyPr/>
        <a:lstStyle/>
        <a:p>
          <a:endParaRPr lang="en-GB"/>
        </a:p>
      </dgm:t>
    </dgm:pt>
    <dgm:pt modelId="{756786E8-FF02-4543-98A8-EF27A606AF4C}" type="sibTrans" cxnId="{A52886B0-4502-814D-998A-AB10179A562F}">
      <dgm:prSet/>
      <dgm:spPr/>
      <dgm:t>
        <a:bodyPr/>
        <a:lstStyle/>
        <a:p>
          <a:endParaRPr lang="en-GB"/>
        </a:p>
      </dgm:t>
    </dgm:pt>
    <dgm:pt modelId="{A0C329A7-A9B0-0042-A277-061494B5E326}">
      <dgm:prSet custT="1"/>
      <dgm:spPr/>
      <dgm:t>
        <a:bodyPr/>
        <a:lstStyle/>
        <a:p>
          <a:pPr algn="just"/>
          <a:r>
            <a:rPr lang="en-US" sz="2000" b="1" dirty="0">
              <a:latin typeface="Times New Roman" panose="02020603050405020304" pitchFamily="18" charset="0"/>
              <a:cs typeface="Times New Roman" panose="02020603050405020304" pitchFamily="18" charset="0"/>
            </a:rPr>
            <a:t>In Prolog, programmers can directly influence the procedural evaluation of the program with special predicates such as the cut, this has no correspondence in deductive databases.</a:t>
          </a:r>
          <a:endParaRPr lang="en-IN" sz="2000" b="1" dirty="0">
            <a:latin typeface="Times New Roman" panose="02020603050405020304" pitchFamily="18" charset="0"/>
            <a:cs typeface="Times New Roman" panose="02020603050405020304" pitchFamily="18" charset="0"/>
          </a:endParaRPr>
        </a:p>
      </dgm:t>
    </dgm:pt>
    <dgm:pt modelId="{FD5AAFD1-27B0-5F43-82A9-9302836D9729}" type="parTrans" cxnId="{D2D7536D-D61F-CB4C-9C0F-5400BF845A17}">
      <dgm:prSet/>
      <dgm:spPr/>
      <dgm:t>
        <a:bodyPr/>
        <a:lstStyle/>
        <a:p>
          <a:endParaRPr lang="en-GB"/>
        </a:p>
      </dgm:t>
    </dgm:pt>
    <dgm:pt modelId="{A3A77E57-EED5-3C47-AD59-386D575965F4}" type="sibTrans" cxnId="{D2D7536D-D61F-CB4C-9C0F-5400BF845A17}">
      <dgm:prSet/>
      <dgm:spPr/>
      <dgm:t>
        <a:bodyPr/>
        <a:lstStyle/>
        <a:p>
          <a:endParaRPr lang="en-GB"/>
        </a:p>
      </dgm:t>
    </dgm:pt>
    <dgm:pt modelId="{52628C33-440D-AE46-AB34-6B9549183C89}">
      <dgm:prSet custT="1"/>
      <dgm:spPr/>
      <dgm:t>
        <a:bodyPr/>
        <a:lstStyle/>
        <a:p>
          <a:pPr algn="just"/>
          <a:r>
            <a:rPr lang="en-US" sz="2000" b="1" dirty="0">
              <a:latin typeface="Times New Roman" panose="02020603050405020304" pitchFamily="18" charset="0"/>
              <a:cs typeface="Times New Roman" panose="02020603050405020304" pitchFamily="18" charset="0"/>
            </a:rPr>
            <a:t>Logic Programming languages allow function symbols to build up complex symbols. This is not allowed in deductive databases.</a:t>
          </a:r>
          <a:endParaRPr lang="en-IN" sz="2000" b="1" dirty="0">
            <a:latin typeface="Times New Roman" panose="02020603050405020304" pitchFamily="18" charset="0"/>
            <a:cs typeface="Times New Roman" panose="02020603050405020304" pitchFamily="18" charset="0"/>
          </a:endParaRPr>
        </a:p>
      </dgm:t>
    </dgm:pt>
    <dgm:pt modelId="{7F6714F5-FB4C-F542-BF00-BAC87D4EAA64}" type="parTrans" cxnId="{39199D6C-9BF2-1B43-8959-BAA74737DA72}">
      <dgm:prSet/>
      <dgm:spPr/>
      <dgm:t>
        <a:bodyPr/>
        <a:lstStyle/>
        <a:p>
          <a:endParaRPr lang="en-GB"/>
        </a:p>
      </dgm:t>
    </dgm:pt>
    <dgm:pt modelId="{CC98D1B5-0489-A940-A194-51BFB25792D1}" type="sibTrans" cxnId="{39199D6C-9BF2-1B43-8959-BAA74737DA72}">
      <dgm:prSet/>
      <dgm:spPr/>
      <dgm:t>
        <a:bodyPr/>
        <a:lstStyle/>
        <a:p>
          <a:endParaRPr lang="en-GB"/>
        </a:p>
      </dgm:t>
    </dgm:pt>
    <dgm:pt modelId="{67C8283A-22E6-B74B-AF08-5788F5AF0EAF}">
      <dgm:prSet custT="1"/>
      <dgm:spPr/>
      <dgm:t>
        <a:bodyPr/>
        <a:lstStyle/>
        <a:p>
          <a:pPr algn="just"/>
          <a:r>
            <a:rPr lang="en-US" sz="2000" b="1" dirty="0">
              <a:latin typeface="Times New Roman" panose="02020603050405020304" pitchFamily="18" charset="0"/>
              <a:cs typeface="Times New Roman" panose="02020603050405020304" pitchFamily="18" charset="0"/>
            </a:rPr>
            <a:t>Deductive databases use set-oriented processing while logic programming languages concentrate on one tuple at a time.</a:t>
          </a:r>
          <a:endParaRPr lang="en-IN" sz="2000" b="1" dirty="0">
            <a:latin typeface="Times New Roman" panose="02020603050405020304" pitchFamily="18" charset="0"/>
            <a:cs typeface="Times New Roman" panose="02020603050405020304" pitchFamily="18" charset="0"/>
          </a:endParaRPr>
        </a:p>
      </dgm:t>
    </dgm:pt>
    <dgm:pt modelId="{0A2F78ED-6F0A-F946-9B98-9F30C8D8C232}" type="parTrans" cxnId="{6A13B681-2067-F246-96D7-F339B3B21056}">
      <dgm:prSet/>
      <dgm:spPr/>
      <dgm:t>
        <a:bodyPr/>
        <a:lstStyle/>
        <a:p>
          <a:endParaRPr lang="en-GB"/>
        </a:p>
      </dgm:t>
    </dgm:pt>
    <dgm:pt modelId="{A1971852-EECC-8146-8704-AE3F5D00BC91}" type="sibTrans" cxnId="{6A13B681-2067-F246-96D7-F339B3B21056}">
      <dgm:prSet/>
      <dgm:spPr/>
      <dgm:t>
        <a:bodyPr/>
        <a:lstStyle/>
        <a:p>
          <a:endParaRPr lang="en-GB"/>
        </a:p>
      </dgm:t>
    </dgm:pt>
    <dgm:pt modelId="{44965E79-E8D8-5745-A59E-277EDB7769A1}" type="pres">
      <dgm:prSet presAssocID="{BD27DD98-ED0D-3A4B-BAD2-41E5E1A86A6F}" presName="Name0" presStyleCnt="0">
        <dgm:presLayoutVars>
          <dgm:dir/>
          <dgm:animLvl val="lvl"/>
          <dgm:resizeHandles val="exact"/>
        </dgm:presLayoutVars>
      </dgm:prSet>
      <dgm:spPr/>
    </dgm:pt>
    <dgm:pt modelId="{6171D241-DFAD-6D43-9C18-2CDB4EE336BC}" type="pres">
      <dgm:prSet presAssocID="{349E6E06-630C-114F-B631-FAA94E271B13}" presName="linNode" presStyleCnt="0"/>
      <dgm:spPr/>
    </dgm:pt>
    <dgm:pt modelId="{602C78DC-6229-F847-9A56-38B8E4459A41}" type="pres">
      <dgm:prSet presAssocID="{349E6E06-630C-114F-B631-FAA94E271B13}" presName="parentText" presStyleLbl="node1" presStyleIdx="0" presStyleCnt="4" custScaleX="89445">
        <dgm:presLayoutVars>
          <dgm:chMax val="1"/>
          <dgm:bulletEnabled val="1"/>
        </dgm:presLayoutVars>
      </dgm:prSet>
      <dgm:spPr/>
    </dgm:pt>
    <dgm:pt modelId="{AF06616F-47F9-A24C-88DB-5F749D17FE7F}" type="pres">
      <dgm:prSet presAssocID="{349E6E06-630C-114F-B631-FAA94E271B13}" presName="descendantText" presStyleLbl="alignAccFollowNode1" presStyleIdx="0" presStyleCnt="4" custScaleX="146926" custScaleY="113125">
        <dgm:presLayoutVars>
          <dgm:bulletEnabled val="1"/>
        </dgm:presLayoutVars>
      </dgm:prSet>
      <dgm:spPr/>
    </dgm:pt>
    <dgm:pt modelId="{4DB5B75B-5D11-C341-8779-EFC0822949B9}" type="pres">
      <dgm:prSet presAssocID="{B50D9788-BE87-704B-B3CB-77AA4B58FC21}" presName="sp" presStyleCnt="0"/>
      <dgm:spPr/>
    </dgm:pt>
    <dgm:pt modelId="{FBFF1958-F9D9-9641-B6E8-78B66BC4382F}" type="pres">
      <dgm:prSet presAssocID="{5FA4928D-D577-1343-83AD-1A81F53C4778}" presName="linNode" presStyleCnt="0"/>
      <dgm:spPr/>
    </dgm:pt>
    <dgm:pt modelId="{76103C4C-1D89-924F-BF7E-D9A5EEA345F7}" type="pres">
      <dgm:prSet presAssocID="{5FA4928D-D577-1343-83AD-1A81F53C4778}" presName="parentText" presStyleLbl="node1" presStyleIdx="1" presStyleCnt="4" custScaleX="89445">
        <dgm:presLayoutVars>
          <dgm:chMax val="1"/>
          <dgm:bulletEnabled val="1"/>
        </dgm:presLayoutVars>
      </dgm:prSet>
      <dgm:spPr/>
    </dgm:pt>
    <dgm:pt modelId="{33D131B5-2F74-DC4D-B4C5-BC10FB7D1AF2}" type="pres">
      <dgm:prSet presAssocID="{5FA4928D-D577-1343-83AD-1A81F53C4778}" presName="descendantText" presStyleLbl="alignAccFollowNode1" presStyleIdx="1" presStyleCnt="4" custScaleX="146926" custScaleY="113125">
        <dgm:presLayoutVars>
          <dgm:bulletEnabled val="1"/>
        </dgm:presLayoutVars>
      </dgm:prSet>
      <dgm:spPr/>
    </dgm:pt>
    <dgm:pt modelId="{06B312AC-4AFA-3146-922F-CDE8C0C580EA}" type="pres">
      <dgm:prSet presAssocID="{D365A0D8-0E5E-DC47-A38A-1A1DC5298C01}" presName="sp" presStyleCnt="0"/>
      <dgm:spPr/>
    </dgm:pt>
    <dgm:pt modelId="{39D309C1-5D3C-E948-B08A-811864555B49}" type="pres">
      <dgm:prSet presAssocID="{1C0005DA-B008-7645-ABF8-9D81FAD52DAD}" presName="linNode" presStyleCnt="0"/>
      <dgm:spPr/>
    </dgm:pt>
    <dgm:pt modelId="{E3E0AA37-B848-1D45-B257-D513FE0E3530}" type="pres">
      <dgm:prSet presAssocID="{1C0005DA-B008-7645-ABF8-9D81FAD52DAD}" presName="parentText" presStyleLbl="node1" presStyleIdx="2" presStyleCnt="4" custScaleX="89445">
        <dgm:presLayoutVars>
          <dgm:chMax val="1"/>
          <dgm:bulletEnabled val="1"/>
        </dgm:presLayoutVars>
      </dgm:prSet>
      <dgm:spPr/>
    </dgm:pt>
    <dgm:pt modelId="{CEE7EB58-866A-7A4F-921C-4374CED4776F}" type="pres">
      <dgm:prSet presAssocID="{1C0005DA-B008-7645-ABF8-9D81FAD52DAD}" presName="descendantText" presStyleLbl="alignAccFollowNode1" presStyleIdx="2" presStyleCnt="4" custScaleX="146926" custScaleY="113125">
        <dgm:presLayoutVars>
          <dgm:bulletEnabled val="1"/>
        </dgm:presLayoutVars>
      </dgm:prSet>
      <dgm:spPr/>
    </dgm:pt>
    <dgm:pt modelId="{9B40E383-01B0-2848-B604-D08EC3AB31C4}" type="pres">
      <dgm:prSet presAssocID="{B0079F57-54D6-EF46-83F5-82233640C12A}" presName="sp" presStyleCnt="0"/>
      <dgm:spPr/>
    </dgm:pt>
    <dgm:pt modelId="{A3907958-58EA-C14E-9FA5-206F98917046}" type="pres">
      <dgm:prSet presAssocID="{EA14EA4A-40EE-5148-B2BA-FEF5CFD3F2B8}" presName="linNode" presStyleCnt="0"/>
      <dgm:spPr/>
    </dgm:pt>
    <dgm:pt modelId="{95B3D80E-471C-F749-877E-347FE66DD2D7}" type="pres">
      <dgm:prSet presAssocID="{EA14EA4A-40EE-5148-B2BA-FEF5CFD3F2B8}" presName="parentText" presStyleLbl="node1" presStyleIdx="3" presStyleCnt="4" custScaleX="89445">
        <dgm:presLayoutVars>
          <dgm:chMax val="1"/>
          <dgm:bulletEnabled val="1"/>
        </dgm:presLayoutVars>
      </dgm:prSet>
      <dgm:spPr/>
    </dgm:pt>
    <dgm:pt modelId="{6AEB5E33-7696-BB43-9A80-CE1542E36B8C}" type="pres">
      <dgm:prSet presAssocID="{EA14EA4A-40EE-5148-B2BA-FEF5CFD3F2B8}" presName="descendantText" presStyleLbl="alignAccFollowNode1" presStyleIdx="3" presStyleCnt="4" custScaleX="146926" custScaleY="113125">
        <dgm:presLayoutVars>
          <dgm:bulletEnabled val="1"/>
        </dgm:presLayoutVars>
      </dgm:prSet>
      <dgm:spPr/>
    </dgm:pt>
  </dgm:ptLst>
  <dgm:cxnLst>
    <dgm:cxn modelId="{89CE1623-3D75-7144-9C75-0FA2BBCF0D88}" type="presOf" srcId="{349E6E06-630C-114F-B631-FAA94E271B13}" destId="{602C78DC-6229-F847-9A56-38B8E4459A41}" srcOrd="0" destOrd="0" presId="urn:microsoft.com/office/officeart/2005/8/layout/vList5"/>
    <dgm:cxn modelId="{981FB32E-4A07-F342-8619-3E06EB7C7B16}" srcId="{BD27DD98-ED0D-3A4B-BAD2-41E5E1A86A6F}" destId="{1C0005DA-B008-7645-ABF8-9D81FAD52DAD}" srcOrd="2" destOrd="0" parTransId="{C0D69FCF-B96F-BF4E-A376-71F30C48E6A2}" sibTransId="{B0079F57-54D6-EF46-83F5-82233640C12A}"/>
    <dgm:cxn modelId="{3DBD225D-B564-1F4B-90C4-630A5B7CE506}" srcId="{BD27DD98-ED0D-3A4B-BAD2-41E5E1A86A6F}" destId="{5FA4928D-D577-1343-83AD-1A81F53C4778}" srcOrd="1" destOrd="0" parTransId="{73625380-D355-0A41-806C-C2FC11FA089C}" sibTransId="{D365A0D8-0E5E-DC47-A38A-1A1DC5298C01}"/>
    <dgm:cxn modelId="{ED9EBC42-5065-8E46-9EFF-48ABE6CA07B5}" type="presOf" srcId="{1C0005DA-B008-7645-ABF8-9D81FAD52DAD}" destId="{E3E0AA37-B848-1D45-B257-D513FE0E3530}" srcOrd="0" destOrd="0" presId="urn:microsoft.com/office/officeart/2005/8/layout/vList5"/>
    <dgm:cxn modelId="{39199D6C-9BF2-1B43-8959-BAA74737DA72}" srcId="{1C0005DA-B008-7645-ABF8-9D81FAD52DAD}" destId="{52628C33-440D-AE46-AB34-6B9549183C89}" srcOrd="0" destOrd="0" parTransId="{7F6714F5-FB4C-F542-BF00-BAC87D4EAA64}" sibTransId="{CC98D1B5-0489-A940-A194-51BFB25792D1}"/>
    <dgm:cxn modelId="{D2D7536D-D61F-CB4C-9C0F-5400BF845A17}" srcId="{5FA4928D-D577-1343-83AD-1A81F53C4778}" destId="{A0C329A7-A9B0-0042-A277-061494B5E326}" srcOrd="0" destOrd="0" parTransId="{FD5AAFD1-27B0-5F43-82A9-9302836D9729}" sibTransId="{A3A77E57-EED5-3C47-AD59-386D575965F4}"/>
    <dgm:cxn modelId="{FC18304E-19DB-6745-A732-2ACFB692EB18}" srcId="{349E6E06-630C-114F-B631-FAA94E271B13}" destId="{88F7B7F7-E7E5-1140-8183-56080922C40C}" srcOrd="0" destOrd="0" parTransId="{04FEB3B3-8673-1241-AB25-F280AEF045B4}" sibTransId="{166685B7-AD70-E945-A4E4-CD190DC841BB}"/>
    <dgm:cxn modelId="{DF589379-804E-C74A-B5B9-6E4229F06200}" srcId="{BD27DD98-ED0D-3A4B-BAD2-41E5E1A86A6F}" destId="{EA14EA4A-40EE-5148-B2BA-FEF5CFD3F2B8}" srcOrd="3" destOrd="0" parTransId="{BC248F81-CC6D-C545-AFF5-F11710036E89}" sibTransId="{C703AA54-1C29-F24A-8F79-94F6EABACF1E}"/>
    <dgm:cxn modelId="{6A13B681-2067-F246-96D7-F339B3B21056}" srcId="{EA14EA4A-40EE-5148-B2BA-FEF5CFD3F2B8}" destId="{67C8283A-22E6-B74B-AF08-5788F5AF0EAF}" srcOrd="0" destOrd="0" parTransId="{0A2F78ED-6F0A-F946-9B98-9F30C8D8C232}" sibTransId="{A1971852-EECC-8146-8704-AE3F5D00BC91}"/>
    <dgm:cxn modelId="{C97DAC91-126F-0140-9CCE-A0903F624100}" type="presOf" srcId="{52628C33-440D-AE46-AB34-6B9549183C89}" destId="{CEE7EB58-866A-7A4F-921C-4374CED4776F}" srcOrd="0" destOrd="0" presId="urn:microsoft.com/office/officeart/2005/8/layout/vList5"/>
    <dgm:cxn modelId="{03733892-BC3F-8C43-BCAB-36DAF68CD1A5}" srcId="{BD27DD98-ED0D-3A4B-BAD2-41E5E1A86A6F}" destId="{349E6E06-630C-114F-B631-FAA94E271B13}" srcOrd="0" destOrd="0" parTransId="{76C26DFE-433F-8E44-B014-5F20034E471E}" sibTransId="{B50D9788-BE87-704B-B3CB-77AA4B58FC21}"/>
    <dgm:cxn modelId="{A52886B0-4502-814D-998A-AB10179A562F}" srcId="{349E6E06-630C-114F-B631-FAA94E271B13}" destId="{4C9C56C1-3B5B-B24B-B1BA-FBF5404DCB10}" srcOrd="1" destOrd="0" parTransId="{AF01BA38-722C-5E45-BC18-ECE38C7078E5}" sibTransId="{756786E8-FF02-4543-98A8-EF27A606AF4C}"/>
    <dgm:cxn modelId="{28581EB4-9EE0-9E48-A5B2-5E16C56AE672}" type="presOf" srcId="{88F7B7F7-E7E5-1140-8183-56080922C40C}" destId="{AF06616F-47F9-A24C-88DB-5F749D17FE7F}" srcOrd="0" destOrd="0" presId="urn:microsoft.com/office/officeart/2005/8/layout/vList5"/>
    <dgm:cxn modelId="{8F6375BB-CAD5-F946-9FF7-3D2CC21C66C8}" type="presOf" srcId="{4C9C56C1-3B5B-B24B-B1BA-FBF5404DCB10}" destId="{AF06616F-47F9-A24C-88DB-5F749D17FE7F}" srcOrd="0" destOrd="1" presId="urn:microsoft.com/office/officeart/2005/8/layout/vList5"/>
    <dgm:cxn modelId="{6E1890BC-B618-3547-88E0-0C754957EB97}" type="presOf" srcId="{67C8283A-22E6-B74B-AF08-5788F5AF0EAF}" destId="{6AEB5E33-7696-BB43-9A80-CE1542E36B8C}" srcOrd="0" destOrd="0" presId="urn:microsoft.com/office/officeart/2005/8/layout/vList5"/>
    <dgm:cxn modelId="{5A7C62D4-0CCD-2D4C-BBD8-083337A325A7}" type="presOf" srcId="{5FA4928D-D577-1343-83AD-1A81F53C4778}" destId="{76103C4C-1D89-924F-BF7E-D9A5EEA345F7}" srcOrd="0" destOrd="0" presId="urn:microsoft.com/office/officeart/2005/8/layout/vList5"/>
    <dgm:cxn modelId="{55C669E0-93F1-DF43-A3D0-91418FB96AA6}" type="presOf" srcId="{EA14EA4A-40EE-5148-B2BA-FEF5CFD3F2B8}" destId="{95B3D80E-471C-F749-877E-347FE66DD2D7}" srcOrd="0" destOrd="0" presId="urn:microsoft.com/office/officeart/2005/8/layout/vList5"/>
    <dgm:cxn modelId="{D8F3ACE0-0ECC-D34C-BE44-436175B50A88}" type="presOf" srcId="{A0C329A7-A9B0-0042-A277-061494B5E326}" destId="{33D131B5-2F74-DC4D-B4C5-BC10FB7D1AF2}" srcOrd="0" destOrd="0" presId="urn:microsoft.com/office/officeart/2005/8/layout/vList5"/>
    <dgm:cxn modelId="{0AA3EEE4-8164-9643-A1B8-FF5C68C08D06}" type="presOf" srcId="{BD27DD98-ED0D-3A4B-BAD2-41E5E1A86A6F}" destId="{44965E79-E8D8-5745-A59E-277EDB7769A1}" srcOrd="0" destOrd="0" presId="urn:microsoft.com/office/officeart/2005/8/layout/vList5"/>
    <dgm:cxn modelId="{2129EEE1-336B-E84F-B90F-FBC18B55E1CF}" type="presParOf" srcId="{44965E79-E8D8-5745-A59E-277EDB7769A1}" destId="{6171D241-DFAD-6D43-9C18-2CDB4EE336BC}" srcOrd="0" destOrd="0" presId="urn:microsoft.com/office/officeart/2005/8/layout/vList5"/>
    <dgm:cxn modelId="{754FBDD8-8353-0749-B5CD-C0EDB54E5670}" type="presParOf" srcId="{6171D241-DFAD-6D43-9C18-2CDB4EE336BC}" destId="{602C78DC-6229-F847-9A56-38B8E4459A41}" srcOrd="0" destOrd="0" presId="urn:microsoft.com/office/officeart/2005/8/layout/vList5"/>
    <dgm:cxn modelId="{C3B34E31-57D4-DA4C-9AB6-44E0BD4C3D6E}" type="presParOf" srcId="{6171D241-DFAD-6D43-9C18-2CDB4EE336BC}" destId="{AF06616F-47F9-A24C-88DB-5F749D17FE7F}" srcOrd="1" destOrd="0" presId="urn:microsoft.com/office/officeart/2005/8/layout/vList5"/>
    <dgm:cxn modelId="{47254900-C7EA-A640-ABAD-8E2E827D5B53}" type="presParOf" srcId="{44965E79-E8D8-5745-A59E-277EDB7769A1}" destId="{4DB5B75B-5D11-C341-8779-EFC0822949B9}" srcOrd="1" destOrd="0" presId="urn:microsoft.com/office/officeart/2005/8/layout/vList5"/>
    <dgm:cxn modelId="{7BF7A816-DBF2-274D-AF30-6CF85D5CB214}" type="presParOf" srcId="{44965E79-E8D8-5745-A59E-277EDB7769A1}" destId="{FBFF1958-F9D9-9641-B6E8-78B66BC4382F}" srcOrd="2" destOrd="0" presId="urn:microsoft.com/office/officeart/2005/8/layout/vList5"/>
    <dgm:cxn modelId="{496E1461-0116-5E48-88A9-11B6C6F73A54}" type="presParOf" srcId="{FBFF1958-F9D9-9641-B6E8-78B66BC4382F}" destId="{76103C4C-1D89-924F-BF7E-D9A5EEA345F7}" srcOrd="0" destOrd="0" presId="urn:microsoft.com/office/officeart/2005/8/layout/vList5"/>
    <dgm:cxn modelId="{3A0F0AB6-0210-C840-BF26-4A580A9CEB7E}" type="presParOf" srcId="{FBFF1958-F9D9-9641-B6E8-78B66BC4382F}" destId="{33D131B5-2F74-DC4D-B4C5-BC10FB7D1AF2}" srcOrd="1" destOrd="0" presId="urn:microsoft.com/office/officeart/2005/8/layout/vList5"/>
    <dgm:cxn modelId="{8B5FC5D0-3F60-4746-8EE3-6CE10CBF983E}" type="presParOf" srcId="{44965E79-E8D8-5745-A59E-277EDB7769A1}" destId="{06B312AC-4AFA-3146-922F-CDE8C0C580EA}" srcOrd="3" destOrd="0" presId="urn:microsoft.com/office/officeart/2005/8/layout/vList5"/>
    <dgm:cxn modelId="{E8C01811-001C-BB4C-AE61-FF4088A01E4E}" type="presParOf" srcId="{44965E79-E8D8-5745-A59E-277EDB7769A1}" destId="{39D309C1-5D3C-E948-B08A-811864555B49}" srcOrd="4" destOrd="0" presId="urn:microsoft.com/office/officeart/2005/8/layout/vList5"/>
    <dgm:cxn modelId="{ABB1160D-4F12-984F-95C5-4A23B7EDEB83}" type="presParOf" srcId="{39D309C1-5D3C-E948-B08A-811864555B49}" destId="{E3E0AA37-B848-1D45-B257-D513FE0E3530}" srcOrd="0" destOrd="0" presId="urn:microsoft.com/office/officeart/2005/8/layout/vList5"/>
    <dgm:cxn modelId="{2252037C-A7B7-154E-B381-3FEA672B53A2}" type="presParOf" srcId="{39D309C1-5D3C-E948-B08A-811864555B49}" destId="{CEE7EB58-866A-7A4F-921C-4374CED4776F}" srcOrd="1" destOrd="0" presId="urn:microsoft.com/office/officeart/2005/8/layout/vList5"/>
    <dgm:cxn modelId="{DDB7B5FA-4A43-9141-AFB5-7E3CFF5A4520}" type="presParOf" srcId="{44965E79-E8D8-5745-A59E-277EDB7769A1}" destId="{9B40E383-01B0-2848-B604-D08EC3AB31C4}" srcOrd="5" destOrd="0" presId="urn:microsoft.com/office/officeart/2005/8/layout/vList5"/>
    <dgm:cxn modelId="{4228AD31-8CD1-E14D-B80D-C454C8FF8C62}" type="presParOf" srcId="{44965E79-E8D8-5745-A59E-277EDB7769A1}" destId="{A3907958-58EA-C14E-9FA5-206F98917046}" srcOrd="6" destOrd="0" presId="urn:microsoft.com/office/officeart/2005/8/layout/vList5"/>
    <dgm:cxn modelId="{BF1F21BE-AC5F-1B44-AF6F-DACD1CAC4A8C}" type="presParOf" srcId="{A3907958-58EA-C14E-9FA5-206F98917046}" destId="{95B3D80E-471C-F749-877E-347FE66DD2D7}" srcOrd="0" destOrd="0" presId="urn:microsoft.com/office/officeart/2005/8/layout/vList5"/>
    <dgm:cxn modelId="{9D460327-A41C-D746-9C72-2E25F5F61276}" type="presParOf" srcId="{A3907958-58EA-C14E-9FA5-206F98917046}" destId="{6AEB5E33-7696-BB43-9A80-CE1542E36B8C}"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26008CA2-0A98-BB41-B439-D8289151D732}"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GB"/>
        </a:p>
      </dgm:t>
    </dgm:pt>
    <dgm:pt modelId="{9B35EBC9-D124-8942-B065-139757BA3350}">
      <dgm:prSet/>
      <dgm:spPr/>
      <dgm:t>
        <a:bodyPr/>
        <a:lstStyle/>
        <a:p>
          <a:r>
            <a:rPr lang="en-US" b="0" dirty="0">
              <a:latin typeface="Times New Roman" panose="02020603050405020304" pitchFamily="18" charset="0"/>
              <a:cs typeface="Times New Roman" panose="02020603050405020304" pitchFamily="18" charset="0"/>
            </a:rPr>
            <a:t>Typically, databases model only one state - the current state- of the real world, and do not store information about past states, except perhaps as audit trails.</a:t>
          </a:r>
          <a:endParaRPr lang="en-IN" b="0" dirty="0">
            <a:latin typeface="Times New Roman" panose="02020603050405020304" pitchFamily="18" charset="0"/>
            <a:cs typeface="Times New Roman" panose="02020603050405020304" pitchFamily="18" charset="0"/>
          </a:endParaRPr>
        </a:p>
      </dgm:t>
    </dgm:pt>
    <dgm:pt modelId="{30C5E34B-A206-A14A-99FE-25453A776165}" type="parTrans" cxnId="{8692DC61-DF75-2247-AC6E-797AB8486DA3}">
      <dgm:prSet/>
      <dgm:spPr/>
      <dgm:t>
        <a:bodyPr/>
        <a:lstStyle/>
        <a:p>
          <a:endParaRPr lang="en-GB"/>
        </a:p>
      </dgm:t>
    </dgm:pt>
    <dgm:pt modelId="{B97ABB91-0FDB-9349-AC41-2D17078C456F}" type="sibTrans" cxnId="{8692DC61-DF75-2247-AC6E-797AB8486DA3}">
      <dgm:prSet/>
      <dgm:spPr/>
      <dgm:t>
        <a:bodyPr/>
        <a:lstStyle/>
        <a:p>
          <a:endParaRPr lang="en-GB"/>
        </a:p>
      </dgm:t>
    </dgm:pt>
    <dgm:pt modelId="{4900701B-3C1E-E347-A69D-DBF026EF6D81}">
      <dgm:prSet/>
      <dgm:spPr/>
      <dgm:t>
        <a:bodyPr/>
        <a:lstStyle/>
        <a:p>
          <a:r>
            <a:rPr lang="en-US" b="0">
              <a:latin typeface="Times New Roman" panose="02020603050405020304" pitchFamily="18" charset="0"/>
              <a:cs typeface="Times New Roman" panose="02020603050405020304" pitchFamily="18" charset="0"/>
            </a:rPr>
            <a:t>When the state of the real-world changes, the database gets updated, and information about the old state gets lost.</a:t>
          </a:r>
          <a:endParaRPr lang="en-IN" b="0">
            <a:latin typeface="Times New Roman" panose="02020603050405020304" pitchFamily="18" charset="0"/>
            <a:cs typeface="Times New Roman" panose="02020603050405020304" pitchFamily="18" charset="0"/>
          </a:endParaRPr>
        </a:p>
      </dgm:t>
    </dgm:pt>
    <dgm:pt modelId="{B9675F78-9AFC-AE46-9841-53A1C9F4379C}" type="parTrans" cxnId="{1BD863B2-E3C3-6B4E-AAA2-AED867D1D13B}">
      <dgm:prSet/>
      <dgm:spPr/>
      <dgm:t>
        <a:bodyPr/>
        <a:lstStyle/>
        <a:p>
          <a:endParaRPr lang="en-GB"/>
        </a:p>
      </dgm:t>
    </dgm:pt>
    <dgm:pt modelId="{21C5BD57-0689-0E40-9579-71592D336D45}" type="sibTrans" cxnId="{1BD863B2-E3C3-6B4E-AAA2-AED867D1D13B}">
      <dgm:prSet/>
      <dgm:spPr/>
      <dgm:t>
        <a:bodyPr/>
        <a:lstStyle/>
        <a:p>
          <a:endParaRPr lang="en-GB"/>
        </a:p>
      </dgm:t>
    </dgm:pt>
    <dgm:pt modelId="{B2674DDF-C1A6-D043-9B89-47BA9B87B221}">
      <dgm:prSet/>
      <dgm:spPr/>
      <dgm:t>
        <a:bodyPr/>
        <a:lstStyle/>
        <a:p>
          <a:r>
            <a:rPr lang="en-US" b="0">
              <a:latin typeface="Times New Roman" panose="02020603050405020304" pitchFamily="18" charset="0"/>
              <a:cs typeface="Times New Roman" panose="02020603050405020304" pitchFamily="18" charset="0"/>
            </a:rPr>
            <a:t>Applications usually require the knowledge of the information’s evolution, implying the storage of different states of information, including past values and future previews.</a:t>
          </a:r>
          <a:endParaRPr lang="en-IN" b="0">
            <a:latin typeface="Times New Roman" panose="02020603050405020304" pitchFamily="18" charset="0"/>
            <a:cs typeface="Times New Roman" panose="02020603050405020304" pitchFamily="18" charset="0"/>
          </a:endParaRPr>
        </a:p>
      </dgm:t>
    </dgm:pt>
    <dgm:pt modelId="{EDC6DB36-02AA-534C-9AB9-6646095B4E95}" type="parTrans" cxnId="{DAD94F8B-905A-2341-B6D7-2BF6B38E89AF}">
      <dgm:prSet/>
      <dgm:spPr/>
      <dgm:t>
        <a:bodyPr/>
        <a:lstStyle/>
        <a:p>
          <a:endParaRPr lang="en-GB"/>
        </a:p>
      </dgm:t>
    </dgm:pt>
    <dgm:pt modelId="{443855F1-420C-CF4C-A976-F3500D809A64}" type="sibTrans" cxnId="{DAD94F8B-905A-2341-B6D7-2BF6B38E89AF}">
      <dgm:prSet/>
      <dgm:spPr/>
      <dgm:t>
        <a:bodyPr/>
        <a:lstStyle/>
        <a:p>
          <a:endParaRPr lang="en-GB"/>
        </a:p>
      </dgm:t>
    </dgm:pt>
    <dgm:pt modelId="{04BC013F-5362-A946-AAFE-D54BD5372BC7}">
      <dgm:prSet/>
      <dgm:spPr/>
      <dgm:t>
        <a:bodyPr/>
        <a:lstStyle/>
        <a:p>
          <a:r>
            <a:rPr lang="en-US" b="0" dirty="0">
              <a:latin typeface="Times New Roman" panose="02020603050405020304" pitchFamily="18" charset="0"/>
              <a:cs typeface="Times New Roman" panose="02020603050405020304" pitchFamily="18" charset="0"/>
            </a:rPr>
            <a:t>For example, a patient database must store information about the medical history of a patient.</a:t>
          </a:r>
          <a:endParaRPr lang="en-IN" b="0" dirty="0">
            <a:latin typeface="Times New Roman" panose="02020603050405020304" pitchFamily="18" charset="0"/>
            <a:cs typeface="Times New Roman" panose="02020603050405020304" pitchFamily="18" charset="0"/>
          </a:endParaRPr>
        </a:p>
      </dgm:t>
    </dgm:pt>
    <dgm:pt modelId="{F33305CD-FD5E-A24C-BD71-02066A2D4333}" type="parTrans" cxnId="{D69D62F8-DEDE-BC4C-A96B-DD4814949C75}">
      <dgm:prSet/>
      <dgm:spPr/>
      <dgm:t>
        <a:bodyPr/>
        <a:lstStyle/>
        <a:p>
          <a:endParaRPr lang="en-GB"/>
        </a:p>
      </dgm:t>
    </dgm:pt>
    <dgm:pt modelId="{9BB4181F-C966-E24F-A917-C47BDC0CD200}" type="sibTrans" cxnId="{D69D62F8-DEDE-BC4C-A96B-DD4814949C75}">
      <dgm:prSet/>
      <dgm:spPr/>
      <dgm:t>
        <a:bodyPr/>
        <a:lstStyle/>
        <a:p>
          <a:endParaRPr lang="en-GB"/>
        </a:p>
      </dgm:t>
    </dgm:pt>
    <dgm:pt modelId="{DE35380A-8D9F-E042-9607-2B40BAD97277}" type="pres">
      <dgm:prSet presAssocID="{26008CA2-0A98-BB41-B439-D8289151D732}" presName="vert0" presStyleCnt="0">
        <dgm:presLayoutVars>
          <dgm:dir/>
          <dgm:animOne val="branch"/>
          <dgm:animLvl val="lvl"/>
        </dgm:presLayoutVars>
      </dgm:prSet>
      <dgm:spPr/>
    </dgm:pt>
    <dgm:pt modelId="{9DD17AA1-BA4B-064A-B572-4488B66F4375}" type="pres">
      <dgm:prSet presAssocID="{9B35EBC9-D124-8942-B065-139757BA3350}" presName="thickLine" presStyleLbl="alignNode1" presStyleIdx="0" presStyleCnt="4"/>
      <dgm:spPr/>
    </dgm:pt>
    <dgm:pt modelId="{51F0E85D-B52E-8A4C-B1E7-8EFEBF9BAF12}" type="pres">
      <dgm:prSet presAssocID="{9B35EBC9-D124-8942-B065-139757BA3350}" presName="horz1" presStyleCnt="0"/>
      <dgm:spPr/>
    </dgm:pt>
    <dgm:pt modelId="{371F0B9C-E745-2744-AB1E-20F96F80FFD5}" type="pres">
      <dgm:prSet presAssocID="{9B35EBC9-D124-8942-B065-139757BA3350}" presName="tx1" presStyleLbl="revTx" presStyleIdx="0" presStyleCnt="4"/>
      <dgm:spPr/>
    </dgm:pt>
    <dgm:pt modelId="{65238C8E-B6FF-F942-99BB-F4ADD07ADD36}" type="pres">
      <dgm:prSet presAssocID="{9B35EBC9-D124-8942-B065-139757BA3350}" presName="vert1" presStyleCnt="0"/>
      <dgm:spPr/>
    </dgm:pt>
    <dgm:pt modelId="{83EF8EA0-0422-F540-ACA2-7A9E6D4018D7}" type="pres">
      <dgm:prSet presAssocID="{4900701B-3C1E-E347-A69D-DBF026EF6D81}" presName="thickLine" presStyleLbl="alignNode1" presStyleIdx="1" presStyleCnt="4"/>
      <dgm:spPr/>
    </dgm:pt>
    <dgm:pt modelId="{360FCE51-1B63-5646-AF66-FBB81406C25A}" type="pres">
      <dgm:prSet presAssocID="{4900701B-3C1E-E347-A69D-DBF026EF6D81}" presName="horz1" presStyleCnt="0"/>
      <dgm:spPr/>
    </dgm:pt>
    <dgm:pt modelId="{31356FDC-B4B0-F843-A315-E721B12A20CF}" type="pres">
      <dgm:prSet presAssocID="{4900701B-3C1E-E347-A69D-DBF026EF6D81}" presName="tx1" presStyleLbl="revTx" presStyleIdx="1" presStyleCnt="4"/>
      <dgm:spPr/>
    </dgm:pt>
    <dgm:pt modelId="{92978C1A-62A4-D849-A913-56557151CCB3}" type="pres">
      <dgm:prSet presAssocID="{4900701B-3C1E-E347-A69D-DBF026EF6D81}" presName="vert1" presStyleCnt="0"/>
      <dgm:spPr/>
    </dgm:pt>
    <dgm:pt modelId="{226A1597-B57F-1748-8F19-30E9775C3EF0}" type="pres">
      <dgm:prSet presAssocID="{B2674DDF-C1A6-D043-9B89-47BA9B87B221}" presName="thickLine" presStyleLbl="alignNode1" presStyleIdx="2" presStyleCnt="4"/>
      <dgm:spPr/>
    </dgm:pt>
    <dgm:pt modelId="{707AB3C7-457A-F440-8992-CBA8330C5E39}" type="pres">
      <dgm:prSet presAssocID="{B2674DDF-C1A6-D043-9B89-47BA9B87B221}" presName="horz1" presStyleCnt="0"/>
      <dgm:spPr/>
    </dgm:pt>
    <dgm:pt modelId="{2CEFBB6A-2FE6-E645-A30A-217542C27639}" type="pres">
      <dgm:prSet presAssocID="{B2674DDF-C1A6-D043-9B89-47BA9B87B221}" presName="tx1" presStyleLbl="revTx" presStyleIdx="2" presStyleCnt="4"/>
      <dgm:spPr/>
    </dgm:pt>
    <dgm:pt modelId="{A628822D-285F-5A42-88FF-74AA6FA97746}" type="pres">
      <dgm:prSet presAssocID="{B2674DDF-C1A6-D043-9B89-47BA9B87B221}" presName="vert1" presStyleCnt="0"/>
      <dgm:spPr/>
    </dgm:pt>
    <dgm:pt modelId="{E769B707-8868-CA42-A710-C5EB385EB8C4}" type="pres">
      <dgm:prSet presAssocID="{04BC013F-5362-A946-AAFE-D54BD5372BC7}" presName="thickLine" presStyleLbl="alignNode1" presStyleIdx="3" presStyleCnt="4"/>
      <dgm:spPr/>
    </dgm:pt>
    <dgm:pt modelId="{E46F158A-4234-1847-8C7C-20CF1238DC4C}" type="pres">
      <dgm:prSet presAssocID="{04BC013F-5362-A946-AAFE-D54BD5372BC7}" presName="horz1" presStyleCnt="0"/>
      <dgm:spPr/>
    </dgm:pt>
    <dgm:pt modelId="{00A062C0-23BB-8A47-BED0-98E095D19EB6}" type="pres">
      <dgm:prSet presAssocID="{04BC013F-5362-A946-AAFE-D54BD5372BC7}" presName="tx1" presStyleLbl="revTx" presStyleIdx="3" presStyleCnt="4"/>
      <dgm:spPr/>
    </dgm:pt>
    <dgm:pt modelId="{9B21C526-8118-4345-A680-C54CC5D13B6E}" type="pres">
      <dgm:prSet presAssocID="{04BC013F-5362-A946-AAFE-D54BD5372BC7}" presName="vert1" presStyleCnt="0"/>
      <dgm:spPr/>
    </dgm:pt>
  </dgm:ptLst>
  <dgm:cxnLst>
    <dgm:cxn modelId="{286FAC04-D0E6-D84B-9135-64E655EB0ADD}" type="presOf" srcId="{4900701B-3C1E-E347-A69D-DBF026EF6D81}" destId="{31356FDC-B4B0-F843-A315-E721B12A20CF}" srcOrd="0" destOrd="0" presId="urn:microsoft.com/office/officeart/2008/layout/LinedList"/>
    <dgm:cxn modelId="{43FF471A-7FAD-FF4B-813A-E43AE75C469E}" type="presOf" srcId="{04BC013F-5362-A946-AAFE-D54BD5372BC7}" destId="{00A062C0-23BB-8A47-BED0-98E095D19EB6}" srcOrd="0" destOrd="0" presId="urn:microsoft.com/office/officeart/2008/layout/LinedList"/>
    <dgm:cxn modelId="{8692DC61-DF75-2247-AC6E-797AB8486DA3}" srcId="{26008CA2-0A98-BB41-B439-D8289151D732}" destId="{9B35EBC9-D124-8942-B065-139757BA3350}" srcOrd="0" destOrd="0" parTransId="{30C5E34B-A206-A14A-99FE-25453A776165}" sibTransId="{B97ABB91-0FDB-9349-AC41-2D17078C456F}"/>
    <dgm:cxn modelId="{79BE0F4E-6BA3-C340-9FBB-5963A57FD4B3}" type="presOf" srcId="{B2674DDF-C1A6-D043-9B89-47BA9B87B221}" destId="{2CEFBB6A-2FE6-E645-A30A-217542C27639}" srcOrd="0" destOrd="0" presId="urn:microsoft.com/office/officeart/2008/layout/LinedList"/>
    <dgm:cxn modelId="{DAD94F8B-905A-2341-B6D7-2BF6B38E89AF}" srcId="{26008CA2-0A98-BB41-B439-D8289151D732}" destId="{B2674DDF-C1A6-D043-9B89-47BA9B87B221}" srcOrd="2" destOrd="0" parTransId="{EDC6DB36-02AA-534C-9AB9-6646095B4E95}" sibTransId="{443855F1-420C-CF4C-A976-F3500D809A64}"/>
    <dgm:cxn modelId="{DC5A5494-04AF-3D45-A64D-3DD8B67E622A}" type="presOf" srcId="{9B35EBC9-D124-8942-B065-139757BA3350}" destId="{371F0B9C-E745-2744-AB1E-20F96F80FFD5}" srcOrd="0" destOrd="0" presId="urn:microsoft.com/office/officeart/2008/layout/LinedList"/>
    <dgm:cxn modelId="{439296B0-33E2-A140-A3D1-580F6029397B}" type="presOf" srcId="{26008CA2-0A98-BB41-B439-D8289151D732}" destId="{DE35380A-8D9F-E042-9607-2B40BAD97277}" srcOrd="0" destOrd="0" presId="urn:microsoft.com/office/officeart/2008/layout/LinedList"/>
    <dgm:cxn modelId="{1BD863B2-E3C3-6B4E-AAA2-AED867D1D13B}" srcId="{26008CA2-0A98-BB41-B439-D8289151D732}" destId="{4900701B-3C1E-E347-A69D-DBF026EF6D81}" srcOrd="1" destOrd="0" parTransId="{B9675F78-9AFC-AE46-9841-53A1C9F4379C}" sibTransId="{21C5BD57-0689-0E40-9579-71592D336D45}"/>
    <dgm:cxn modelId="{D69D62F8-DEDE-BC4C-A96B-DD4814949C75}" srcId="{26008CA2-0A98-BB41-B439-D8289151D732}" destId="{04BC013F-5362-A946-AAFE-D54BD5372BC7}" srcOrd="3" destOrd="0" parTransId="{F33305CD-FD5E-A24C-BD71-02066A2D4333}" sibTransId="{9BB4181F-C966-E24F-A917-C47BDC0CD200}"/>
    <dgm:cxn modelId="{C8FC860C-AA63-7E46-B839-DAE9A6B332A5}" type="presParOf" srcId="{DE35380A-8D9F-E042-9607-2B40BAD97277}" destId="{9DD17AA1-BA4B-064A-B572-4488B66F4375}" srcOrd="0" destOrd="0" presId="urn:microsoft.com/office/officeart/2008/layout/LinedList"/>
    <dgm:cxn modelId="{F12BFDDE-41ED-854D-AAB7-DB6A2EEA2DDA}" type="presParOf" srcId="{DE35380A-8D9F-E042-9607-2B40BAD97277}" destId="{51F0E85D-B52E-8A4C-B1E7-8EFEBF9BAF12}" srcOrd="1" destOrd="0" presId="urn:microsoft.com/office/officeart/2008/layout/LinedList"/>
    <dgm:cxn modelId="{4AA46B24-7F34-BE48-B168-E4A40771DCDF}" type="presParOf" srcId="{51F0E85D-B52E-8A4C-B1E7-8EFEBF9BAF12}" destId="{371F0B9C-E745-2744-AB1E-20F96F80FFD5}" srcOrd="0" destOrd="0" presId="urn:microsoft.com/office/officeart/2008/layout/LinedList"/>
    <dgm:cxn modelId="{2348C8BB-D5F1-BB4B-8941-71D28AFF8CF3}" type="presParOf" srcId="{51F0E85D-B52E-8A4C-B1E7-8EFEBF9BAF12}" destId="{65238C8E-B6FF-F942-99BB-F4ADD07ADD36}" srcOrd="1" destOrd="0" presId="urn:microsoft.com/office/officeart/2008/layout/LinedList"/>
    <dgm:cxn modelId="{9F7382E9-66D0-8C4F-8147-4049F82EC2CE}" type="presParOf" srcId="{DE35380A-8D9F-E042-9607-2B40BAD97277}" destId="{83EF8EA0-0422-F540-ACA2-7A9E6D4018D7}" srcOrd="2" destOrd="0" presId="urn:microsoft.com/office/officeart/2008/layout/LinedList"/>
    <dgm:cxn modelId="{96CEF652-E8EF-E849-B6E0-AA0847ABFBE3}" type="presParOf" srcId="{DE35380A-8D9F-E042-9607-2B40BAD97277}" destId="{360FCE51-1B63-5646-AF66-FBB81406C25A}" srcOrd="3" destOrd="0" presId="urn:microsoft.com/office/officeart/2008/layout/LinedList"/>
    <dgm:cxn modelId="{C5BCB1E2-F7C8-3A42-9161-032133333DC8}" type="presParOf" srcId="{360FCE51-1B63-5646-AF66-FBB81406C25A}" destId="{31356FDC-B4B0-F843-A315-E721B12A20CF}" srcOrd="0" destOrd="0" presId="urn:microsoft.com/office/officeart/2008/layout/LinedList"/>
    <dgm:cxn modelId="{1185D45C-C0AE-C844-92D8-7DC74E65F9FC}" type="presParOf" srcId="{360FCE51-1B63-5646-AF66-FBB81406C25A}" destId="{92978C1A-62A4-D849-A913-56557151CCB3}" srcOrd="1" destOrd="0" presId="urn:microsoft.com/office/officeart/2008/layout/LinedList"/>
    <dgm:cxn modelId="{FF470FF7-3A26-1C4D-87C6-30BCCD2B42BC}" type="presParOf" srcId="{DE35380A-8D9F-E042-9607-2B40BAD97277}" destId="{226A1597-B57F-1748-8F19-30E9775C3EF0}" srcOrd="4" destOrd="0" presId="urn:microsoft.com/office/officeart/2008/layout/LinedList"/>
    <dgm:cxn modelId="{A86667A4-1109-7E44-85B5-12C08CB08680}" type="presParOf" srcId="{DE35380A-8D9F-E042-9607-2B40BAD97277}" destId="{707AB3C7-457A-F440-8992-CBA8330C5E39}" srcOrd="5" destOrd="0" presId="urn:microsoft.com/office/officeart/2008/layout/LinedList"/>
    <dgm:cxn modelId="{1AA209C5-4CD7-A449-82DF-1EDC5A31C844}" type="presParOf" srcId="{707AB3C7-457A-F440-8992-CBA8330C5E39}" destId="{2CEFBB6A-2FE6-E645-A30A-217542C27639}" srcOrd="0" destOrd="0" presId="urn:microsoft.com/office/officeart/2008/layout/LinedList"/>
    <dgm:cxn modelId="{1C6FD6A5-DD4F-4743-9F77-A8250EE30618}" type="presParOf" srcId="{707AB3C7-457A-F440-8992-CBA8330C5E39}" destId="{A628822D-285F-5A42-88FF-74AA6FA97746}" srcOrd="1" destOrd="0" presId="urn:microsoft.com/office/officeart/2008/layout/LinedList"/>
    <dgm:cxn modelId="{1770F83E-C160-0C46-8FD9-688FAB862426}" type="presParOf" srcId="{DE35380A-8D9F-E042-9607-2B40BAD97277}" destId="{E769B707-8868-CA42-A710-C5EB385EB8C4}" srcOrd="6" destOrd="0" presId="urn:microsoft.com/office/officeart/2008/layout/LinedList"/>
    <dgm:cxn modelId="{4384F36B-513C-E64B-ADD9-BD07A3644211}" type="presParOf" srcId="{DE35380A-8D9F-E042-9607-2B40BAD97277}" destId="{E46F158A-4234-1847-8C7C-20CF1238DC4C}" srcOrd="7" destOrd="0" presId="urn:microsoft.com/office/officeart/2008/layout/LinedList"/>
    <dgm:cxn modelId="{BF79517F-BA2A-CA40-B295-E7C220023E3A}" type="presParOf" srcId="{E46F158A-4234-1847-8C7C-20CF1238DC4C}" destId="{00A062C0-23BB-8A47-BED0-98E095D19EB6}" srcOrd="0" destOrd="0" presId="urn:microsoft.com/office/officeart/2008/layout/LinedList"/>
    <dgm:cxn modelId="{3988AE7A-39FA-2149-96F4-9E56A9838037}" type="presParOf" srcId="{E46F158A-4234-1847-8C7C-20CF1238DC4C}" destId="{9B21C526-8118-4345-A680-C54CC5D13B6E}"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8C1D4159-0587-F34B-AF7D-7FB547C626EE}"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GB"/>
        </a:p>
      </dgm:t>
    </dgm:pt>
    <dgm:pt modelId="{C6B0EA47-3EEB-C245-8ED5-8816972A0E1A}">
      <dgm:prSet/>
      <dgm:spPr/>
      <dgm:t>
        <a:bodyPr/>
        <a:lstStyle/>
        <a:p>
          <a:r>
            <a:rPr lang="en-US" b="0" dirty="0">
              <a:latin typeface="Times New Roman" panose="02020603050405020304" pitchFamily="18" charset="0"/>
              <a:cs typeface="Times New Roman" panose="02020603050405020304" pitchFamily="18" charset="0"/>
            </a:rPr>
            <a:t>A factory monitoring system may store information about current and past readings of sensors in the factory, for analysis.</a:t>
          </a:r>
          <a:endParaRPr lang="en-IN" b="0" dirty="0">
            <a:latin typeface="Times New Roman" panose="02020603050405020304" pitchFamily="18" charset="0"/>
            <a:cs typeface="Times New Roman" panose="02020603050405020304" pitchFamily="18" charset="0"/>
          </a:endParaRPr>
        </a:p>
      </dgm:t>
    </dgm:pt>
    <dgm:pt modelId="{48EF3154-7B4F-1242-A2B6-6B65440F6246}" type="parTrans" cxnId="{73FF6348-C942-374A-AFA7-B3017CECA03F}">
      <dgm:prSet/>
      <dgm:spPr/>
      <dgm:t>
        <a:bodyPr/>
        <a:lstStyle/>
        <a:p>
          <a:endParaRPr lang="en-GB"/>
        </a:p>
      </dgm:t>
    </dgm:pt>
    <dgm:pt modelId="{50FE0161-951E-4C4F-954D-4BFC40192131}" type="sibTrans" cxnId="{73FF6348-C942-374A-AFA7-B3017CECA03F}">
      <dgm:prSet/>
      <dgm:spPr/>
      <dgm:t>
        <a:bodyPr/>
        <a:lstStyle/>
        <a:p>
          <a:endParaRPr lang="en-GB"/>
        </a:p>
      </dgm:t>
    </dgm:pt>
    <dgm:pt modelId="{FD6F41AB-A307-AB4E-8DCB-7F3E0C43D62D}">
      <dgm:prSet/>
      <dgm:spPr/>
      <dgm:t>
        <a:bodyPr/>
        <a:lstStyle/>
        <a:p>
          <a:r>
            <a:rPr lang="en-US" b="0">
              <a:latin typeface="Times New Roman" panose="02020603050405020304" pitchFamily="18" charset="0"/>
              <a:cs typeface="Times New Roman" panose="02020603050405020304" pitchFamily="18" charset="0"/>
            </a:rPr>
            <a:t>This led to the development of researches concerning temporal aspects in information systems.</a:t>
          </a:r>
          <a:endParaRPr lang="en-IN" b="0">
            <a:latin typeface="Times New Roman" panose="02020603050405020304" pitchFamily="18" charset="0"/>
            <a:cs typeface="Times New Roman" panose="02020603050405020304" pitchFamily="18" charset="0"/>
          </a:endParaRPr>
        </a:p>
      </dgm:t>
    </dgm:pt>
    <dgm:pt modelId="{FC8852B5-341C-C447-B846-EB2C36EAFC7E}" type="parTrans" cxnId="{678D47E3-73AB-4E4D-A773-F7332B254AD2}">
      <dgm:prSet/>
      <dgm:spPr/>
      <dgm:t>
        <a:bodyPr/>
        <a:lstStyle/>
        <a:p>
          <a:endParaRPr lang="en-GB"/>
        </a:p>
      </dgm:t>
    </dgm:pt>
    <dgm:pt modelId="{E8B80102-A1FC-4644-A287-BD8595F726C9}" type="sibTrans" cxnId="{678D47E3-73AB-4E4D-A773-F7332B254AD2}">
      <dgm:prSet/>
      <dgm:spPr/>
      <dgm:t>
        <a:bodyPr/>
        <a:lstStyle/>
        <a:p>
          <a:endParaRPr lang="en-GB"/>
        </a:p>
      </dgm:t>
    </dgm:pt>
    <dgm:pt modelId="{ECF2C8EC-26CD-0E41-A38F-F34B83EBA897}">
      <dgm:prSet/>
      <dgm:spPr/>
      <dgm:t>
        <a:bodyPr/>
        <a:lstStyle/>
        <a:p>
          <a:r>
            <a:rPr lang="en-US" b="0">
              <a:latin typeface="Times New Roman" panose="02020603050405020304" pitchFamily="18" charset="0"/>
              <a:cs typeface="Times New Roman" panose="02020603050405020304" pitchFamily="18" charset="0"/>
            </a:rPr>
            <a:t>Databases that store information about states of the real world across time are called temporal databases.</a:t>
          </a:r>
          <a:endParaRPr lang="en-IN" b="0">
            <a:latin typeface="Times New Roman" panose="02020603050405020304" pitchFamily="18" charset="0"/>
            <a:cs typeface="Times New Roman" panose="02020603050405020304" pitchFamily="18" charset="0"/>
          </a:endParaRPr>
        </a:p>
      </dgm:t>
    </dgm:pt>
    <dgm:pt modelId="{565048E4-7CF9-6245-9763-A0B3182BB4BE}" type="parTrans" cxnId="{36DC98E2-C725-B74C-BBC6-A7954DC2CFC3}">
      <dgm:prSet/>
      <dgm:spPr/>
      <dgm:t>
        <a:bodyPr/>
        <a:lstStyle/>
        <a:p>
          <a:endParaRPr lang="en-GB"/>
        </a:p>
      </dgm:t>
    </dgm:pt>
    <dgm:pt modelId="{AFC6D992-CC20-5240-AEF1-571FD235EF1A}" type="sibTrans" cxnId="{36DC98E2-C725-B74C-BBC6-A7954DC2CFC3}">
      <dgm:prSet/>
      <dgm:spPr/>
      <dgm:t>
        <a:bodyPr/>
        <a:lstStyle/>
        <a:p>
          <a:endParaRPr lang="en-GB"/>
        </a:p>
      </dgm:t>
    </dgm:pt>
    <dgm:pt modelId="{D60B937C-3C4F-5D48-989B-DBE0239F94A8}">
      <dgm:prSet/>
      <dgm:spPr/>
      <dgm:t>
        <a:bodyPr/>
        <a:lstStyle/>
        <a:p>
          <a:r>
            <a:rPr lang="en-US" b="0" dirty="0">
              <a:latin typeface="Times New Roman" panose="02020603050405020304" pitchFamily="18" charset="0"/>
              <a:cs typeface="Times New Roman" panose="02020603050405020304" pitchFamily="18" charset="0"/>
            </a:rPr>
            <a:t>Temporal databases, in the broadest sense, encompass all database applications that require some aspect of time when organizing their information.</a:t>
          </a:r>
          <a:endParaRPr lang="en-IN" b="0" dirty="0">
            <a:latin typeface="Times New Roman" panose="02020603050405020304" pitchFamily="18" charset="0"/>
            <a:cs typeface="Times New Roman" panose="02020603050405020304" pitchFamily="18" charset="0"/>
          </a:endParaRPr>
        </a:p>
      </dgm:t>
    </dgm:pt>
    <dgm:pt modelId="{40653BA1-9463-E54E-B733-118C810465C9}" type="parTrans" cxnId="{CD28AB6C-6A29-3545-8356-CE04EDEFF477}">
      <dgm:prSet/>
      <dgm:spPr/>
      <dgm:t>
        <a:bodyPr/>
        <a:lstStyle/>
        <a:p>
          <a:endParaRPr lang="en-GB"/>
        </a:p>
      </dgm:t>
    </dgm:pt>
    <dgm:pt modelId="{2E62DD95-BE6C-F040-B763-B2DBC46C5A79}" type="sibTrans" cxnId="{CD28AB6C-6A29-3545-8356-CE04EDEFF477}">
      <dgm:prSet/>
      <dgm:spPr/>
      <dgm:t>
        <a:bodyPr/>
        <a:lstStyle/>
        <a:p>
          <a:endParaRPr lang="en-GB"/>
        </a:p>
      </dgm:t>
    </dgm:pt>
    <dgm:pt modelId="{3DA70FE5-0CC9-374C-8D8B-63C6C5CCE8BC}" type="pres">
      <dgm:prSet presAssocID="{8C1D4159-0587-F34B-AF7D-7FB547C626EE}" presName="vert0" presStyleCnt="0">
        <dgm:presLayoutVars>
          <dgm:dir/>
          <dgm:animOne val="branch"/>
          <dgm:animLvl val="lvl"/>
        </dgm:presLayoutVars>
      </dgm:prSet>
      <dgm:spPr/>
    </dgm:pt>
    <dgm:pt modelId="{163CCDBA-A4DF-C042-96EB-7EFDA95F8CFB}" type="pres">
      <dgm:prSet presAssocID="{C6B0EA47-3EEB-C245-8ED5-8816972A0E1A}" presName="thickLine" presStyleLbl="alignNode1" presStyleIdx="0" presStyleCnt="4"/>
      <dgm:spPr/>
    </dgm:pt>
    <dgm:pt modelId="{76FB69E6-2E80-5C49-86A5-2B4DD5CC414C}" type="pres">
      <dgm:prSet presAssocID="{C6B0EA47-3EEB-C245-8ED5-8816972A0E1A}" presName="horz1" presStyleCnt="0"/>
      <dgm:spPr/>
    </dgm:pt>
    <dgm:pt modelId="{CE366CE7-E4F1-184E-8140-7DA4C58927A7}" type="pres">
      <dgm:prSet presAssocID="{C6B0EA47-3EEB-C245-8ED5-8816972A0E1A}" presName="tx1" presStyleLbl="revTx" presStyleIdx="0" presStyleCnt="4"/>
      <dgm:spPr/>
    </dgm:pt>
    <dgm:pt modelId="{2BB6765D-6241-CE44-BC54-86E100C04B45}" type="pres">
      <dgm:prSet presAssocID="{C6B0EA47-3EEB-C245-8ED5-8816972A0E1A}" presName="vert1" presStyleCnt="0"/>
      <dgm:spPr/>
    </dgm:pt>
    <dgm:pt modelId="{F5A6B2CC-F0CA-7143-84D9-62B004BA6096}" type="pres">
      <dgm:prSet presAssocID="{FD6F41AB-A307-AB4E-8DCB-7F3E0C43D62D}" presName="thickLine" presStyleLbl="alignNode1" presStyleIdx="1" presStyleCnt="4"/>
      <dgm:spPr/>
    </dgm:pt>
    <dgm:pt modelId="{05C57955-BE0C-D845-9CD0-4103B1571002}" type="pres">
      <dgm:prSet presAssocID="{FD6F41AB-A307-AB4E-8DCB-7F3E0C43D62D}" presName="horz1" presStyleCnt="0"/>
      <dgm:spPr/>
    </dgm:pt>
    <dgm:pt modelId="{C59B9F0E-AB1A-D946-B479-4C2CDAA38054}" type="pres">
      <dgm:prSet presAssocID="{FD6F41AB-A307-AB4E-8DCB-7F3E0C43D62D}" presName="tx1" presStyleLbl="revTx" presStyleIdx="1" presStyleCnt="4"/>
      <dgm:spPr/>
    </dgm:pt>
    <dgm:pt modelId="{B09B9C6F-F26B-9346-ACA0-B01E48911854}" type="pres">
      <dgm:prSet presAssocID="{FD6F41AB-A307-AB4E-8DCB-7F3E0C43D62D}" presName="vert1" presStyleCnt="0"/>
      <dgm:spPr/>
    </dgm:pt>
    <dgm:pt modelId="{2FC24962-0309-C640-B7DC-63F502CE75E0}" type="pres">
      <dgm:prSet presAssocID="{ECF2C8EC-26CD-0E41-A38F-F34B83EBA897}" presName="thickLine" presStyleLbl="alignNode1" presStyleIdx="2" presStyleCnt="4"/>
      <dgm:spPr/>
    </dgm:pt>
    <dgm:pt modelId="{BC03F0AE-B72B-A34F-95D4-7EDC10EFFB7B}" type="pres">
      <dgm:prSet presAssocID="{ECF2C8EC-26CD-0E41-A38F-F34B83EBA897}" presName="horz1" presStyleCnt="0"/>
      <dgm:spPr/>
    </dgm:pt>
    <dgm:pt modelId="{6BD6EB9C-9B83-E946-962E-CA3756CA29C4}" type="pres">
      <dgm:prSet presAssocID="{ECF2C8EC-26CD-0E41-A38F-F34B83EBA897}" presName="tx1" presStyleLbl="revTx" presStyleIdx="2" presStyleCnt="4"/>
      <dgm:spPr/>
    </dgm:pt>
    <dgm:pt modelId="{58CFB087-62C2-3D4D-BC31-2C9B4EA5F275}" type="pres">
      <dgm:prSet presAssocID="{ECF2C8EC-26CD-0E41-A38F-F34B83EBA897}" presName="vert1" presStyleCnt="0"/>
      <dgm:spPr/>
    </dgm:pt>
    <dgm:pt modelId="{9EFD7235-9A3F-304C-8435-D9260C0ACC1C}" type="pres">
      <dgm:prSet presAssocID="{D60B937C-3C4F-5D48-989B-DBE0239F94A8}" presName="thickLine" presStyleLbl="alignNode1" presStyleIdx="3" presStyleCnt="4"/>
      <dgm:spPr/>
    </dgm:pt>
    <dgm:pt modelId="{E4F6965D-33F0-CD4F-BC51-578300C336AB}" type="pres">
      <dgm:prSet presAssocID="{D60B937C-3C4F-5D48-989B-DBE0239F94A8}" presName="horz1" presStyleCnt="0"/>
      <dgm:spPr/>
    </dgm:pt>
    <dgm:pt modelId="{7BFC5B7C-B810-B240-A044-C6DA978B9002}" type="pres">
      <dgm:prSet presAssocID="{D60B937C-3C4F-5D48-989B-DBE0239F94A8}" presName="tx1" presStyleLbl="revTx" presStyleIdx="3" presStyleCnt="4"/>
      <dgm:spPr/>
    </dgm:pt>
    <dgm:pt modelId="{EA0DF6C8-2304-3C42-B514-12780A083068}" type="pres">
      <dgm:prSet presAssocID="{D60B937C-3C4F-5D48-989B-DBE0239F94A8}" presName="vert1" presStyleCnt="0"/>
      <dgm:spPr/>
    </dgm:pt>
  </dgm:ptLst>
  <dgm:cxnLst>
    <dgm:cxn modelId="{7C127B29-CA84-574A-AF04-AEE79AE9C28C}" type="presOf" srcId="{8C1D4159-0587-F34B-AF7D-7FB547C626EE}" destId="{3DA70FE5-0CC9-374C-8D8B-63C6C5CCE8BC}" srcOrd="0" destOrd="0" presId="urn:microsoft.com/office/officeart/2008/layout/LinedList"/>
    <dgm:cxn modelId="{73FF6348-C942-374A-AFA7-B3017CECA03F}" srcId="{8C1D4159-0587-F34B-AF7D-7FB547C626EE}" destId="{C6B0EA47-3EEB-C245-8ED5-8816972A0E1A}" srcOrd="0" destOrd="0" parTransId="{48EF3154-7B4F-1242-A2B6-6B65440F6246}" sibTransId="{50FE0161-951E-4C4F-954D-4BFC40192131}"/>
    <dgm:cxn modelId="{CD28AB6C-6A29-3545-8356-CE04EDEFF477}" srcId="{8C1D4159-0587-F34B-AF7D-7FB547C626EE}" destId="{D60B937C-3C4F-5D48-989B-DBE0239F94A8}" srcOrd="3" destOrd="0" parTransId="{40653BA1-9463-E54E-B733-118C810465C9}" sibTransId="{2E62DD95-BE6C-F040-B763-B2DBC46C5A79}"/>
    <dgm:cxn modelId="{81C88E70-481A-C141-A09F-BA310E63DC7D}" type="presOf" srcId="{FD6F41AB-A307-AB4E-8DCB-7F3E0C43D62D}" destId="{C59B9F0E-AB1A-D946-B479-4C2CDAA38054}" srcOrd="0" destOrd="0" presId="urn:microsoft.com/office/officeart/2008/layout/LinedList"/>
    <dgm:cxn modelId="{36DC98E2-C725-B74C-BBC6-A7954DC2CFC3}" srcId="{8C1D4159-0587-F34B-AF7D-7FB547C626EE}" destId="{ECF2C8EC-26CD-0E41-A38F-F34B83EBA897}" srcOrd="2" destOrd="0" parTransId="{565048E4-7CF9-6245-9763-A0B3182BB4BE}" sibTransId="{AFC6D992-CC20-5240-AEF1-571FD235EF1A}"/>
    <dgm:cxn modelId="{678D47E3-73AB-4E4D-A773-F7332B254AD2}" srcId="{8C1D4159-0587-F34B-AF7D-7FB547C626EE}" destId="{FD6F41AB-A307-AB4E-8DCB-7F3E0C43D62D}" srcOrd="1" destOrd="0" parTransId="{FC8852B5-341C-C447-B846-EB2C36EAFC7E}" sibTransId="{E8B80102-A1FC-4644-A287-BD8595F726C9}"/>
    <dgm:cxn modelId="{C82F8EE6-604A-4544-A019-3C63CA6A09C9}" type="presOf" srcId="{D60B937C-3C4F-5D48-989B-DBE0239F94A8}" destId="{7BFC5B7C-B810-B240-A044-C6DA978B9002}" srcOrd="0" destOrd="0" presId="urn:microsoft.com/office/officeart/2008/layout/LinedList"/>
    <dgm:cxn modelId="{DD765DE8-76DC-D148-86B9-7928F737DC6F}" type="presOf" srcId="{ECF2C8EC-26CD-0E41-A38F-F34B83EBA897}" destId="{6BD6EB9C-9B83-E946-962E-CA3756CA29C4}" srcOrd="0" destOrd="0" presId="urn:microsoft.com/office/officeart/2008/layout/LinedList"/>
    <dgm:cxn modelId="{04E007FD-339E-0540-85A4-EFF82F01415A}" type="presOf" srcId="{C6B0EA47-3EEB-C245-8ED5-8816972A0E1A}" destId="{CE366CE7-E4F1-184E-8140-7DA4C58927A7}" srcOrd="0" destOrd="0" presId="urn:microsoft.com/office/officeart/2008/layout/LinedList"/>
    <dgm:cxn modelId="{3A1F08F8-D7CE-7741-932D-C57B7D79CB86}" type="presParOf" srcId="{3DA70FE5-0CC9-374C-8D8B-63C6C5CCE8BC}" destId="{163CCDBA-A4DF-C042-96EB-7EFDA95F8CFB}" srcOrd="0" destOrd="0" presId="urn:microsoft.com/office/officeart/2008/layout/LinedList"/>
    <dgm:cxn modelId="{48FC30FE-CCBA-9247-A187-F29BF0F035AD}" type="presParOf" srcId="{3DA70FE5-0CC9-374C-8D8B-63C6C5CCE8BC}" destId="{76FB69E6-2E80-5C49-86A5-2B4DD5CC414C}" srcOrd="1" destOrd="0" presId="urn:microsoft.com/office/officeart/2008/layout/LinedList"/>
    <dgm:cxn modelId="{8E8529C3-D5F7-CA41-B2DE-EB4289B5D8D0}" type="presParOf" srcId="{76FB69E6-2E80-5C49-86A5-2B4DD5CC414C}" destId="{CE366CE7-E4F1-184E-8140-7DA4C58927A7}" srcOrd="0" destOrd="0" presId="urn:microsoft.com/office/officeart/2008/layout/LinedList"/>
    <dgm:cxn modelId="{DF974971-B22E-C040-AF74-715B98984625}" type="presParOf" srcId="{76FB69E6-2E80-5C49-86A5-2B4DD5CC414C}" destId="{2BB6765D-6241-CE44-BC54-86E100C04B45}" srcOrd="1" destOrd="0" presId="urn:microsoft.com/office/officeart/2008/layout/LinedList"/>
    <dgm:cxn modelId="{332C3590-B9B3-2642-B3B8-389D80EC0D9F}" type="presParOf" srcId="{3DA70FE5-0CC9-374C-8D8B-63C6C5CCE8BC}" destId="{F5A6B2CC-F0CA-7143-84D9-62B004BA6096}" srcOrd="2" destOrd="0" presId="urn:microsoft.com/office/officeart/2008/layout/LinedList"/>
    <dgm:cxn modelId="{E2C3F9DA-C207-C94A-8754-079BB48F657D}" type="presParOf" srcId="{3DA70FE5-0CC9-374C-8D8B-63C6C5CCE8BC}" destId="{05C57955-BE0C-D845-9CD0-4103B1571002}" srcOrd="3" destOrd="0" presId="urn:microsoft.com/office/officeart/2008/layout/LinedList"/>
    <dgm:cxn modelId="{E466A822-3638-C94F-A8AA-8C65B59B2C9E}" type="presParOf" srcId="{05C57955-BE0C-D845-9CD0-4103B1571002}" destId="{C59B9F0E-AB1A-D946-B479-4C2CDAA38054}" srcOrd="0" destOrd="0" presId="urn:microsoft.com/office/officeart/2008/layout/LinedList"/>
    <dgm:cxn modelId="{5BA2AC3D-4429-1341-83A2-423F4285BD6B}" type="presParOf" srcId="{05C57955-BE0C-D845-9CD0-4103B1571002}" destId="{B09B9C6F-F26B-9346-ACA0-B01E48911854}" srcOrd="1" destOrd="0" presId="urn:microsoft.com/office/officeart/2008/layout/LinedList"/>
    <dgm:cxn modelId="{FEB4C318-38AA-1346-BA39-A3E0FED48447}" type="presParOf" srcId="{3DA70FE5-0CC9-374C-8D8B-63C6C5CCE8BC}" destId="{2FC24962-0309-C640-B7DC-63F502CE75E0}" srcOrd="4" destOrd="0" presId="urn:microsoft.com/office/officeart/2008/layout/LinedList"/>
    <dgm:cxn modelId="{88515E0A-45FC-8047-9445-ECDD30673B0A}" type="presParOf" srcId="{3DA70FE5-0CC9-374C-8D8B-63C6C5CCE8BC}" destId="{BC03F0AE-B72B-A34F-95D4-7EDC10EFFB7B}" srcOrd="5" destOrd="0" presId="urn:microsoft.com/office/officeart/2008/layout/LinedList"/>
    <dgm:cxn modelId="{6F4C68FD-C9B8-6049-996A-14A1F38E0701}" type="presParOf" srcId="{BC03F0AE-B72B-A34F-95D4-7EDC10EFFB7B}" destId="{6BD6EB9C-9B83-E946-962E-CA3756CA29C4}" srcOrd="0" destOrd="0" presId="urn:microsoft.com/office/officeart/2008/layout/LinedList"/>
    <dgm:cxn modelId="{9E687F0B-1253-0040-818E-7931AE6E1948}" type="presParOf" srcId="{BC03F0AE-B72B-A34F-95D4-7EDC10EFFB7B}" destId="{58CFB087-62C2-3D4D-BC31-2C9B4EA5F275}" srcOrd="1" destOrd="0" presId="urn:microsoft.com/office/officeart/2008/layout/LinedList"/>
    <dgm:cxn modelId="{1A241BED-7E7B-4C49-96DD-E531AAFF41E2}" type="presParOf" srcId="{3DA70FE5-0CC9-374C-8D8B-63C6C5CCE8BC}" destId="{9EFD7235-9A3F-304C-8435-D9260C0ACC1C}" srcOrd="6" destOrd="0" presId="urn:microsoft.com/office/officeart/2008/layout/LinedList"/>
    <dgm:cxn modelId="{660266E6-7F8B-094E-B881-E07C6EEA7A8A}" type="presParOf" srcId="{3DA70FE5-0CC9-374C-8D8B-63C6C5CCE8BC}" destId="{E4F6965D-33F0-CD4F-BC51-578300C336AB}" srcOrd="7" destOrd="0" presId="urn:microsoft.com/office/officeart/2008/layout/LinedList"/>
    <dgm:cxn modelId="{B2D3BF0A-2929-E642-80B1-E5044EEDA6F4}" type="presParOf" srcId="{E4F6965D-33F0-CD4F-BC51-578300C336AB}" destId="{7BFC5B7C-B810-B240-A044-C6DA978B9002}" srcOrd="0" destOrd="0" presId="urn:microsoft.com/office/officeart/2008/layout/LinedList"/>
    <dgm:cxn modelId="{3D468A86-9569-4548-935D-CFE63CEA0EB7}" type="presParOf" srcId="{E4F6965D-33F0-CD4F-BC51-578300C336AB}" destId="{EA0DF6C8-2304-3C42-B514-12780A083068}"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CBD8AA1B-ECB8-3342-A562-57B1E30D0FF3}"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A9F010F0-0738-9849-9285-4BDA7276704D}">
      <dgm:prSet/>
      <dgm:spPr/>
      <dgm:t>
        <a:bodyPr/>
        <a:lstStyle/>
        <a:p>
          <a:pPr algn="just"/>
          <a:r>
            <a:rPr lang="en-GB" dirty="0">
              <a:latin typeface="Times New Roman" panose="02020603050405020304" pitchFamily="18" charset="0"/>
              <a:cs typeface="Times New Roman" panose="02020603050405020304" pitchFamily="18" charset="0"/>
            </a:rPr>
            <a:t>There are many other examples of applications (reservation systems, scientific databases, company database, university database etc.) where some aspect of time is needed to maintain the information in database.</a:t>
          </a:r>
        </a:p>
      </dgm:t>
    </dgm:pt>
    <dgm:pt modelId="{E41E501E-6275-7945-B91D-827757913097}" type="parTrans" cxnId="{63292A13-47C9-B44E-806A-B3C8CC216668}">
      <dgm:prSet/>
      <dgm:spPr/>
      <dgm:t>
        <a:bodyPr/>
        <a:lstStyle/>
        <a:p>
          <a:endParaRPr lang="en-GB"/>
        </a:p>
      </dgm:t>
    </dgm:pt>
    <dgm:pt modelId="{ED510B43-124C-174A-8A81-D15062D41A3D}" type="sibTrans" cxnId="{63292A13-47C9-B44E-806A-B3C8CC216668}">
      <dgm:prSet/>
      <dgm:spPr/>
      <dgm:t>
        <a:bodyPr/>
        <a:lstStyle/>
        <a:p>
          <a:endParaRPr lang="en-GB"/>
        </a:p>
      </dgm:t>
    </dgm:pt>
    <dgm:pt modelId="{FBD42980-B7E1-D849-B30A-3007E3B06110}">
      <dgm:prSet/>
      <dgm:spPr/>
      <dgm:t>
        <a:bodyPr/>
        <a:lstStyle/>
        <a:p>
          <a:pPr algn="just"/>
          <a:r>
            <a:rPr lang="en-GB" b="1" dirty="0">
              <a:latin typeface="Times New Roman" panose="02020603050405020304" pitchFamily="18" charset="0"/>
              <a:cs typeface="Times New Roman" panose="02020603050405020304" pitchFamily="18" charset="0"/>
            </a:rPr>
            <a:t>Insurance</a:t>
          </a:r>
          <a:r>
            <a:rPr lang="en-GB" dirty="0">
              <a:latin typeface="Times New Roman" panose="02020603050405020304" pitchFamily="18" charset="0"/>
              <a:cs typeface="Times New Roman" panose="02020603050405020304" pitchFamily="18" charset="0"/>
            </a:rPr>
            <a:t>, where claims and accident histories are required as well as information about the times when insurance policies are in </a:t>
          </a:r>
          <a:r>
            <a:rPr lang="en-GB" dirty="0" err="1">
              <a:latin typeface="Times New Roman" panose="02020603050405020304" pitchFamily="18" charset="0"/>
              <a:cs typeface="Times New Roman" panose="02020603050405020304" pitchFamily="18" charset="0"/>
            </a:rPr>
            <a:t>effec</a:t>
          </a:r>
          <a:endParaRPr lang="en-GB" dirty="0">
            <a:latin typeface="Times New Roman" panose="02020603050405020304" pitchFamily="18" charset="0"/>
            <a:cs typeface="Times New Roman" panose="02020603050405020304" pitchFamily="18" charset="0"/>
          </a:endParaRPr>
        </a:p>
      </dgm:t>
    </dgm:pt>
    <dgm:pt modelId="{D9B8B748-EE7B-E041-93B5-EE8ACF67CA2D}" type="parTrans" cxnId="{49F177B9-8C6B-5B44-ADA8-BF78AC48F854}">
      <dgm:prSet/>
      <dgm:spPr/>
      <dgm:t>
        <a:bodyPr/>
        <a:lstStyle/>
        <a:p>
          <a:endParaRPr lang="en-GB"/>
        </a:p>
      </dgm:t>
    </dgm:pt>
    <dgm:pt modelId="{E6A11091-A89C-6C42-ACC6-4E6D9DB68163}" type="sibTrans" cxnId="{49F177B9-8C6B-5B44-ADA8-BF78AC48F854}">
      <dgm:prSet/>
      <dgm:spPr/>
      <dgm:t>
        <a:bodyPr/>
        <a:lstStyle/>
        <a:p>
          <a:endParaRPr lang="en-GB"/>
        </a:p>
      </dgm:t>
    </dgm:pt>
    <dgm:pt modelId="{C60BCE7C-E4D7-B045-8B71-22C7BE8D7D4F}">
      <dgm:prSet/>
      <dgm:spPr/>
      <dgm:t>
        <a:bodyPr/>
        <a:lstStyle/>
        <a:p>
          <a:pPr algn="just"/>
          <a:r>
            <a:rPr lang="en-GB" b="1" dirty="0">
              <a:latin typeface="Times New Roman" panose="02020603050405020304" pitchFamily="18" charset="0"/>
              <a:cs typeface="Times New Roman" panose="02020603050405020304" pitchFamily="18" charset="0"/>
            </a:rPr>
            <a:t>Reservation</a:t>
          </a:r>
          <a:r>
            <a:rPr lang="en-GB" dirty="0">
              <a:latin typeface="Times New Roman" panose="02020603050405020304" pitchFamily="18" charset="0"/>
              <a:cs typeface="Times New Roman" panose="02020603050405020304" pitchFamily="18" charset="0"/>
            </a:rPr>
            <a:t> </a:t>
          </a:r>
          <a:r>
            <a:rPr lang="en-GB" b="1" dirty="0">
              <a:latin typeface="Times New Roman" panose="02020603050405020304" pitchFamily="18" charset="0"/>
              <a:cs typeface="Times New Roman" panose="02020603050405020304" pitchFamily="18" charset="0"/>
            </a:rPr>
            <a:t>systems</a:t>
          </a:r>
          <a:r>
            <a:rPr lang="en-GB" dirty="0">
              <a:latin typeface="Times New Roman" panose="02020603050405020304" pitchFamily="18" charset="0"/>
              <a:cs typeface="Times New Roman" panose="02020603050405020304" pitchFamily="18" charset="0"/>
            </a:rPr>
            <a:t> in general (hotel, airline, car rental, train, and so on), where information on the dates and times when reservations are in effect are required.</a:t>
          </a:r>
        </a:p>
      </dgm:t>
    </dgm:pt>
    <dgm:pt modelId="{2C6FBEAE-890A-7744-96E6-4C491C8EC6A7}" type="parTrans" cxnId="{7CD1DF6A-63AB-B940-9195-009AD4241A30}">
      <dgm:prSet/>
      <dgm:spPr/>
      <dgm:t>
        <a:bodyPr/>
        <a:lstStyle/>
        <a:p>
          <a:endParaRPr lang="en-GB"/>
        </a:p>
      </dgm:t>
    </dgm:pt>
    <dgm:pt modelId="{F174D77D-85E4-834D-B928-D773C9C71C6A}" type="sibTrans" cxnId="{7CD1DF6A-63AB-B940-9195-009AD4241A30}">
      <dgm:prSet/>
      <dgm:spPr/>
      <dgm:t>
        <a:bodyPr/>
        <a:lstStyle/>
        <a:p>
          <a:endParaRPr lang="en-GB"/>
        </a:p>
      </dgm:t>
    </dgm:pt>
    <dgm:pt modelId="{CFB48B02-297C-654C-A793-5677FF9F1211}">
      <dgm:prSet/>
      <dgm:spPr/>
      <dgm:t>
        <a:bodyPr/>
        <a:lstStyle/>
        <a:p>
          <a:pPr algn="just"/>
          <a:r>
            <a:rPr lang="en-GB" b="1" dirty="0">
              <a:latin typeface="Times New Roman" panose="02020603050405020304" pitchFamily="18" charset="0"/>
              <a:cs typeface="Times New Roman" panose="02020603050405020304" pitchFamily="18" charset="0"/>
            </a:rPr>
            <a:t>Scientific</a:t>
          </a:r>
          <a:r>
            <a:rPr lang="en-GB" dirty="0">
              <a:latin typeface="Times New Roman" panose="02020603050405020304" pitchFamily="18" charset="0"/>
              <a:cs typeface="Times New Roman" panose="02020603050405020304" pitchFamily="18" charset="0"/>
            </a:rPr>
            <a:t> </a:t>
          </a:r>
          <a:r>
            <a:rPr lang="en-GB" b="1" dirty="0">
              <a:latin typeface="Times New Roman" panose="02020603050405020304" pitchFamily="18" charset="0"/>
              <a:cs typeface="Times New Roman" panose="02020603050405020304" pitchFamily="18" charset="0"/>
            </a:rPr>
            <a:t>databases</a:t>
          </a:r>
          <a:r>
            <a:rPr lang="en-GB" dirty="0">
              <a:latin typeface="Times New Roman" panose="02020603050405020304" pitchFamily="18" charset="0"/>
              <a:cs typeface="Times New Roman" panose="02020603050405020304" pitchFamily="18" charset="0"/>
            </a:rPr>
            <a:t>, where data collected from experiments includes the time when each data is measured; and so on.</a:t>
          </a:r>
        </a:p>
      </dgm:t>
    </dgm:pt>
    <dgm:pt modelId="{23C22D29-CC57-F84B-8771-70D8CD9B089D}" type="parTrans" cxnId="{02AB677D-C0ED-D048-A985-B3B3A40484D2}">
      <dgm:prSet/>
      <dgm:spPr/>
      <dgm:t>
        <a:bodyPr/>
        <a:lstStyle/>
        <a:p>
          <a:endParaRPr lang="en-GB"/>
        </a:p>
      </dgm:t>
    </dgm:pt>
    <dgm:pt modelId="{28AA8B3F-28DC-254E-95D7-B1DA146B6828}" type="sibTrans" cxnId="{02AB677D-C0ED-D048-A985-B3B3A40484D2}">
      <dgm:prSet/>
      <dgm:spPr/>
      <dgm:t>
        <a:bodyPr/>
        <a:lstStyle/>
        <a:p>
          <a:endParaRPr lang="en-GB"/>
        </a:p>
      </dgm:t>
    </dgm:pt>
    <dgm:pt modelId="{8D1607E2-03F9-3A43-806F-E821A8CD8378}" type="pres">
      <dgm:prSet presAssocID="{CBD8AA1B-ECB8-3342-A562-57B1E30D0FF3}" presName="vert0" presStyleCnt="0">
        <dgm:presLayoutVars>
          <dgm:dir/>
          <dgm:animOne val="branch"/>
          <dgm:animLvl val="lvl"/>
        </dgm:presLayoutVars>
      </dgm:prSet>
      <dgm:spPr/>
    </dgm:pt>
    <dgm:pt modelId="{ECEEFB3D-9607-BC45-9314-5758E1E23DEF}" type="pres">
      <dgm:prSet presAssocID="{A9F010F0-0738-9849-9285-4BDA7276704D}" presName="thickLine" presStyleLbl="alignNode1" presStyleIdx="0" presStyleCnt="4"/>
      <dgm:spPr/>
    </dgm:pt>
    <dgm:pt modelId="{0CBDE6FF-AF2F-3946-A051-68A887610F26}" type="pres">
      <dgm:prSet presAssocID="{A9F010F0-0738-9849-9285-4BDA7276704D}" presName="horz1" presStyleCnt="0"/>
      <dgm:spPr/>
    </dgm:pt>
    <dgm:pt modelId="{13356F2A-ED90-A24D-9087-931CA5CBC6B4}" type="pres">
      <dgm:prSet presAssocID="{A9F010F0-0738-9849-9285-4BDA7276704D}" presName="tx1" presStyleLbl="revTx" presStyleIdx="0" presStyleCnt="4"/>
      <dgm:spPr/>
    </dgm:pt>
    <dgm:pt modelId="{808F9300-9201-8440-A849-CAD13A9F3CAC}" type="pres">
      <dgm:prSet presAssocID="{A9F010F0-0738-9849-9285-4BDA7276704D}" presName="vert1" presStyleCnt="0"/>
      <dgm:spPr/>
    </dgm:pt>
    <dgm:pt modelId="{A136B88B-B9E4-CD49-BC28-B0CA7916B0B6}" type="pres">
      <dgm:prSet presAssocID="{FBD42980-B7E1-D849-B30A-3007E3B06110}" presName="thickLine" presStyleLbl="alignNode1" presStyleIdx="1" presStyleCnt="4"/>
      <dgm:spPr/>
    </dgm:pt>
    <dgm:pt modelId="{1E0C0318-ABAE-7B4B-AF39-4D4093667EA1}" type="pres">
      <dgm:prSet presAssocID="{FBD42980-B7E1-D849-B30A-3007E3B06110}" presName="horz1" presStyleCnt="0"/>
      <dgm:spPr/>
    </dgm:pt>
    <dgm:pt modelId="{E9D54DC2-F6BE-3A45-B2F9-33EB3A0626DB}" type="pres">
      <dgm:prSet presAssocID="{FBD42980-B7E1-D849-B30A-3007E3B06110}" presName="tx1" presStyleLbl="revTx" presStyleIdx="1" presStyleCnt="4"/>
      <dgm:spPr/>
    </dgm:pt>
    <dgm:pt modelId="{F6BCACE0-DD92-5D4B-A9A7-1147A1E51ACA}" type="pres">
      <dgm:prSet presAssocID="{FBD42980-B7E1-D849-B30A-3007E3B06110}" presName="vert1" presStyleCnt="0"/>
      <dgm:spPr/>
    </dgm:pt>
    <dgm:pt modelId="{4354833A-F164-6E49-ADA3-B056911EF0C0}" type="pres">
      <dgm:prSet presAssocID="{C60BCE7C-E4D7-B045-8B71-22C7BE8D7D4F}" presName="thickLine" presStyleLbl="alignNode1" presStyleIdx="2" presStyleCnt="4"/>
      <dgm:spPr/>
    </dgm:pt>
    <dgm:pt modelId="{F3A07849-1454-3D47-A52D-418ACE75404C}" type="pres">
      <dgm:prSet presAssocID="{C60BCE7C-E4D7-B045-8B71-22C7BE8D7D4F}" presName="horz1" presStyleCnt="0"/>
      <dgm:spPr/>
    </dgm:pt>
    <dgm:pt modelId="{FC32CDCB-256D-DA4E-89D1-E2103AD12640}" type="pres">
      <dgm:prSet presAssocID="{C60BCE7C-E4D7-B045-8B71-22C7BE8D7D4F}" presName="tx1" presStyleLbl="revTx" presStyleIdx="2" presStyleCnt="4"/>
      <dgm:spPr/>
    </dgm:pt>
    <dgm:pt modelId="{97D4C98A-A907-5340-AB7D-847727681542}" type="pres">
      <dgm:prSet presAssocID="{C60BCE7C-E4D7-B045-8B71-22C7BE8D7D4F}" presName="vert1" presStyleCnt="0"/>
      <dgm:spPr/>
    </dgm:pt>
    <dgm:pt modelId="{2680A525-BC03-AA4B-888D-BA4D7B18D899}" type="pres">
      <dgm:prSet presAssocID="{CFB48B02-297C-654C-A793-5677FF9F1211}" presName="thickLine" presStyleLbl="alignNode1" presStyleIdx="3" presStyleCnt="4"/>
      <dgm:spPr/>
    </dgm:pt>
    <dgm:pt modelId="{78A1D99B-E95A-B04E-89D4-4A7A8CA45CD1}" type="pres">
      <dgm:prSet presAssocID="{CFB48B02-297C-654C-A793-5677FF9F1211}" presName="horz1" presStyleCnt="0"/>
      <dgm:spPr/>
    </dgm:pt>
    <dgm:pt modelId="{31C09B5B-A8DA-D944-BEEB-7F761AA1F919}" type="pres">
      <dgm:prSet presAssocID="{CFB48B02-297C-654C-A793-5677FF9F1211}" presName="tx1" presStyleLbl="revTx" presStyleIdx="3" presStyleCnt="4"/>
      <dgm:spPr/>
    </dgm:pt>
    <dgm:pt modelId="{C64083FF-466F-B241-A6C8-7F9CC04337CB}" type="pres">
      <dgm:prSet presAssocID="{CFB48B02-297C-654C-A793-5677FF9F1211}" presName="vert1" presStyleCnt="0"/>
      <dgm:spPr/>
    </dgm:pt>
  </dgm:ptLst>
  <dgm:cxnLst>
    <dgm:cxn modelId="{63292A13-47C9-B44E-806A-B3C8CC216668}" srcId="{CBD8AA1B-ECB8-3342-A562-57B1E30D0FF3}" destId="{A9F010F0-0738-9849-9285-4BDA7276704D}" srcOrd="0" destOrd="0" parTransId="{E41E501E-6275-7945-B91D-827757913097}" sibTransId="{ED510B43-124C-174A-8A81-D15062D41A3D}"/>
    <dgm:cxn modelId="{ADA79F1C-7E93-AB4C-AA19-9B4B1C874E4E}" type="presOf" srcId="{CFB48B02-297C-654C-A793-5677FF9F1211}" destId="{31C09B5B-A8DA-D944-BEEB-7F761AA1F919}" srcOrd="0" destOrd="0" presId="urn:microsoft.com/office/officeart/2008/layout/LinedList"/>
    <dgm:cxn modelId="{7CD1DF6A-63AB-B940-9195-009AD4241A30}" srcId="{CBD8AA1B-ECB8-3342-A562-57B1E30D0FF3}" destId="{C60BCE7C-E4D7-B045-8B71-22C7BE8D7D4F}" srcOrd="2" destOrd="0" parTransId="{2C6FBEAE-890A-7744-96E6-4C491C8EC6A7}" sibTransId="{F174D77D-85E4-834D-B928-D773C9C71C6A}"/>
    <dgm:cxn modelId="{02AB677D-C0ED-D048-A985-B3B3A40484D2}" srcId="{CBD8AA1B-ECB8-3342-A562-57B1E30D0FF3}" destId="{CFB48B02-297C-654C-A793-5677FF9F1211}" srcOrd="3" destOrd="0" parTransId="{23C22D29-CC57-F84B-8771-70D8CD9B089D}" sibTransId="{28AA8B3F-28DC-254E-95D7-B1DA146B6828}"/>
    <dgm:cxn modelId="{6805E697-EA98-394B-9629-AFC33898A501}" type="presOf" srcId="{FBD42980-B7E1-D849-B30A-3007E3B06110}" destId="{E9D54DC2-F6BE-3A45-B2F9-33EB3A0626DB}" srcOrd="0" destOrd="0" presId="urn:microsoft.com/office/officeart/2008/layout/LinedList"/>
    <dgm:cxn modelId="{956F69B3-025F-E942-8A30-6DA041157686}" type="presOf" srcId="{C60BCE7C-E4D7-B045-8B71-22C7BE8D7D4F}" destId="{FC32CDCB-256D-DA4E-89D1-E2103AD12640}" srcOrd="0" destOrd="0" presId="urn:microsoft.com/office/officeart/2008/layout/LinedList"/>
    <dgm:cxn modelId="{49F177B9-8C6B-5B44-ADA8-BF78AC48F854}" srcId="{CBD8AA1B-ECB8-3342-A562-57B1E30D0FF3}" destId="{FBD42980-B7E1-D849-B30A-3007E3B06110}" srcOrd="1" destOrd="0" parTransId="{D9B8B748-EE7B-E041-93B5-EE8ACF67CA2D}" sibTransId="{E6A11091-A89C-6C42-ACC6-4E6D9DB68163}"/>
    <dgm:cxn modelId="{FE65FED1-7999-FB4F-A7A7-667749CACE57}" type="presOf" srcId="{CBD8AA1B-ECB8-3342-A562-57B1E30D0FF3}" destId="{8D1607E2-03F9-3A43-806F-E821A8CD8378}" srcOrd="0" destOrd="0" presId="urn:microsoft.com/office/officeart/2008/layout/LinedList"/>
    <dgm:cxn modelId="{85552FF3-F968-8849-8F4E-C71125990F81}" type="presOf" srcId="{A9F010F0-0738-9849-9285-4BDA7276704D}" destId="{13356F2A-ED90-A24D-9087-931CA5CBC6B4}" srcOrd="0" destOrd="0" presId="urn:microsoft.com/office/officeart/2008/layout/LinedList"/>
    <dgm:cxn modelId="{E98B7803-82B2-ED41-B20E-FF4E42821351}" type="presParOf" srcId="{8D1607E2-03F9-3A43-806F-E821A8CD8378}" destId="{ECEEFB3D-9607-BC45-9314-5758E1E23DEF}" srcOrd="0" destOrd="0" presId="urn:microsoft.com/office/officeart/2008/layout/LinedList"/>
    <dgm:cxn modelId="{6D38E2A4-74FE-7B4A-8E1D-2CEFAEBF37BC}" type="presParOf" srcId="{8D1607E2-03F9-3A43-806F-E821A8CD8378}" destId="{0CBDE6FF-AF2F-3946-A051-68A887610F26}" srcOrd="1" destOrd="0" presId="urn:microsoft.com/office/officeart/2008/layout/LinedList"/>
    <dgm:cxn modelId="{9E556BE3-B84C-8046-951D-D66740C56CE4}" type="presParOf" srcId="{0CBDE6FF-AF2F-3946-A051-68A887610F26}" destId="{13356F2A-ED90-A24D-9087-931CA5CBC6B4}" srcOrd="0" destOrd="0" presId="urn:microsoft.com/office/officeart/2008/layout/LinedList"/>
    <dgm:cxn modelId="{0D6A00E2-6DDB-BF4E-8959-C29E1F9E0DDF}" type="presParOf" srcId="{0CBDE6FF-AF2F-3946-A051-68A887610F26}" destId="{808F9300-9201-8440-A849-CAD13A9F3CAC}" srcOrd="1" destOrd="0" presId="urn:microsoft.com/office/officeart/2008/layout/LinedList"/>
    <dgm:cxn modelId="{2A6893C2-F61A-E441-AAAE-889405F503E0}" type="presParOf" srcId="{8D1607E2-03F9-3A43-806F-E821A8CD8378}" destId="{A136B88B-B9E4-CD49-BC28-B0CA7916B0B6}" srcOrd="2" destOrd="0" presId="urn:microsoft.com/office/officeart/2008/layout/LinedList"/>
    <dgm:cxn modelId="{DF0DCEF8-F1E1-EE4B-9A22-BBB51CFAFD75}" type="presParOf" srcId="{8D1607E2-03F9-3A43-806F-E821A8CD8378}" destId="{1E0C0318-ABAE-7B4B-AF39-4D4093667EA1}" srcOrd="3" destOrd="0" presId="urn:microsoft.com/office/officeart/2008/layout/LinedList"/>
    <dgm:cxn modelId="{8B4E2667-8DA7-4B49-B1CC-651873D0B34F}" type="presParOf" srcId="{1E0C0318-ABAE-7B4B-AF39-4D4093667EA1}" destId="{E9D54DC2-F6BE-3A45-B2F9-33EB3A0626DB}" srcOrd="0" destOrd="0" presId="urn:microsoft.com/office/officeart/2008/layout/LinedList"/>
    <dgm:cxn modelId="{6FFC15FC-209B-894C-B3A8-85CD7B097E4D}" type="presParOf" srcId="{1E0C0318-ABAE-7B4B-AF39-4D4093667EA1}" destId="{F6BCACE0-DD92-5D4B-A9A7-1147A1E51ACA}" srcOrd="1" destOrd="0" presId="urn:microsoft.com/office/officeart/2008/layout/LinedList"/>
    <dgm:cxn modelId="{D07F6F31-A038-8A49-998D-2DB22FC7D8DC}" type="presParOf" srcId="{8D1607E2-03F9-3A43-806F-E821A8CD8378}" destId="{4354833A-F164-6E49-ADA3-B056911EF0C0}" srcOrd="4" destOrd="0" presId="urn:microsoft.com/office/officeart/2008/layout/LinedList"/>
    <dgm:cxn modelId="{3CCF2168-92F3-A149-9362-BF67CC477199}" type="presParOf" srcId="{8D1607E2-03F9-3A43-806F-E821A8CD8378}" destId="{F3A07849-1454-3D47-A52D-418ACE75404C}" srcOrd="5" destOrd="0" presId="urn:microsoft.com/office/officeart/2008/layout/LinedList"/>
    <dgm:cxn modelId="{6814A8B3-0B9C-EA49-8E64-1CC2D581C242}" type="presParOf" srcId="{F3A07849-1454-3D47-A52D-418ACE75404C}" destId="{FC32CDCB-256D-DA4E-89D1-E2103AD12640}" srcOrd="0" destOrd="0" presId="urn:microsoft.com/office/officeart/2008/layout/LinedList"/>
    <dgm:cxn modelId="{B6A9ECB9-691B-E248-9217-0663FB09F5D7}" type="presParOf" srcId="{F3A07849-1454-3D47-A52D-418ACE75404C}" destId="{97D4C98A-A907-5340-AB7D-847727681542}" srcOrd="1" destOrd="0" presId="urn:microsoft.com/office/officeart/2008/layout/LinedList"/>
    <dgm:cxn modelId="{A464BB7B-EBE3-B148-ABDB-29781B03D0D6}" type="presParOf" srcId="{8D1607E2-03F9-3A43-806F-E821A8CD8378}" destId="{2680A525-BC03-AA4B-888D-BA4D7B18D899}" srcOrd="6" destOrd="0" presId="urn:microsoft.com/office/officeart/2008/layout/LinedList"/>
    <dgm:cxn modelId="{3B792007-E135-0346-BA85-E812C6D9BEAF}" type="presParOf" srcId="{8D1607E2-03F9-3A43-806F-E821A8CD8378}" destId="{78A1D99B-E95A-B04E-89D4-4A7A8CA45CD1}" srcOrd="7" destOrd="0" presId="urn:microsoft.com/office/officeart/2008/layout/LinedList"/>
    <dgm:cxn modelId="{8B053BB0-62FA-1644-BE93-9BA66E5E064C}" type="presParOf" srcId="{78A1D99B-E95A-B04E-89D4-4A7A8CA45CD1}" destId="{31C09B5B-A8DA-D944-BEEB-7F761AA1F919}" srcOrd="0" destOrd="0" presId="urn:microsoft.com/office/officeart/2008/layout/LinedList"/>
    <dgm:cxn modelId="{3DBA38B8-A151-6E44-9436-4F81807B674E}" type="presParOf" srcId="{78A1D99B-E95A-B04E-89D4-4A7A8CA45CD1}" destId="{C64083FF-466F-B241-A6C8-7F9CC04337CB}"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CBD8AA1B-ECB8-3342-A562-57B1E30D0FF3}"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A9F010F0-0738-9849-9285-4BDA7276704D}">
      <dgm:prSet/>
      <dgm:spPr/>
      <dgm:t>
        <a:bodyPr/>
        <a:lstStyle/>
        <a:p>
          <a:pPr algn="just"/>
          <a:r>
            <a:rPr lang="en-GB" dirty="0">
              <a:latin typeface="Times New Roman" panose="02020603050405020304" pitchFamily="18" charset="0"/>
              <a:cs typeface="Times New Roman" panose="02020603050405020304" pitchFamily="18" charset="0"/>
            </a:rPr>
            <a:t>Temporal databases allow the storage and the recovery of all the states assumed by an object during its lifetime, thus recording its evolution with time.</a:t>
          </a:r>
        </a:p>
      </dgm:t>
    </dgm:pt>
    <dgm:pt modelId="{E41E501E-6275-7945-B91D-827757913097}" type="parTrans" cxnId="{63292A13-47C9-B44E-806A-B3C8CC216668}">
      <dgm:prSet/>
      <dgm:spPr/>
      <dgm:t>
        <a:bodyPr/>
        <a:lstStyle/>
        <a:p>
          <a:endParaRPr lang="en-GB"/>
        </a:p>
      </dgm:t>
    </dgm:pt>
    <dgm:pt modelId="{ED510B43-124C-174A-8A81-D15062D41A3D}" type="sibTrans" cxnId="{63292A13-47C9-B44E-806A-B3C8CC216668}">
      <dgm:prSet/>
      <dgm:spPr/>
      <dgm:t>
        <a:bodyPr/>
        <a:lstStyle/>
        <a:p>
          <a:endParaRPr lang="en-GB"/>
        </a:p>
      </dgm:t>
    </dgm:pt>
    <dgm:pt modelId="{7151D0E5-AEF2-9F4A-BE12-C1FB96DB39BF}">
      <dgm:prSet/>
      <dgm:spPr/>
      <dgm:t>
        <a:bodyPr/>
        <a:lstStyle/>
        <a:p>
          <a:pPr algn="just"/>
          <a:r>
            <a:rPr lang="en-GB" dirty="0">
              <a:latin typeface="Times New Roman" panose="02020603050405020304" pitchFamily="18" charset="0"/>
              <a:cs typeface="Times New Roman" panose="02020603050405020304" pitchFamily="18" charset="0"/>
            </a:rPr>
            <a:t>When considering the issue of time in database systems, we must distinguish between time as measured by the system and time as observed in the real world.</a:t>
          </a:r>
        </a:p>
      </dgm:t>
    </dgm:pt>
    <dgm:pt modelId="{25827589-6BD8-D344-9DC4-E34A17CF172A}" type="parTrans" cxnId="{BEA9FE2A-0679-4648-A349-0BAD332F0ED7}">
      <dgm:prSet/>
      <dgm:spPr/>
    </dgm:pt>
    <dgm:pt modelId="{6CA9CC2F-81A2-4D4C-AAB3-E2171B7831DF}" type="sibTrans" cxnId="{BEA9FE2A-0679-4648-A349-0BAD332F0ED7}">
      <dgm:prSet/>
      <dgm:spPr/>
    </dgm:pt>
    <dgm:pt modelId="{124B13F7-D80B-6E4C-981C-3577378D7E11}">
      <dgm:prSet/>
      <dgm:spPr/>
      <dgm:t>
        <a:bodyPr/>
        <a:lstStyle/>
        <a:p>
          <a:pPr algn="just"/>
          <a:r>
            <a:rPr lang="en-GB" dirty="0">
              <a:latin typeface="Times New Roman" panose="02020603050405020304" pitchFamily="18" charset="0"/>
              <a:cs typeface="Times New Roman" panose="02020603050405020304" pitchFamily="18" charset="0"/>
            </a:rPr>
            <a:t>The valid time for a fact is the set of time intervals during which the fact is true in the real world</a:t>
          </a:r>
        </a:p>
      </dgm:t>
    </dgm:pt>
    <dgm:pt modelId="{BF4AD54A-098B-1548-B4CD-314D95F3F749}" type="parTrans" cxnId="{9F96E7E9-6B9A-9547-8878-65AFA34FF16F}">
      <dgm:prSet/>
      <dgm:spPr/>
    </dgm:pt>
    <dgm:pt modelId="{D2E452FA-D942-4545-888F-F514C6CAFBEF}" type="sibTrans" cxnId="{9F96E7E9-6B9A-9547-8878-65AFA34FF16F}">
      <dgm:prSet/>
      <dgm:spPr/>
    </dgm:pt>
    <dgm:pt modelId="{A0A4EA0B-60EC-054A-B52D-F362F5B02A18}">
      <dgm:prSet/>
      <dgm:spPr/>
      <dgm:t>
        <a:bodyPr/>
        <a:lstStyle/>
        <a:p>
          <a:pPr algn="just"/>
          <a:r>
            <a:rPr lang="en-GB" dirty="0">
              <a:latin typeface="Times New Roman" panose="02020603050405020304" pitchFamily="18" charset="0"/>
              <a:cs typeface="Times New Roman" panose="02020603050405020304" pitchFamily="18" charset="0"/>
            </a:rPr>
            <a:t>The transaction time for a fact is the time interval during which the fact is current within the database system.</a:t>
          </a:r>
        </a:p>
      </dgm:t>
    </dgm:pt>
    <dgm:pt modelId="{6D8111DA-7D82-0149-B3D0-3093DD30458B}" type="parTrans" cxnId="{243B73C1-8FD4-4341-BD55-0348F4531785}">
      <dgm:prSet/>
      <dgm:spPr/>
    </dgm:pt>
    <dgm:pt modelId="{0D6D0F84-619B-824D-870B-EE268F12EA1F}" type="sibTrans" cxnId="{243B73C1-8FD4-4341-BD55-0348F4531785}">
      <dgm:prSet/>
      <dgm:spPr/>
    </dgm:pt>
    <dgm:pt modelId="{8D1607E2-03F9-3A43-806F-E821A8CD8378}" type="pres">
      <dgm:prSet presAssocID="{CBD8AA1B-ECB8-3342-A562-57B1E30D0FF3}" presName="vert0" presStyleCnt="0">
        <dgm:presLayoutVars>
          <dgm:dir/>
          <dgm:animOne val="branch"/>
          <dgm:animLvl val="lvl"/>
        </dgm:presLayoutVars>
      </dgm:prSet>
      <dgm:spPr/>
    </dgm:pt>
    <dgm:pt modelId="{ECEEFB3D-9607-BC45-9314-5758E1E23DEF}" type="pres">
      <dgm:prSet presAssocID="{A9F010F0-0738-9849-9285-4BDA7276704D}" presName="thickLine" presStyleLbl="alignNode1" presStyleIdx="0" presStyleCnt="4"/>
      <dgm:spPr/>
    </dgm:pt>
    <dgm:pt modelId="{0CBDE6FF-AF2F-3946-A051-68A887610F26}" type="pres">
      <dgm:prSet presAssocID="{A9F010F0-0738-9849-9285-4BDA7276704D}" presName="horz1" presStyleCnt="0"/>
      <dgm:spPr/>
    </dgm:pt>
    <dgm:pt modelId="{13356F2A-ED90-A24D-9087-931CA5CBC6B4}" type="pres">
      <dgm:prSet presAssocID="{A9F010F0-0738-9849-9285-4BDA7276704D}" presName="tx1" presStyleLbl="revTx" presStyleIdx="0" presStyleCnt="4"/>
      <dgm:spPr/>
    </dgm:pt>
    <dgm:pt modelId="{808F9300-9201-8440-A849-CAD13A9F3CAC}" type="pres">
      <dgm:prSet presAssocID="{A9F010F0-0738-9849-9285-4BDA7276704D}" presName="vert1" presStyleCnt="0"/>
      <dgm:spPr/>
    </dgm:pt>
    <dgm:pt modelId="{189681EA-EDDC-D748-A455-DEEBAEBA53D6}" type="pres">
      <dgm:prSet presAssocID="{7151D0E5-AEF2-9F4A-BE12-C1FB96DB39BF}" presName="thickLine" presStyleLbl="alignNode1" presStyleIdx="1" presStyleCnt="4"/>
      <dgm:spPr/>
    </dgm:pt>
    <dgm:pt modelId="{347C41CA-4E65-B247-BC37-D6E3C69D583C}" type="pres">
      <dgm:prSet presAssocID="{7151D0E5-AEF2-9F4A-BE12-C1FB96DB39BF}" presName="horz1" presStyleCnt="0"/>
      <dgm:spPr/>
    </dgm:pt>
    <dgm:pt modelId="{1A069E7E-E184-E04E-8908-3BEE62B6E015}" type="pres">
      <dgm:prSet presAssocID="{7151D0E5-AEF2-9F4A-BE12-C1FB96DB39BF}" presName="tx1" presStyleLbl="revTx" presStyleIdx="1" presStyleCnt="4"/>
      <dgm:spPr/>
    </dgm:pt>
    <dgm:pt modelId="{7E164C8F-343E-9243-BC62-656941D4FFE0}" type="pres">
      <dgm:prSet presAssocID="{7151D0E5-AEF2-9F4A-BE12-C1FB96DB39BF}" presName="vert1" presStyleCnt="0"/>
      <dgm:spPr/>
    </dgm:pt>
    <dgm:pt modelId="{E536FBED-C3C8-0C45-9BF6-0C6BBAD9904B}" type="pres">
      <dgm:prSet presAssocID="{124B13F7-D80B-6E4C-981C-3577378D7E11}" presName="thickLine" presStyleLbl="alignNode1" presStyleIdx="2" presStyleCnt="4"/>
      <dgm:spPr/>
    </dgm:pt>
    <dgm:pt modelId="{85CBC325-BFA6-2443-B3AC-FE8C6A605ED3}" type="pres">
      <dgm:prSet presAssocID="{124B13F7-D80B-6E4C-981C-3577378D7E11}" presName="horz1" presStyleCnt="0"/>
      <dgm:spPr/>
    </dgm:pt>
    <dgm:pt modelId="{6D738BB9-AE5C-6641-8E6F-6163CAED94C5}" type="pres">
      <dgm:prSet presAssocID="{124B13F7-D80B-6E4C-981C-3577378D7E11}" presName="tx1" presStyleLbl="revTx" presStyleIdx="2" presStyleCnt="4"/>
      <dgm:spPr/>
    </dgm:pt>
    <dgm:pt modelId="{EC9AEA6B-5409-7D4C-8FA2-259685A11734}" type="pres">
      <dgm:prSet presAssocID="{124B13F7-D80B-6E4C-981C-3577378D7E11}" presName="vert1" presStyleCnt="0"/>
      <dgm:spPr/>
    </dgm:pt>
    <dgm:pt modelId="{697552AC-A4C4-A94F-B48C-8B8011FF06DF}" type="pres">
      <dgm:prSet presAssocID="{A0A4EA0B-60EC-054A-B52D-F362F5B02A18}" presName="thickLine" presStyleLbl="alignNode1" presStyleIdx="3" presStyleCnt="4"/>
      <dgm:spPr/>
    </dgm:pt>
    <dgm:pt modelId="{FB3942D6-ABD1-6C4E-B1A1-4579CE7F182B}" type="pres">
      <dgm:prSet presAssocID="{A0A4EA0B-60EC-054A-B52D-F362F5B02A18}" presName="horz1" presStyleCnt="0"/>
      <dgm:spPr/>
    </dgm:pt>
    <dgm:pt modelId="{245E0AE0-5ED6-424B-99E2-1D1E379CDE5C}" type="pres">
      <dgm:prSet presAssocID="{A0A4EA0B-60EC-054A-B52D-F362F5B02A18}" presName="tx1" presStyleLbl="revTx" presStyleIdx="3" presStyleCnt="4"/>
      <dgm:spPr/>
    </dgm:pt>
    <dgm:pt modelId="{B07F1B16-D679-5A4C-9106-C0F44E138395}" type="pres">
      <dgm:prSet presAssocID="{A0A4EA0B-60EC-054A-B52D-F362F5B02A18}" presName="vert1" presStyleCnt="0"/>
      <dgm:spPr/>
    </dgm:pt>
  </dgm:ptLst>
  <dgm:cxnLst>
    <dgm:cxn modelId="{63292A13-47C9-B44E-806A-B3C8CC216668}" srcId="{CBD8AA1B-ECB8-3342-A562-57B1E30D0FF3}" destId="{A9F010F0-0738-9849-9285-4BDA7276704D}" srcOrd="0" destOrd="0" parTransId="{E41E501E-6275-7945-B91D-827757913097}" sibTransId="{ED510B43-124C-174A-8A81-D15062D41A3D}"/>
    <dgm:cxn modelId="{83774A1A-3786-4740-A99B-AFC7AD846966}" type="presOf" srcId="{A0A4EA0B-60EC-054A-B52D-F362F5B02A18}" destId="{245E0AE0-5ED6-424B-99E2-1D1E379CDE5C}" srcOrd="0" destOrd="0" presId="urn:microsoft.com/office/officeart/2008/layout/LinedList"/>
    <dgm:cxn modelId="{BEA9FE2A-0679-4648-A349-0BAD332F0ED7}" srcId="{CBD8AA1B-ECB8-3342-A562-57B1E30D0FF3}" destId="{7151D0E5-AEF2-9F4A-BE12-C1FB96DB39BF}" srcOrd="1" destOrd="0" parTransId="{25827589-6BD8-D344-9DC4-E34A17CF172A}" sibTransId="{6CA9CC2F-81A2-4D4C-AAB3-E2171B7831DF}"/>
    <dgm:cxn modelId="{84336A8E-098B-7549-8A07-F75FB642C5D0}" type="presOf" srcId="{124B13F7-D80B-6E4C-981C-3577378D7E11}" destId="{6D738BB9-AE5C-6641-8E6F-6163CAED94C5}" srcOrd="0" destOrd="0" presId="urn:microsoft.com/office/officeart/2008/layout/LinedList"/>
    <dgm:cxn modelId="{243B73C1-8FD4-4341-BD55-0348F4531785}" srcId="{CBD8AA1B-ECB8-3342-A562-57B1E30D0FF3}" destId="{A0A4EA0B-60EC-054A-B52D-F362F5B02A18}" srcOrd="3" destOrd="0" parTransId="{6D8111DA-7D82-0149-B3D0-3093DD30458B}" sibTransId="{0D6D0F84-619B-824D-870B-EE268F12EA1F}"/>
    <dgm:cxn modelId="{3C915DC9-1607-F54F-97E1-D69AB151046F}" type="presOf" srcId="{7151D0E5-AEF2-9F4A-BE12-C1FB96DB39BF}" destId="{1A069E7E-E184-E04E-8908-3BEE62B6E015}" srcOrd="0" destOrd="0" presId="urn:microsoft.com/office/officeart/2008/layout/LinedList"/>
    <dgm:cxn modelId="{FE65FED1-7999-FB4F-A7A7-667749CACE57}" type="presOf" srcId="{CBD8AA1B-ECB8-3342-A562-57B1E30D0FF3}" destId="{8D1607E2-03F9-3A43-806F-E821A8CD8378}" srcOrd="0" destOrd="0" presId="urn:microsoft.com/office/officeart/2008/layout/LinedList"/>
    <dgm:cxn modelId="{9F96E7E9-6B9A-9547-8878-65AFA34FF16F}" srcId="{CBD8AA1B-ECB8-3342-A562-57B1E30D0FF3}" destId="{124B13F7-D80B-6E4C-981C-3577378D7E11}" srcOrd="2" destOrd="0" parTransId="{BF4AD54A-098B-1548-B4CD-314D95F3F749}" sibTransId="{D2E452FA-D942-4545-888F-F514C6CAFBEF}"/>
    <dgm:cxn modelId="{85552FF3-F968-8849-8F4E-C71125990F81}" type="presOf" srcId="{A9F010F0-0738-9849-9285-4BDA7276704D}" destId="{13356F2A-ED90-A24D-9087-931CA5CBC6B4}" srcOrd="0" destOrd="0" presId="urn:microsoft.com/office/officeart/2008/layout/LinedList"/>
    <dgm:cxn modelId="{E98B7803-82B2-ED41-B20E-FF4E42821351}" type="presParOf" srcId="{8D1607E2-03F9-3A43-806F-E821A8CD8378}" destId="{ECEEFB3D-9607-BC45-9314-5758E1E23DEF}" srcOrd="0" destOrd="0" presId="urn:microsoft.com/office/officeart/2008/layout/LinedList"/>
    <dgm:cxn modelId="{6D38E2A4-74FE-7B4A-8E1D-2CEFAEBF37BC}" type="presParOf" srcId="{8D1607E2-03F9-3A43-806F-E821A8CD8378}" destId="{0CBDE6FF-AF2F-3946-A051-68A887610F26}" srcOrd="1" destOrd="0" presId="urn:microsoft.com/office/officeart/2008/layout/LinedList"/>
    <dgm:cxn modelId="{9E556BE3-B84C-8046-951D-D66740C56CE4}" type="presParOf" srcId="{0CBDE6FF-AF2F-3946-A051-68A887610F26}" destId="{13356F2A-ED90-A24D-9087-931CA5CBC6B4}" srcOrd="0" destOrd="0" presId="urn:microsoft.com/office/officeart/2008/layout/LinedList"/>
    <dgm:cxn modelId="{0D6A00E2-6DDB-BF4E-8959-C29E1F9E0DDF}" type="presParOf" srcId="{0CBDE6FF-AF2F-3946-A051-68A887610F26}" destId="{808F9300-9201-8440-A849-CAD13A9F3CAC}" srcOrd="1" destOrd="0" presId="urn:microsoft.com/office/officeart/2008/layout/LinedList"/>
    <dgm:cxn modelId="{976C2653-E419-A145-9F23-89492637B21A}" type="presParOf" srcId="{8D1607E2-03F9-3A43-806F-E821A8CD8378}" destId="{189681EA-EDDC-D748-A455-DEEBAEBA53D6}" srcOrd="2" destOrd="0" presId="urn:microsoft.com/office/officeart/2008/layout/LinedList"/>
    <dgm:cxn modelId="{1E9FE71A-3A04-1C45-9E2B-C9D455859E23}" type="presParOf" srcId="{8D1607E2-03F9-3A43-806F-E821A8CD8378}" destId="{347C41CA-4E65-B247-BC37-D6E3C69D583C}" srcOrd="3" destOrd="0" presId="urn:microsoft.com/office/officeart/2008/layout/LinedList"/>
    <dgm:cxn modelId="{CD32F3CF-C646-9A44-B3CB-AA7B00C39EFA}" type="presParOf" srcId="{347C41CA-4E65-B247-BC37-D6E3C69D583C}" destId="{1A069E7E-E184-E04E-8908-3BEE62B6E015}" srcOrd="0" destOrd="0" presId="urn:microsoft.com/office/officeart/2008/layout/LinedList"/>
    <dgm:cxn modelId="{1F975459-1C8C-E045-A02D-0EBA89F1C2D1}" type="presParOf" srcId="{347C41CA-4E65-B247-BC37-D6E3C69D583C}" destId="{7E164C8F-343E-9243-BC62-656941D4FFE0}" srcOrd="1" destOrd="0" presId="urn:microsoft.com/office/officeart/2008/layout/LinedList"/>
    <dgm:cxn modelId="{553CB9E3-00AC-3D46-8C8B-563538767A05}" type="presParOf" srcId="{8D1607E2-03F9-3A43-806F-E821A8CD8378}" destId="{E536FBED-C3C8-0C45-9BF6-0C6BBAD9904B}" srcOrd="4" destOrd="0" presId="urn:microsoft.com/office/officeart/2008/layout/LinedList"/>
    <dgm:cxn modelId="{6BE72D0D-876B-6D46-AA21-3F965DF2681A}" type="presParOf" srcId="{8D1607E2-03F9-3A43-806F-E821A8CD8378}" destId="{85CBC325-BFA6-2443-B3AC-FE8C6A605ED3}" srcOrd="5" destOrd="0" presId="urn:microsoft.com/office/officeart/2008/layout/LinedList"/>
    <dgm:cxn modelId="{B992B525-94D0-4D43-9579-CE8A9258A94D}" type="presParOf" srcId="{85CBC325-BFA6-2443-B3AC-FE8C6A605ED3}" destId="{6D738BB9-AE5C-6641-8E6F-6163CAED94C5}" srcOrd="0" destOrd="0" presId="urn:microsoft.com/office/officeart/2008/layout/LinedList"/>
    <dgm:cxn modelId="{24EDA4A7-715B-D943-8BE7-A26703CA2539}" type="presParOf" srcId="{85CBC325-BFA6-2443-B3AC-FE8C6A605ED3}" destId="{EC9AEA6B-5409-7D4C-8FA2-259685A11734}" srcOrd="1" destOrd="0" presId="urn:microsoft.com/office/officeart/2008/layout/LinedList"/>
    <dgm:cxn modelId="{A775D6B4-D744-9E49-ACE8-389973B42E27}" type="presParOf" srcId="{8D1607E2-03F9-3A43-806F-E821A8CD8378}" destId="{697552AC-A4C4-A94F-B48C-8B8011FF06DF}" srcOrd="6" destOrd="0" presId="urn:microsoft.com/office/officeart/2008/layout/LinedList"/>
    <dgm:cxn modelId="{C45EAFB5-F93D-1342-96FA-4A297AA98A09}" type="presParOf" srcId="{8D1607E2-03F9-3A43-806F-E821A8CD8378}" destId="{FB3942D6-ABD1-6C4E-B1A1-4579CE7F182B}" srcOrd="7" destOrd="0" presId="urn:microsoft.com/office/officeart/2008/layout/LinedList"/>
    <dgm:cxn modelId="{C9E7541D-ADEA-4746-9A80-37067E20C801}" type="presParOf" srcId="{FB3942D6-ABD1-6C4E-B1A1-4579CE7F182B}" destId="{245E0AE0-5ED6-424B-99E2-1D1E379CDE5C}" srcOrd="0" destOrd="0" presId="urn:microsoft.com/office/officeart/2008/layout/LinedList"/>
    <dgm:cxn modelId="{F0A96B92-69CE-5B4C-AD9C-BF5FA04FD868}" type="presParOf" srcId="{FB3942D6-ABD1-6C4E-B1A1-4579CE7F182B}" destId="{B07F1B16-D679-5A4C-9106-C0F44E138395}"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092D5FBF-8A45-C54A-90A1-4EB3526BF4F7}"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GB"/>
        </a:p>
      </dgm:t>
    </dgm:pt>
    <dgm:pt modelId="{E84E322F-EC52-7A48-9B18-B1A89BD13C35}">
      <dgm:prSet custT="1"/>
      <dgm:spPr/>
      <dgm:t>
        <a:bodyPr/>
        <a:lstStyle/>
        <a:p>
          <a:pPr algn="just"/>
          <a:r>
            <a:rPr lang="en-IN" sz="3100" b="0" i="0" dirty="0">
              <a:latin typeface="Times New Roman" panose="02020603050405020304" pitchFamily="18" charset="0"/>
              <a:cs typeface="Times New Roman" panose="02020603050405020304" pitchFamily="18" charset="0"/>
            </a:rPr>
            <a:t>A </a:t>
          </a:r>
          <a:r>
            <a:rPr lang="en-IN" sz="3100" b="1" i="0" dirty="0">
              <a:latin typeface="Times New Roman" panose="02020603050405020304" pitchFamily="18" charset="0"/>
              <a:cs typeface="Times New Roman" panose="02020603050405020304" pitchFamily="18" charset="0"/>
            </a:rPr>
            <a:t>temporal database</a:t>
          </a:r>
          <a:r>
            <a:rPr lang="en-IN" sz="3100" b="0" i="0" dirty="0">
              <a:latin typeface="Times New Roman" panose="02020603050405020304" pitchFamily="18" charset="0"/>
              <a:cs typeface="Times New Roman" panose="02020603050405020304" pitchFamily="18" charset="0"/>
            </a:rPr>
            <a:t> stores data relating to time instances. It offers temporal data types and stores information relating to past, present and future time. Temporal databases could be </a:t>
          </a:r>
          <a:r>
            <a:rPr lang="en-IN" sz="3100" b="0" i="0" dirty="0" err="1">
              <a:latin typeface="Times New Roman" panose="02020603050405020304" pitchFamily="18" charset="0"/>
              <a:cs typeface="Times New Roman" panose="02020603050405020304" pitchFamily="18" charset="0"/>
            </a:rPr>
            <a:t>uni</a:t>
          </a:r>
          <a:r>
            <a:rPr lang="en-IN" sz="3100" b="0" i="0" dirty="0">
              <a:latin typeface="Times New Roman" panose="02020603050405020304" pitchFamily="18" charset="0"/>
              <a:cs typeface="Times New Roman" panose="02020603050405020304" pitchFamily="18" charset="0"/>
            </a:rPr>
            <a:t>-temporal, bi-temporal or tri-temporal.</a:t>
          </a:r>
          <a:endParaRPr lang="en-IN" sz="3100" dirty="0">
            <a:latin typeface="Times New Roman" panose="02020603050405020304" pitchFamily="18" charset="0"/>
            <a:cs typeface="Times New Roman" panose="02020603050405020304" pitchFamily="18" charset="0"/>
          </a:endParaRPr>
        </a:p>
      </dgm:t>
    </dgm:pt>
    <dgm:pt modelId="{323162F0-5B7B-AE4F-9AF4-ED5D2ECF52A6}" type="parTrans" cxnId="{A2A6489F-FF49-E640-BE96-2BAA1AF733DD}">
      <dgm:prSet/>
      <dgm:spPr/>
      <dgm:t>
        <a:bodyPr/>
        <a:lstStyle/>
        <a:p>
          <a:endParaRPr lang="en-GB"/>
        </a:p>
      </dgm:t>
    </dgm:pt>
    <dgm:pt modelId="{A009EA09-F60E-4A42-9974-A6FB0F7648F5}" type="sibTrans" cxnId="{A2A6489F-FF49-E640-BE96-2BAA1AF733DD}">
      <dgm:prSet/>
      <dgm:spPr/>
      <dgm:t>
        <a:bodyPr/>
        <a:lstStyle/>
        <a:p>
          <a:endParaRPr lang="en-GB"/>
        </a:p>
      </dgm:t>
    </dgm:pt>
    <dgm:pt modelId="{7FF76D03-39C0-0142-AEF8-298C3BCD2EC5}" type="pres">
      <dgm:prSet presAssocID="{092D5FBF-8A45-C54A-90A1-4EB3526BF4F7}" presName="linear" presStyleCnt="0">
        <dgm:presLayoutVars>
          <dgm:animLvl val="lvl"/>
          <dgm:resizeHandles val="exact"/>
        </dgm:presLayoutVars>
      </dgm:prSet>
      <dgm:spPr/>
    </dgm:pt>
    <dgm:pt modelId="{10348F72-2E07-B34C-8ACF-165A6A44C13A}" type="pres">
      <dgm:prSet presAssocID="{E84E322F-EC52-7A48-9B18-B1A89BD13C35}" presName="parentText" presStyleLbl="node1" presStyleIdx="0" presStyleCnt="1">
        <dgm:presLayoutVars>
          <dgm:chMax val="0"/>
          <dgm:bulletEnabled val="1"/>
        </dgm:presLayoutVars>
      </dgm:prSet>
      <dgm:spPr/>
    </dgm:pt>
  </dgm:ptLst>
  <dgm:cxnLst>
    <dgm:cxn modelId="{3CF05E60-A4B5-F346-BB3E-9A00607EBDDB}" type="presOf" srcId="{E84E322F-EC52-7A48-9B18-B1A89BD13C35}" destId="{10348F72-2E07-B34C-8ACF-165A6A44C13A}" srcOrd="0" destOrd="0" presId="urn:microsoft.com/office/officeart/2005/8/layout/vList2"/>
    <dgm:cxn modelId="{98CDAC75-2896-B249-A9B3-33FF99893E31}" type="presOf" srcId="{092D5FBF-8A45-C54A-90A1-4EB3526BF4F7}" destId="{7FF76D03-39C0-0142-AEF8-298C3BCD2EC5}" srcOrd="0" destOrd="0" presId="urn:microsoft.com/office/officeart/2005/8/layout/vList2"/>
    <dgm:cxn modelId="{A2A6489F-FF49-E640-BE96-2BAA1AF733DD}" srcId="{092D5FBF-8A45-C54A-90A1-4EB3526BF4F7}" destId="{E84E322F-EC52-7A48-9B18-B1A89BD13C35}" srcOrd="0" destOrd="0" parTransId="{323162F0-5B7B-AE4F-9AF4-ED5D2ECF52A6}" sibTransId="{A009EA09-F60E-4A42-9974-A6FB0F7648F5}"/>
    <dgm:cxn modelId="{C13E34CD-2166-114C-9368-F4EE418742BF}" type="presParOf" srcId="{7FF76D03-39C0-0142-AEF8-298C3BCD2EC5}" destId="{10348F72-2E07-B34C-8ACF-165A6A44C13A}"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DAEB5DF4-9A43-704E-B178-D6596B91D12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9B4E049E-8B3C-6B4B-A32B-44FB9751CC75}">
      <dgm:prSet/>
      <dgm:spPr/>
      <dgm:t>
        <a:bodyPr/>
        <a:lstStyle/>
        <a:p>
          <a:r>
            <a:rPr lang="en-US" dirty="0"/>
            <a:t>The temporal aspects usually include valid time, transaction time or decision time.</a:t>
          </a:r>
          <a:endParaRPr lang="en-IN" dirty="0"/>
        </a:p>
      </dgm:t>
    </dgm:pt>
    <dgm:pt modelId="{7A7AF679-44D0-F045-8E8F-1AECE80C9D24}" type="parTrans" cxnId="{CBE9A6FD-46ED-6C4C-8AB3-75775B312A63}">
      <dgm:prSet/>
      <dgm:spPr/>
      <dgm:t>
        <a:bodyPr/>
        <a:lstStyle/>
        <a:p>
          <a:endParaRPr lang="en-GB"/>
        </a:p>
      </dgm:t>
    </dgm:pt>
    <dgm:pt modelId="{9135B76B-9A07-C643-86F4-727073FBA24D}" type="sibTrans" cxnId="{CBE9A6FD-46ED-6C4C-8AB3-75775B312A63}">
      <dgm:prSet/>
      <dgm:spPr/>
      <dgm:t>
        <a:bodyPr/>
        <a:lstStyle/>
        <a:p>
          <a:endParaRPr lang="en-GB"/>
        </a:p>
      </dgm:t>
    </dgm:pt>
    <dgm:pt modelId="{F8A5A1D9-7270-AD49-B169-9672C21DE5AB}">
      <dgm:prSet/>
      <dgm:spPr/>
      <dgm:t>
        <a:bodyPr/>
        <a:lstStyle/>
        <a:p>
          <a:r>
            <a:rPr lang="en-US" b="1" dirty="0"/>
            <a:t>Valid time: </a:t>
          </a:r>
          <a:r>
            <a:rPr lang="en-US" dirty="0"/>
            <a:t>is the time period during which a fact is true in the real world.</a:t>
          </a:r>
          <a:endParaRPr lang="en-IN" dirty="0"/>
        </a:p>
      </dgm:t>
    </dgm:pt>
    <dgm:pt modelId="{E79F0F9E-6B2E-6D4C-87B3-7994C9190630}" type="parTrans" cxnId="{44A83A92-18E5-134F-AFE4-FEF1DC209195}">
      <dgm:prSet/>
      <dgm:spPr/>
      <dgm:t>
        <a:bodyPr/>
        <a:lstStyle/>
        <a:p>
          <a:endParaRPr lang="en-GB"/>
        </a:p>
      </dgm:t>
    </dgm:pt>
    <dgm:pt modelId="{7EE55E65-B016-9048-A164-9F2ACDA8531A}" type="sibTrans" cxnId="{44A83A92-18E5-134F-AFE4-FEF1DC209195}">
      <dgm:prSet/>
      <dgm:spPr/>
      <dgm:t>
        <a:bodyPr/>
        <a:lstStyle/>
        <a:p>
          <a:endParaRPr lang="en-GB"/>
        </a:p>
      </dgm:t>
    </dgm:pt>
    <dgm:pt modelId="{3560BD65-67C2-4D47-A048-DF4D572B664A}">
      <dgm:prSet/>
      <dgm:spPr/>
      <dgm:t>
        <a:bodyPr/>
        <a:lstStyle/>
        <a:p>
          <a:r>
            <a:rPr lang="en-US" b="1" dirty="0"/>
            <a:t>Transaction time: </a:t>
          </a:r>
          <a:r>
            <a:rPr lang="en-US" dirty="0"/>
            <a:t>is the time at which a fact was recorded in the database.</a:t>
          </a:r>
          <a:endParaRPr lang="en-IN" dirty="0"/>
        </a:p>
      </dgm:t>
    </dgm:pt>
    <dgm:pt modelId="{44DF0486-15C0-B84E-A4E3-13D1B0A531AA}" type="parTrans" cxnId="{F0A876CE-EB99-8447-8EA3-62D858EDE61A}">
      <dgm:prSet/>
      <dgm:spPr/>
      <dgm:t>
        <a:bodyPr/>
        <a:lstStyle/>
        <a:p>
          <a:endParaRPr lang="en-GB"/>
        </a:p>
      </dgm:t>
    </dgm:pt>
    <dgm:pt modelId="{EEAE2F6D-9B69-B44C-A9E2-C8C2C2E54CD4}" type="sibTrans" cxnId="{F0A876CE-EB99-8447-8EA3-62D858EDE61A}">
      <dgm:prSet/>
      <dgm:spPr/>
      <dgm:t>
        <a:bodyPr/>
        <a:lstStyle/>
        <a:p>
          <a:endParaRPr lang="en-GB"/>
        </a:p>
      </dgm:t>
    </dgm:pt>
    <dgm:pt modelId="{70399C8C-EF6D-534E-B108-2677F605109F}">
      <dgm:prSet/>
      <dgm:spPr/>
      <dgm:t>
        <a:bodyPr/>
        <a:lstStyle/>
        <a:p>
          <a:r>
            <a:rPr lang="en-US" b="1" dirty="0"/>
            <a:t>Decision time: </a:t>
          </a:r>
          <a:r>
            <a:rPr lang="en-US" dirty="0"/>
            <a:t>is the time at which the decision was made about the fact.</a:t>
          </a:r>
          <a:endParaRPr lang="en-IN" dirty="0"/>
        </a:p>
      </dgm:t>
    </dgm:pt>
    <dgm:pt modelId="{65923F0D-9340-234C-8554-A3C452BC92B3}" type="parTrans" cxnId="{40986894-CC84-314F-9E5B-8DE2ABA3463A}">
      <dgm:prSet/>
      <dgm:spPr/>
      <dgm:t>
        <a:bodyPr/>
        <a:lstStyle/>
        <a:p>
          <a:endParaRPr lang="en-GB"/>
        </a:p>
      </dgm:t>
    </dgm:pt>
    <dgm:pt modelId="{100E3368-BA5E-EE4E-8D22-36CC9E90CA63}" type="sibTrans" cxnId="{40986894-CC84-314F-9E5B-8DE2ABA3463A}">
      <dgm:prSet/>
      <dgm:spPr/>
      <dgm:t>
        <a:bodyPr/>
        <a:lstStyle/>
        <a:p>
          <a:endParaRPr lang="en-GB"/>
        </a:p>
      </dgm:t>
    </dgm:pt>
    <dgm:pt modelId="{44D558D2-3B03-2145-98B2-F8BFC2BB4CEC}" type="pres">
      <dgm:prSet presAssocID="{DAEB5DF4-9A43-704E-B178-D6596B91D12D}" presName="linear" presStyleCnt="0">
        <dgm:presLayoutVars>
          <dgm:animLvl val="lvl"/>
          <dgm:resizeHandles val="exact"/>
        </dgm:presLayoutVars>
      </dgm:prSet>
      <dgm:spPr/>
    </dgm:pt>
    <dgm:pt modelId="{4444F7F1-F008-B048-90D7-02CCBEDA1D76}" type="pres">
      <dgm:prSet presAssocID="{9B4E049E-8B3C-6B4B-A32B-44FB9751CC75}" presName="parentText" presStyleLbl="node1" presStyleIdx="0" presStyleCnt="1">
        <dgm:presLayoutVars>
          <dgm:chMax val="0"/>
          <dgm:bulletEnabled val="1"/>
        </dgm:presLayoutVars>
      </dgm:prSet>
      <dgm:spPr/>
    </dgm:pt>
    <dgm:pt modelId="{DD5D1661-73B2-F341-8F3A-09203B20D0E3}" type="pres">
      <dgm:prSet presAssocID="{9B4E049E-8B3C-6B4B-A32B-44FB9751CC75}" presName="childText" presStyleLbl="revTx" presStyleIdx="0" presStyleCnt="1">
        <dgm:presLayoutVars>
          <dgm:bulletEnabled val="1"/>
        </dgm:presLayoutVars>
      </dgm:prSet>
      <dgm:spPr/>
    </dgm:pt>
  </dgm:ptLst>
  <dgm:cxnLst>
    <dgm:cxn modelId="{8F8D811B-0B28-C340-B504-07909B3F0FEE}" type="presOf" srcId="{3560BD65-67C2-4D47-A048-DF4D572B664A}" destId="{DD5D1661-73B2-F341-8F3A-09203B20D0E3}" srcOrd="0" destOrd="1" presId="urn:microsoft.com/office/officeart/2005/8/layout/vList2"/>
    <dgm:cxn modelId="{0A7C272F-B7A7-0743-A379-51D8BD21DBC9}" type="presOf" srcId="{F8A5A1D9-7270-AD49-B169-9672C21DE5AB}" destId="{DD5D1661-73B2-F341-8F3A-09203B20D0E3}" srcOrd="0" destOrd="0" presId="urn:microsoft.com/office/officeart/2005/8/layout/vList2"/>
    <dgm:cxn modelId="{F5082D48-2A4C-C244-818D-91937D1CB234}" type="presOf" srcId="{9B4E049E-8B3C-6B4B-A32B-44FB9751CC75}" destId="{4444F7F1-F008-B048-90D7-02CCBEDA1D76}" srcOrd="0" destOrd="0" presId="urn:microsoft.com/office/officeart/2005/8/layout/vList2"/>
    <dgm:cxn modelId="{44A83A92-18E5-134F-AFE4-FEF1DC209195}" srcId="{9B4E049E-8B3C-6B4B-A32B-44FB9751CC75}" destId="{F8A5A1D9-7270-AD49-B169-9672C21DE5AB}" srcOrd="0" destOrd="0" parTransId="{E79F0F9E-6B2E-6D4C-87B3-7994C9190630}" sibTransId="{7EE55E65-B016-9048-A164-9F2ACDA8531A}"/>
    <dgm:cxn modelId="{40986894-CC84-314F-9E5B-8DE2ABA3463A}" srcId="{9B4E049E-8B3C-6B4B-A32B-44FB9751CC75}" destId="{70399C8C-EF6D-534E-B108-2677F605109F}" srcOrd="2" destOrd="0" parTransId="{65923F0D-9340-234C-8554-A3C452BC92B3}" sibTransId="{100E3368-BA5E-EE4E-8D22-36CC9E90CA63}"/>
    <dgm:cxn modelId="{952F8CC2-860F-F440-B3A5-7024E0FB8C99}" type="presOf" srcId="{70399C8C-EF6D-534E-B108-2677F605109F}" destId="{DD5D1661-73B2-F341-8F3A-09203B20D0E3}" srcOrd="0" destOrd="2" presId="urn:microsoft.com/office/officeart/2005/8/layout/vList2"/>
    <dgm:cxn modelId="{F0A876CE-EB99-8447-8EA3-62D858EDE61A}" srcId="{9B4E049E-8B3C-6B4B-A32B-44FB9751CC75}" destId="{3560BD65-67C2-4D47-A048-DF4D572B664A}" srcOrd="1" destOrd="0" parTransId="{44DF0486-15C0-B84E-A4E3-13D1B0A531AA}" sibTransId="{EEAE2F6D-9B69-B44C-A9E2-C8C2C2E54CD4}"/>
    <dgm:cxn modelId="{AC4D39FD-793E-D346-96D6-4F2E85855CD5}" type="presOf" srcId="{DAEB5DF4-9A43-704E-B178-D6596B91D12D}" destId="{44D558D2-3B03-2145-98B2-F8BFC2BB4CEC}" srcOrd="0" destOrd="0" presId="urn:microsoft.com/office/officeart/2005/8/layout/vList2"/>
    <dgm:cxn modelId="{CBE9A6FD-46ED-6C4C-8AB3-75775B312A63}" srcId="{DAEB5DF4-9A43-704E-B178-D6596B91D12D}" destId="{9B4E049E-8B3C-6B4B-A32B-44FB9751CC75}" srcOrd="0" destOrd="0" parTransId="{7A7AF679-44D0-F045-8E8F-1AECE80C9D24}" sibTransId="{9135B76B-9A07-C643-86F4-727073FBA24D}"/>
    <dgm:cxn modelId="{143158E3-0274-094B-8A24-8C9D83ED30FA}" type="presParOf" srcId="{44D558D2-3B03-2145-98B2-F8BFC2BB4CEC}" destId="{4444F7F1-F008-B048-90D7-02CCBEDA1D76}" srcOrd="0" destOrd="0" presId="urn:microsoft.com/office/officeart/2005/8/layout/vList2"/>
    <dgm:cxn modelId="{C173D0FA-B327-634F-B6F2-59C05C562039}" type="presParOf" srcId="{44D558D2-3B03-2145-98B2-F8BFC2BB4CEC}" destId="{DD5D1661-73B2-F341-8F3A-09203B20D0E3}" srcOrd="1"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DAEB5DF4-9A43-704E-B178-D6596B91D12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9B4E049E-8B3C-6B4B-A32B-44FB9751CC75}">
      <dgm:prSet/>
      <dgm:spPr/>
      <dgm:t>
        <a:bodyPr/>
        <a:lstStyle/>
        <a:p>
          <a:r>
            <a:rPr lang="en-GB" dirty="0"/>
            <a:t>Uni-temporal</a:t>
          </a:r>
          <a:endParaRPr lang="en-IN" dirty="0"/>
        </a:p>
      </dgm:t>
    </dgm:pt>
    <dgm:pt modelId="{7A7AF679-44D0-F045-8E8F-1AECE80C9D24}" type="parTrans" cxnId="{CBE9A6FD-46ED-6C4C-8AB3-75775B312A63}">
      <dgm:prSet/>
      <dgm:spPr/>
      <dgm:t>
        <a:bodyPr/>
        <a:lstStyle/>
        <a:p>
          <a:endParaRPr lang="en-GB"/>
        </a:p>
      </dgm:t>
    </dgm:pt>
    <dgm:pt modelId="{9135B76B-9A07-C643-86F4-727073FBA24D}" type="sibTrans" cxnId="{CBE9A6FD-46ED-6C4C-8AB3-75775B312A63}">
      <dgm:prSet/>
      <dgm:spPr/>
      <dgm:t>
        <a:bodyPr/>
        <a:lstStyle/>
        <a:p>
          <a:endParaRPr lang="en-GB"/>
        </a:p>
      </dgm:t>
    </dgm:pt>
    <dgm:pt modelId="{F8A5A1D9-7270-AD49-B169-9672C21DE5AB}">
      <dgm:prSet/>
      <dgm:spPr/>
      <dgm:t>
        <a:bodyPr/>
        <a:lstStyle/>
        <a:p>
          <a:pPr algn="just"/>
          <a:r>
            <a:rPr lang="en-GB" b="1" dirty="0"/>
            <a:t>A </a:t>
          </a:r>
          <a:r>
            <a:rPr lang="en-GB" b="1" dirty="0" err="1"/>
            <a:t>uni</a:t>
          </a:r>
          <a:r>
            <a:rPr lang="en-GB" b="1" dirty="0"/>
            <a:t>-temporal database has one axis of time, either the validity range or the system time range.</a:t>
          </a:r>
          <a:endParaRPr lang="en-IN" dirty="0"/>
        </a:p>
      </dgm:t>
    </dgm:pt>
    <dgm:pt modelId="{E79F0F9E-6B2E-6D4C-87B3-7994C9190630}" type="parTrans" cxnId="{44A83A92-18E5-134F-AFE4-FEF1DC209195}">
      <dgm:prSet/>
      <dgm:spPr/>
      <dgm:t>
        <a:bodyPr/>
        <a:lstStyle/>
        <a:p>
          <a:endParaRPr lang="en-GB"/>
        </a:p>
      </dgm:t>
    </dgm:pt>
    <dgm:pt modelId="{7EE55E65-B016-9048-A164-9F2ACDA8531A}" type="sibTrans" cxnId="{44A83A92-18E5-134F-AFE4-FEF1DC209195}">
      <dgm:prSet/>
      <dgm:spPr/>
      <dgm:t>
        <a:bodyPr/>
        <a:lstStyle/>
        <a:p>
          <a:endParaRPr lang="en-GB"/>
        </a:p>
      </dgm:t>
    </dgm:pt>
    <dgm:pt modelId="{44D558D2-3B03-2145-98B2-F8BFC2BB4CEC}" type="pres">
      <dgm:prSet presAssocID="{DAEB5DF4-9A43-704E-B178-D6596B91D12D}" presName="linear" presStyleCnt="0">
        <dgm:presLayoutVars>
          <dgm:animLvl val="lvl"/>
          <dgm:resizeHandles val="exact"/>
        </dgm:presLayoutVars>
      </dgm:prSet>
      <dgm:spPr/>
    </dgm:pt>
    <dgm:pt modelId="{4444F7F1-F008-B048-90D7-02CCBEDA1D76}" type="pres">
      <dgm:prSet presAssocID="{9B4E049E-8B3C-6B4B-A32B-44FB9751CC75}" presName="parentText" presStyleLbl="node1" presStyleIdx="0" presStyleCnt="1" custLinFactY="-12518" custLinFactNeighborX="903" custLinFactNeighborY="-100000">
        <dgm:presLayoutVars>
          <dgm:chMax val="0"/>
          <dgm:bulletEnabled val="1"/>
        </dgm:presLayoutVars>
      </dgm:prSet>
      <dgm:spPr/>
    </dgm:pt>
    <dgm:pt modelId="{DD5D1661-73B2-F341-8F3A-09203B20D0E3}" type="pres">
      <dgm:prSet presAssocID="{9B4E049E-8B3C-6B4B-A32B-44FB9751CC75}" presName="childText" presStyleLbl="revTx" presStyleIdx="0" presStyleCnt="1">
        <dgm:presLayoutVars>
          <dgm:bulletEnabled val="1"/>
        </dgm:presLayoutVars>
      </dgm:prSet>
      <dgm:spPr/>
    </dgm:pt>
  </dgm:ptLst>
  <dgm:cxnLst>
    <dgm:cxn modelId="{0A7C272F-B7A7-0743-A379-51D8BD21DBC9}" type="presOf" srcId="{F8A5A1D9-7270-AD49-B169-9672C21DE5AB}" destId="{DD5D1661-73B2-F341-8F3A-09203B20D0E3}" srcOrd="0" destOrd="0" presId="urn:microsoft.com/office/officeart/2005/8/layout/vList2"/>
    <dgm:cxn modelId="{F5082D48-2A4C-C244-818D-91937D1CB234}" type="presOf" srcId="{9B4E049E-8B3C-6B4B-A32B-44FB9751CC75}" destId="{4444F7F1-F008-B048-90D7-02CCBEDA1D76}" srcOrd="0" destOrd="0" presId="urn:microsoft.com/office/officeart/2005/8/layout/vList2"/>
    <dgm:cxn modelId="{44A83A92-18E5-134F-AFE4-FEF1DC209195}" srcId="{9B4E049E-8B3C-6B4B-A32B-44FB9751CC75}" destId="{F8A5A1D9-7270-AD49-B169-9672C21DE5AB}" srcOrd="0" destOrd="0" parTransId="{E79F0F9E-6B2E-6D4C-87B3-7994C9190630}" sibTransId="{7EE55E65-B016-9048-A164-9F2ACDA8531A}"/>
    <dgm:cxn modelId="{AC4D39FD-793E-D346-96D6-4F2E85855CD5}" type="presOf" srcId="{DAEB5DF4-9A43-704E-B178-D6596B91D12D}" destId="{44D558D2-3B03-2145-98B2-F8BFC2BB4CEC}" srcOrd="0" destOrd="0" presId="urn:microsoft.com/office/officeart/2005/8/layout/vList2"/>
    <dgm:cxn modelId="{CBE9A6FD-46ED-6C4C-8AB3-75775B312A63}" srcId="{DAEB5DF4-9A43-704E-B178-D6596B91D12D}" destId="{9B4E049E-8B3C-6B4B-A32B-44FB9751CC75}" srcOrd="0" destOrd="0" parTransId="{7A7AF679-44D0-F045-8E8F-1AECE80C9D24}" sibTransId="{9135B76B-9A07-C643-86F4-727073FBA24D}"/>
    <dgm:cxn modelId="{143158E3-0274-094B-8A24-8C9D83ED30FA}" type="presParOf" srcId="{44D558D2-3B03-2145-98B2-F8BFC2BB4CEC}" destId="{4444F7F1-F008-B048-90D7-02CCBEDA1D76}" srcOrd="0" destOrd="0" presId="urn:microsoft.com/office/officeart/2005/8/layout/vList2"/>
    <dgm:cxn modelId="{C173D0FA-B327-634F-B6F2-59C05C562039}" type="presParOf" srcId="{44D558D2-3B03-2145-98B2-F8BFC2BB4CEC}" destId="{DD5D1661-73B2-F341-8F3A-09203B20D0E3}"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F246228-B026-DB48-A74B-31E64AEAF759}" type="doc">
      <dgm:prSet loTypeId="urn:microsoft.com/office/officeart/2005/8/layout/vList2" loCatId="" qsTypeId="urn:microsoft.com/office/officeart/2005/8/quickstyle/simple3" qsCatId="simple" csTypeId="urn:microsoft.com/office/officeart/2005/8/colors/colorful5" csCatId="colorful" phldr="1"/>
      <dgm:spPr/>
      <dgm:t>
        <a:bodyPr/>
        <a:lstStyle/>
        <a:p>
          <a:endParaRPr lang="en-GB"/>
        </a:p>
      </dgm:t>
    </dgm:pt>
    <dgm:pt modelId="{AF71F9DE-B46B-D549-A00C-DD3B46F34288}">
      <dgm:prSet phldrT="[Text]" custT="1"/>
      <dgm:spPr/>
      <dgm:t>
        <a:bodyPr/>
        <a:lstStyle/>
        <a:p>
          <a:pPr algn="just"/>
          <a:r>
            <a:rPr lang="en-IN" sz="2800" b="1" i="0" dirty="0">
              <a:latin typeface="Times New Roman" panose="02020603050405020304" pitchFamily="18" charset="0"/>
              <a:cs typeface="Times New Roman" panose="02020603050405020304" pitchFamily="18" charset="0"/>
            </a:rPr>
            <a:t>Abstraction</a:t>
          </a:r>
          <a:endParaRPr lang="en-GB" sz="2000" b="1" dirty="0">
            <a:latin typeface="Times New Roman" panose="02020603050405020304" pitchFamily="18" charset="0"/>
            <a:cs typeface="Times New Roman" panose="02020603050405020304" pitchFamily="18" charset="0"/>
          </a:endParaRPr>
        </a:p>
      </dgm:t>
    </dgm:pt>
    <dgm:pt modelId="{FA3D554D-04EE-5842-92EA-6F6E1CAEAB5C}" type="parTrans" cxnId="{37D1EAF3-DB6A-374B-A741-AB49E05F79EB}">
      <dgm:prSet/>
      <dgm:spPr/>
      <dgm:t>
        <a:bodyPr/>
        <a:lstStyle/>
        <a:p>
          <a:endParaRPr lang="en-GB"/>
        </a:p>
      </dgm:t>
    </dgm:pt>
    <dgm:pt modelId="{08DBD7D5-8E5F-4D43-B406-0E22D35DE9ED}" type="sibTrans" cxnId="{37D1EAF3-DB6A-374B-A741-AB49E05F79EB}">
      <dgm:prSet/>
      <dgm:spPr/>
      <dgm:t>
        <a:bodyPr/>
        <a:lstStyle/>
        <a:p>
          <a:endParaRPr lang="en-GB"/>
        </a:p>
      </dgm:t>
    </dgm:pt>
    <dgm:pt modelId="{178DF1DE-9EA7-7E4A-BECB-2BB559DB2D99}">
      <dgm:prSet phldrT="[Text]" custT="1"/>
      <dgm:spPr/>
      <dgm:t>
        <a:bodyPr/>
        <a:lstStyle/>
        <a:p>
          <a:pPr algn="just"/>
          <a:r>
            <a:rPr lang="en-IN" sz="3200" dirty="0">
              <a:latin typeface="Times New Roman" panose="02020603050405020304" pitchFamily="18" charset="0"/>
              <a:cs typeface="Times New Roman" panose="02020603050405020304" pitchFamily="18" charset="0"/>
            </a:rPr>
            <a:t>is a way of capturing the necessary information to perform desired functionality while excluding un-needed information. </a:t>
          </a:r>
          <a:endParaRPr lang="en-GB" sz="3200" dirty="0">
            <a:latin typeface="Times New Roman" panose="02020603050405020304" pitchFamily="18" charset="0"/>
            <a:cs typeface="Times New Roman" panose="02020603050405020304" pitchFamily="18" charset="0"/>
          </a:endParaRPr>
        </a:p>
      </dgm:t>
    </dgm:pt>
    <dgm:pt modelId="{ED8629C6-02CA-E745-8A0A-6E8A2C5AD41E}" type="parTrans" cxnId="{DC59B48D-E085-5447-9F01-5D71C67EFA91}">
      <dgm:prSet/>
      <dgm:spPr/>
      <dgm:t>
        <a:bodyPr/>
        <a:lstStyle/>
        <a:p>
          <a:endParaRPr lang="en-GB"/>
        </a:p>
      </dgm:t>
    </dgm:pt>
    <dgm:pt modelId="{901368EA-3B42-5E45-BED1-D962C8F4FE4F}" type="sibTrans" cxnId="{DC59B48D-E085-5447-9F01-5D71C67EFA91}">
      <dgm:prSet/>
      <dgm:spPr/>
      <dgm:t>
        <a:bodyPr/>
        <a:lstStyle/>
        <a:p>
          <a:endParaRPr lang="en-GB"/>
        </a:p>
      </dgm:t>
    </dgm:pt>
    <dgm:pt modelId="{7A22869B-45D1-BD42-B7F7-13ABACCEF446}">
      <dgm:prSet phldrT="[Text]" custT="1"/>
      <dgm:spPr/>
      <dgm:t>
        <a:bodyPr/>
        <a:lstStyle/>
        <a:p>
          <a:pPr algn="just">
            <a:buFont typeface="Arial" panose="020B0604020202020204" pitchFamily="34" charset="0"/>
            <a:buChar char="•"/>
          </a:pPr>
          <a:r>
            <a:rPr lang="en-IN" sz="2800" b="1" i="0" dirty="0">
              <a:latin typeface="Times New Roman" panose="02020603050405020304" pitchFamily="18" charset="0"/>
              <a:cs typeface="Times New Roman" panose="02020603050405020304" pitchFamily="18" charset="0"/>
            </a:rPr>
            <a:t>Encapsulation</a:t>
          </a:r>
          <a:r>
            <a:rPr lang="en-IN" sz="2000" b="0" i="0" dirty="0">
              <a:latin typeface="Times New Roman" panose="02020603050405020304" pitchFamily="18" charset="0"/>
              <a:cs typeface="Times New Roman" panose="02020603050405020304" pitchFamily="18" charset="0"/>
            </a:rPr>
            <a:t> </a:t>
          </a:r>
          <a:endParaRPr lang="en-GB" sz="2000" dirty="0">
            <a:latin typeface="Times New Roman" panose="02020603050405020304" pitchFamily="18" charset="0"/>
            <a:cs typeface="Times New Roman" panose="02020603050405020304" pitchFamily="18" charset="0"/>
          </a:endParaRPr>
        </a:p>
      </dgm:t>
    </dgm:pt>
    <dgm:pt modelId="{F58EDA52-EACD-0345-B797-9F462D388269}" type="parTrans" cxnId="{F85F2CEA-C52B-8C4D-B9DD-A898802107A4}">
      <dgm:prSet/>
      <dgm:spPr/>
      <dgm:t>
        <a:bodyPr/>
        <a:lstStyle/>
        <a:p>
          <a:endParaRPr lang="en-GB"/>
        </a:p>
      </dgm:t>
    </dgm:pt>
    <dgm:pt modelId="{E5A8F812-8B49-F545-ACB4-36870E90C3D9}" type="sibTrans" cxnId="{F85F2CEA-C52B-8C4D-B9DD-A898802107A4}">
      <dgm:prSet/>
      <dgm:spPr/>
      <dgm:t>
        <a:bodyPr/>
        <a:lstStyle/>
        <a:p>
          <a:endParaRPr lang="en-GB"/>
        </a:p>
      </dgm:t>
    </dgm:pt>
    <dgm:pt modelId="{B8A4EA41-5BAA-5A46-A194-B25FC85E31FD}">
      <dgm:prSet phldrT="[Text]" custT="1"/>
      <dgm:spPr/>
      <dgm:t>
        <a:bodyPr/>
        <a:lstStyle/>
        <a:p>
          <a:pPr algn="just"/>
          <a:r>
            <a:rPr lang="en-IN" sz="3200" dirty="0">
              <a:latin typeface="Times New Roman" panose="02020603050405020304" pitchFamily="18" charset="0"/>
              <a:cs typeface="Times New Roman" panose="02020603050405020304" pitchFamily="18" charset="0"/>
            </a:rPr>
            <a:t>Not only does abstraction reduce complexity, but it also enables developers to easily select and reuse important functional information quickly which benefits both timelines and budgets.</a:t>
          </a:r>
          <a:endParaRPr lang="en-GB" sz="3200" dirty="0">
            <a:latin typeface="Times New Roman" panose="02020603050405020304" pitchFamily="18" charset="0"/>
            <a:cs typeface="Times New Roman" panose="02020603050405020304" pitchFamily="18" charset="0"/>
          </a:endParaRPr>
        </a:p>
      </dgm:t>
    </dgm:pt>
    <dgm:pt modelId="{FC14B449-55E3-BE4E-AB08-09A8EBD8B6A2}" type="parTrans" cxnId="{99A68852-FFC8-C944-B63D-B03B6300E145}">
      <dgm:prSet/>
      <dgm:spPr/>
      <dgm:t>
        <a:bodyPr/>
        <a:lstStyle/>
        <a:p>
          <a:endParaRPr lang="en-GB"/>
        </a:p>
      </dgm:t>
    </dgm:pt>
    <dgm:pt modelId="{85538FD6-964F-CC42-AC7B-6BA2D100B33F}" type="sibTrans" cxnId="{99A68852-FFC8-C944-B63D-B03B6300E145}">
      <dgm:prSet/>
      <dgm:spPr/>
      <dgm:t>
        <a:bodyPr/>
        <a:lstStyle/>
        <a:p>
          <a:endParaRPr lang="en-GB"/>
        </a:p>
      </dgm:t>
    </dgm:pt>
    <dgm:pt modelId="{06294D97-A286-CD46-A501-4D25A307DEC7}">
      <dgm:prSet phldrT="[Text]" custT="1"/>
      <dgm:spPr/>
      <dgm:t>
        <a:bodyPr/>
        <a:lstStyle/>
        <a:p>
          <a:pPr algn="just">
            <a:buFont typeface="Arial" panose="020B0604020202020204" pitchFamily="34" charset="0"/>
            <a:buChar char="•"/>
          </a:pPr>
          <a:r>
            <a:rPr lang="en-IN" sz="3200" b="0" i="0" dirty="0">
              <a:latin typeface="Times New Roman" panose="02020603050405020304" pitchFamily="18" charset="0"/>
              <a:cs typeface="Times New Roman" panose="02020603050405020304" pitchFamily="18" charset="0"/>
            </a:rPr>
            <a:t>refers to the ability of each object to maintain a private state within its assigned class. This means that no other object can directly access that object's state and no other class can alter its functions. </a:t>
          </a:r>
          <a:endParaRPr lang="en-GB" sz="3200" dirty="0">
            <a:latin typeface="Times New Roman" panose="02020603050405020304" pitchFamily="18" charset="0"/>
            <a:cs typeface="Times New Roman" panose="02020603050405020304" pitchFamily="18" charset="0"/>
          </a:endParaRPr>
        </a:p>
      </dgm:t>
    </dgm:pt>
    <dgm:pt modelId="{5F537FF2-3AB7-6F44-A34B-524BF5B54E6A}" type="parTrans" cxnId="{2D4720E0-F0D9-0B41-A3A7-88C9DBFC3D83}">
      <dgm:prSet/>
      <dgm:spPr/>
      <dgm:t>
        <a:bodyPr/>
        <a:lstStyle/>
        <a:p>
          <a:endParaRPr lang="en-GB"/>
        </a:p>
      </dgm:t>
    </dgm:pt>
    <dgm:pt modelId="{FD1FBA28-0A4A-6144-9C54-151D1F259D0F}" type="sibTrans" cxnId="{2D4720E0-F0D9-0B41-A3A7-88C9DBFC3D83}">
      <dgm:prSet/>
      <dgm:spPr/>
      <dgm:t>
        <a:bodyPr/>
        <a:lstStyle/>
        <a:p>
          <a:endParaRPr lang="en-GB"/>
        </a:p>
      </dgm:t>
    </dgm:pt>
    <dgm:pt modelId="{EA09BEB8-E822-9145-AE10-6CBDF2A180AA}">
      <dgm:prSet phldrT="[Text]" custT="1"/>
      <dgm:spPr/>
      <dgm:t>
        <a:bodyPr/>
        <a:lstStyle/>
        <a:p>
          <a:pPr algn="just">
            <a:buFont typeface="Arial" panose="020B0604020202020204" pitchFamily="34" charset="0"/>
            <a:buChar char="•"/>
          </a:pPr>
          <a:r>
            <a:rPr lang="en-IN" sz="3200" b="0" i="0" dirty="0">
              <a:latin typeface="Times New Roman" panose="02020603050405020304" pitchFamily="18" charset="0"/>
              <a:cs typeface="Times New Roman" panose="02020603050405020304" pitchFamily="18" charset="0"/>
            </a:rPr>
            <a:t>The benefit of encapsulation is that it protects the object from unwanted interference and human error.</a:t>
          </a:r>
          <a:endParaRPr lang="en-GB" sz="3200" dirty="0">
            <a:latin typeface="Times New Roman" panose="02020603050405020304" pitchFamily="18" charset="0"/>
            <a:cs typeface="Times New Roman" panose="02020603050405020304" pitchFamily="18" charset="0"/>
          </a:endParaRPr>
        </a:p>
      </dgm:t>
    </dgm:pt>
    <dgm:pt modelId="{F7A12449-52FD-7C4F-8F6E-61BFF628BAFF}" type="parTrans" cxnId="{CCCE7BC0-A201-994A-B8E0-6587D8EC5F4C}">
      <dgm:prSet/>
      <dgm:spPr/>
      <dgm:t>
        <a:bodyPr/>
        <a:lstStyle/>
        <a:p>
          <a:endParaRPr lang="en-GB"/>
        </a:p>
      </dgm:t>
    </dgm:pt>
    <dgm:pt modelId="{2E56BB14-B116-5845-AC13-B8B9B87BC486}" type="sibTrans" cxnId="{CCCE7BC0-A201-994A-B8E0-6587D8EC5F4C}">
      <dgm:prSet/>
      <dgm:spPr/>
      <dgm:t>
        <a:bodyPr/>
        <a:lstStyle/>
        <a:p>
          <a:endParaRPr lang="en-GB"/>
        </a:p>
      </dgm:t>
    </dgm:pt>
    <dgm:pt modelId="{82738BCF-86FF-E748-8455-33306A38BD14}" type="pres">
      <dgm:prSet presAssocID="{5F246228-B026-DB48-A74B-31E64AEAF759}" presName="linear" presStyleCnt="0">
        <dgm:presLayoutVars>
          <dgm:animLvl val="lvl"/>
          <dgm:resizeHandles val="exact"/>
        </dgm:presLayoutVars>
      </dgm:prSet>
      <dgm:spPr/>
    </dgm:pt>
    <dgm:pt modelId="{5F669E68-684B-E34A-8931-13E3CD344987}" type="pres">
      <dgm:prSet presAssocID="{AF71F9DE-B46B-D549-A00C-DD3B46F34288}" presName="parentText" presStyleLbl="node1" presStyleIdx="0" presStyleCnt="2">
        <dgm:presLayoutVars>
          <dgm:chMax val="0"/>
          <dgm:bulletEnabled val="1"/>
        </dgm:presLayoutVars>
      </dgm:prSet>
      <dgm:spPr/>
    </dgm:pt>
    <dgm:pt modelId="{7CC403C3-B2E1-0B47-BCE6-CE624927060F}" type="pres">
      <dgm:prSet presAssocID="{AF71F9DE-B46B-D549-A00C-DD3B46F34288}" presName="childText" presStyleLbl="revTx" presStyleIdx="0" presStyleCnt="2">
        <dgm:presLayoutVars>
          <dgm:bulletEnabled val="1"/>
        </dgm:presLayoutVars>
      </dgm:prSet>
      <dgm:spPr/>
    </dgm:pt>
    <dgm:pt modelId="{2C575A6D-F6FC-6C44-989B-749D8662A3CA}" type="pres">
      <dgm:prSet presAssocID="{7A22869B-45D1-BD42-B7F7-13ABACCEF446}" presName="parentText" presStyleLbl="node1" presStyleIdx="1" presStyleCnt="2">
        <dgm:presLayoutVars>
          <dgm:chMax val="0"/>
          <dgm:bulletEnabled val="1"/>
        </dgm:presLayoutVars>
      </dgm:prSet>
      <dgm:spPr/>
    </dgm:pt>
    <dgm:pt modelId="{D0AAF06F-6C7E-0E41-8E7A-6D3605D13913}" type="pres">
      <dgm:prSet presAssocID="{7A22869B-45D1-BD42-B7F7-13ABACCEF446}" presName="childText" presStyleLbl="revTx" presStyleIdx="1" presStyleCnt="2">
        <dgm:presLayoutVars>
          <dgm:bulletEnabled val="1"/>
        </dgm:presLayoutVars>
      </dgm:prSet>
      <dgm:spPr/>
    </dgm:pt>
  </dgm:ptLst>
  <dgm:cxnLst>
    <dgm:cxn modelId="{08047C0F-2EC6-7D49-93A3-15439F28F7DA}" type="presOf" srcId="{178DF1DE-9EA7-7E4A-BECB-2BB559DB2D99}" destId="{7CC403C3-B2E1-0B47-BCE6-CE624927060F}" srcOrd="0" destOrd="0" presId="urn:microsoft.com/office/officeart/2005/8/layout/vList2"/>
    <dgm:cxn modelId="{E7494039-2ED5-C44F-9DFD-F9F01BD2D2A7}" type="presOf" srcId="{06294D97-A286-CD46-A501-4D25A307DEC7}" destId="{D0AAF06F-6C7E-0E41-8E7A-6D3605D13913}" srcOrd="0" destOrd="0" presId="urn:microsoft.com/office/officeart/2005/8/layout/vList2"/>
    <dgm:cxn modelId="{CE6F9D60-DF75-A94E-82C6-956267CB5DB3}" type="presOf" srcId="{EA09BEB8-E822-9145-AE10-6CBDF2A180AA}" destId="{D0AAF06F-6C7E-0E41-8E7A-6D3605D13913}" srcOrd="0" destOrd="1" presId="urn:microsoft.com/office/officeart/2005/8/layout/vList2"/>
    <dgm:cxn modelId="{5C37FC6E-B1CA-BA47-A24E-C93B58F59DA5}" type="presOf" srcId="{B8A4EA41-5BAA-5A46-A194-B25FC85E31FD}" destId="{7CC403C3-B2E1-0B47-BCE6-CE624927060F}" srcOrd="0" destOrd="1" presId="urn:microsoft.com/office/officeart/2005/8/layout/vList2"/>
    <dgm:cxn modelId="{99A68852-FFC8-C944-B63D-B03B6300E145}" srcId="{AF71F9DE-B46B-D549-A00C-DD3B46F34288}" destId="{B8A4EA41-5BAA-5A46-A194-B25FC85E31FD}" srcOrd="1" destOrd="0" parTransId="{FC14B449-55E3-BE4E-AB08-09A8EBD8B6A2}" sibTransId="{85538FD6-964F-CC42-AC7B-6BA2D100B33F}"/>
    <dgm:cxn modelId="{A7BA967B-AABC-8E4E-97C0-133B0CA1AC4C}" type="presOf" srcId="{7A22869B-45D1-BD42-B7F7-13ABACCEF446}" destId="{2C575A6D-F6FC-6C44-989B-749D8662A3CA}" srcOrd="0" destOrd="0" presId="urn:microsoft.com/office/officeart/2005/8/layout/vList2"/>
    <dgm:cxn modelId="{DC59B48D-E085-5447-9F01-5D71C67EFA91}" srcId="{AF71F9DE-B46B-D549-A00C-DD3B46F34288}" destId="{178DF1DE-9EA7-7E4A-BECB-2BB559DB2D99}" srcOrd="0" destOrd="0" parTransId="{ED8629C6-02CA-E745-8A0A-6E8A2C5AD41E}" sibTransId="{901368EA-3B42-5E45-BED1-D962C8F4FE4F}"/>
    <dgm:cxn modelId="{5D83CFB1-62A5-A044-9CDF-54DB987BB662}" type="presOf" srcId="{5F246228-B026-DB48-A74B-31E64AEAF759}" destId="{82738BCF-86FF-E748-8455-33306A38BD14}" srcOrd="0" destOrd="0" presId="urn:microsoft.com/office/officeart/2005/8/layout/vList2"/>
    <dgm:cxn modelId="{CCCE7BC0-A201-994A-B8E0-6587D8EC5F4C}" srcId="{7A22869B-45D1-BD42-B7F7-13ABACCEF446}" destId="{EA09BEB8-E822-9145-AE10-6CBDF2A180AA}" srcOrd="1" destOrd="0" parTransId="{F7A12449-52FD-7C4F-8F6E-61BFF628BAFF}" sibTransId="{2E56BB14-B116-5845-AC13-B8B9B87BC486}"/>
    <dgm:cxn modelId="{2D4720E0-F0D9-0B41-A3A7-88C9DBFC3D83}" srcId="{7A22869B-45D1-BD42-B7F7-13ABACCEF446}" destId="{06294D97-A286-CD46-A501-4D25A307DEC7}" srcOrd="0" destOrd="0" parTransId="{5F537FF2-3AB7-6F44-A34B-524BF5B54E6A}" sibTransId="{FD1FBA28-0A4A-6144-9C54-151D1F259D0F}"/>
    <dgm:cxn modelId="{F85F2CEA-C52B-8C4D-B9DD-A898802107A4}" srcId="{5F246228-B026-DB48-A74B-31E64AEAF759}" destId="{7A22869B-45D1-BD42-B7F7-13ABACCEF446}" srcOrd="1" destOrd="0" parTransId="{F58EDA52-EACD-0345-B797-9F462D388269}" sibTransId="{E5A8F812-8B49-F545-ACB4-36870E90C3D9}"/>
    <dgm:cxn modelId="{37D1EAF3-DB6A-374B-A741-AB49E05F79EB}" srcId="{5F246228-B026-DB48-A74B-31E64AEAF759}" destId="{AF71F9DE-B46B-D549-A00C-DD3B46F34288}" srcOrd="0" destOrd="0" parTransId="{FA3D554D-04EE-5842-92EA-6F6E1CAEAB5C}" sibTransId="{08DBD7D5-8E5F-4D43-B406-0E22D35DE9ED}"/>
    <dgm:cxn modelId="{EBA7E7FC-37DC-8442-8FDE-14691123CD5D}" type="presOf" srcId="{AF71F9DE-B46B-D549-A00C-DD3B46F34288}" destId="{5F669E68-684B-E34A-8931-13E3CD344987}" srcOrd="0" destOrd="0" presId="urn:microsoft.com/office/officeart/2005/8/layout/vList2"/>
    <dgm:cxn modelId="{E73292F9-947B-E84A-86B3-30841D09FB45}" type="presParOf" srcId="{82738BCF-86FF-E748-8455-33306A38BD14}" destId="{5F669E68-684B-E34A-8931-13E3CD344987}" srcOrd="0" destOrd="0" presId="urn:microsoft.com/office/officeart/2005/8/layout/vList2"/>
    <dgm:cxn modelId="{EDDD7315-9ABC-D945-BD35-FB66CD414332}" type="presParOf" srcId="{82738BCF-86FF-E748-8455-33306A38BD14}" destId="{7CC403C3-B2E1-0B47-BCE6-CE624927060F}" srcOrd="1" destOrd="0" presId="urn:microsoft.com/office/officeart/2005/8/layout/vList2"/>
    <dgm:cxn modelId="{E5AC3E46-D6CF-7646-874F-0AA9AF59409D}" type="presParOf" srcId="{82738BCF-86FF-E748-8455-33306A38BD14}" destId="{2C575A6D-F6FC-6C44-989B-749D8662A3CA}" srcOrd="2" destOrd="0" presId="urn:microsoft.com/office/officeart/2005/8/layout/vList2"/>
    <dgm:cxn modelId="{50C050EF-C1F9-794F-864B-42FD1B3F4A2E}" type="presParOf" srcId="{82738BCF-86FF-E748-8455-33306A38BD14}" destId="{D0AAF06F-6C7E-0E41-8E7A-6D3605D13913}"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DAEB5DF4-9A43-704E-B178-D6596B91D12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9B4E049E-8B3C-6B4B-A32B-44FB9751CC75}">
      <dgm:prSet/>
      <dgm:spPr/>
      <dgm:t>
        <a:bodyPr/>
        <a:lstStyle/>
        <a:p>
          <a:r>
            <a:rPr lang="en-GB" dirty="0"/>
            <a:t>Bi-temporal</a:t>
          </a:r>
          <a:endParaRPr lang="en-IN" dirty="0"/>
        </a:p>
      </dgm:t>
    </dgm:pt>
    <dgm:pt modelId="{7A7AF679-44D0-F045-8E8F-1AECE80C9D24}" type="parTrans" cxnId="{CBE9A6FD-46ED-6C4C-8AB3-75775B312A63}">
      <dgm:prSet/>
      <dgm:spPr/>
      <dgm:t>
        <a:bodyPr/>
        <a:lstStyle/>
        <a:p>
          <a:endParaRPr lang="en-GB"/>
        </a:p>
      </dgm:t>
    </dgm:pt>
    <dgm:pt modelId="{9135B76B-9A07-C643-86F4-727073FBA24D}" type="sibTrans" cxnId="{CBE9A6FD-46ED-6C4C-8AB3-75775B312A63}">
      <dgm:prSet/>
      <dgm:spPr/>
      <dgm:t>
        <a:bodyPr/>
        <a:lstStyle/>
        <a:p>
          <a:endParaRPr lang="en-GB"/>
        </a:p>
      </dgm:t>
    </dgm:pt>
    <dgm:pt modelId="{F8A5A1D9-7270-AD49-B169-9672C21DE5AB}">
      <dgm:prSet/>
      <dgm:spPr/>
      <dgm:t>
        <a:bodyPr/>
        <a:lstStyle/>
        <a:p>
          <a:pPr algn="just"/>
          <a:r>
            <a:rPr lang="en-GB" b="1" dirty="0">
              <a:latin typeface="Times New Roman" panose="02020603050405020304" pitchFamily="18" charset="0"/>
              <a:cs typeface="Times New Roman" panose="02020603050405020304" pitchFamily="18" charset="0"/>
            </a:rPr>
            <a:t>A bi-temporal database has two axes of time:</a:t>
          </a:r>
          <a:endParaRPr lang="en-IN" dirty="0">
            <a:latin typeface="Times New Roman" panose="02020603050405020304" pitchFamily="18" charset="0"/>
            <a:cs typeface="Times New Roman" panose="02020603050405020304" pitchFamily="18" charset="0"/>
          </a:endParaRPr>
        </a:p>
      </dgm:t>
    </dgm:pt>
    <dgm:pt modelId="{E79F0F9E-6B2E-6D4C-87B3-7994C9190630}" type="parTrans" cxnId="{44A83A92-18E5-134F-AFE4-FEF1DC209195}">
      <dgm:prSet/>
      <dgm:spPr/>
      <dgm:t>
        <a:bodyPr/>
        <a:lstStyle/>
        <a:p>
          <a:endParaRPr lang="en-GB"/>
        </a:p>
      </dgm:t>
    </dgm:pt>
    <dgm:pt modelId="{7EE55E65-B016-9048-A164-9F2ACDA8531A}" type="sibTrans" cxnId="{44A83A92-18E5-134F-AFE4-FEF1DC209195}">
      <dgm:prSet/>
      <dgm:spPr/>
      <dgm:t>
        <a:bodyPr/>
        <a:lstStyle/>
        <a:p>
          <a:endParaRPr lang="en-GB"/>
        </a:p>
      </dgm:t>
    </dgm:pt>
    <dgm:pt modelId="{B589C033-9F12-3942-9A0B-7F7F5C870475}">
      <dgm:prSet/>
      <dgm:spPr/>
      <dgm:t>
        <a:bodyPr/>
        <a:lstStyle/>
        <a:p>
          <a:pPr algn="just"/>
          <a:r>
            <a:rPr lang="en-GB" b="1" dirty="0">
              <a:latin typeface="Times New Roman" panose="02020603050405020304" pitchFamily="18" charset="0"/>
              <a:cs typeface="Times New Roman" panose="02020603050405020304" pitchFamily="18" charset="0"/>
            </a:rPr>
            <a:t>valid time
transaction time or decision time</a:t>
          </a:r>
          <a:endParaRPr lang="en-IN" dirty="0">
            <a:latin typeface="Times New Roman" panose="02020603050405020304" pitchFamily="18" charset="0"/>
            <a:cs typeface="Times New Roman" panose="02020603050405020304" pitchFamily="18" charset="0"/>
          </a:endParaRPr>
        </a:p>
      </dgm:t>
    </dgm:pt>
    <dgm:pt modelId="{4E0A9655-4735-504F-BB59-02FE77CB2970}" type="parTrans" cxnId="{BA1A199D-E954-4248-ADFA-5930618D41BF}">
      <dgm:prSet/>
      <dgm:spPr/>
      <dgm:t>
        <a:bodyPr/>
        <a:lstStyle/>
        <a:p>
          <a:endParaRPr lang="en-GB"/>
        </a:p>
      </dgm:t>
    </dgm:pt>
    <dgm:pt modelId="{E0E20D55-FF0B-024E-8C74-BFDC5B7BB382}" type="sibTrans" cxnId="{BA1A199D-E954-4248-ADFA-5930618D41BF}">
      <dgm:prSet/>
      <dgm:spPr/>
      <dgm:t>
        <a:bodyPr/>
        <a:lstStyle/>
        <a:p>
          <a:endParaRPr lang="en-GB"/>
        </a:p>
      </dgm:t>
    </dgm:pt>
    <dgm:pt modelId="{44D558D2-3B03-2145-98B2-F8BFC2BB4CEC}" type="pres">
      <dgm:prSet presAssocID="{DAEB5DF4-9A43-704E-B178-D6596B91D12D}" presName="linear" presStyleCnt="0">
        <dgm:presLayoutVars>
          <dgm:animLvl val="lvl"/>
          <dgm:resizeHandles val="exact"/>
        </dgm:presLayoutVars>
      </dgm:prSet>
      <dgm:spPr/>
    </dgm:pt>
    <dgm:pt modelId="{4444F7F1-F008-B048-90D7-02CCBEDA1D76}" type="pres">
      <dgm:prSet presAssocID="{9B4E049E-8B3C-6B4B-A32B-44FB9751CC75}" presName="parentText" presStyleLbl="node1" presStyleIdx="0" presStyleCnt="1" custLinFactY="-12518" custLinFactNeighborX="903" custLinFactNeighborY="-100000">
        <dgm:presLayoutVars>
          <dgm:chMax val="0"/>
          <dgm:bulletEnabled val="1"/>
        </dgm:presLayoutVars>
      </dgm:prSet>
      <dgm:spPr/>
    </dgm:pt>
    <dgm:pt modelId="{DD5D1661-73B2-F341-8F3A-09203B20D0E3}" type="pres">
      <dgm:prSet presAssocID="{9B4E049E-8B3C-6B4B-A32B-44FB9751CC75}" presName="childText" presStyleLbl="revTx" presStyleIdx="0" presStyleCnt="1">
        <dgm:presLayoutVars>
          <dgm:bulletEnabled val="1"/>
        </dgm:presLayoutVars>
      </dgm:prSet>
      <dgm:spPr/>
    </dgm:pt>
  </dgm:ptLst>
  <dgm:cxnLst>
    <dgm:cxn modelId="{0A7C272F-B7A7-0743-A379-51D8BD21DBC9}" type="presOf" srcId="{F8A5A1D9-7270-AD49-B169-9672C21DE5AB}" destId="{DD5D1661-73B2-F341-8F3A-09203B20D0E3}" srcOrd="0" destOrd="0" presId="urn:microsoft.com/office/officeart/2005/8/layout/vList2"/>
    <dgm:cxn modelId="{F5082D48-2A4C-C244-818D-91937D1CB234}" type="presOf" srcId="{9B4E049E-8B3C-6B4B-A32B-44FB9751CC75}" destId="{4444F7F1-F008-B048-90D7-02CCBEDA1D76}" srcOrd="0" destOrd="0" presId="urn:microsoft.com/office/officeart/2005/8/layout/vList2"/>
    <dgm:cxn modelId="{44A83A92-18E5-134F-AFE4-FEF1DC209195}" srcId="{9B4E049E-8B3C-6B4B-A32B-44FB9751CC75}" destId="{F8A5A1D9-7270-AD49-B169-9672C21DE5AB}" srcOrd="0" destOrd="0" parTransId="{E79F0F9E-6B2E-6D4C-87B3-7994C9190630}" sibTransId="{7EE55E65-B016-9048-A164-9F2ACDA8531A}"/>
    <dgm:cxn modelId="{BA1A199D-E954-4248-ADFA-5930618D41BF}" srcId="{F8A5A1D9-7270-AD49-B169-9672C21DE5AB}" destId="{B589C033-9F12-3942-9A0B-7F7F5C870475}" srcOrd="0" destOrd="0" parTransId="{4E0A9655-4735-504F-BB59-02FE77CB2970}" sibTransId="{E0E20D55-FF0B-024E-8C74-BFDC5B7BB382}"/>
    <dgm:cxn modelId="{3D9246C9-3BB6-8C47-86F1-4B2B7F886BFE}" type="presOf" srcId="{B589C033-9F12-3942-9A0B-7F7F5C870475}" destId="{DD5D1661-73B2-F341-8F3A-09203B20D0E3}" srcOrd="0" destOrd="1" presId="urn:microsoft.com/office/officeart/2005/8/layout/vList2"/>
    <dgm:cxn modelId="{AC4D39FD-793E-D346-96D6-4F2E85855CD5}" type="presOf" srcId="{DAEB5DF4-9A43-704E-B178-D6596B91D12D}" destId="{44D558D2-3B03-2145-98B2-F8BFC2BB4CEC}" srcOrd="0" destOrd="0" presId="urn:microsoft.com/office/officeart/2005/8/layout/vList2"/>
    <dgm:cxn modelId="{CBE9A6FD-46ED-6C4C-8AB3-75775B312A63}" srcId="{DAEB5DF4-9A43-704E-B178-D6596B91D12D}" destId="{9B4E049E-8B3C-6B4B-A32B-44FB9751CC75}" srcOrd="0" destOrd="0" parTransId="{7A7AF679-44D0-F045-8E8F-1AECE80C9D24}" sibTransId="{9135B76B-9A07-C643-86F4-727073FBA24D}"/>
    <dgm:cxn modelId="{143158E3-0274-094B-8A24-8C9D83ED30FA}" type="presParOf" srcId="{44D558D2-3B03-2145-98B2-F8BFC2BB4CEC}" destId="{4444F7F1-F008-B048-90D7-02CCBEDA1D76}" srcOrd="0" destOrd="0" presId="urn:microsoft.com/office/officeart/2005/8/layout/vList2"/>
    <dgm:cxn modelId="{C173D0FA-B327-634F-B6F2-59C05C562039}" type="presParOf" srcId="{44D558D2-3B03-2145-98B2-F8BFC2BB4CEC}" destId="{DD5D1661-73B2-F341-8F3A-09203B20D0E3}"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DAEB5DF4-9A43-704E-B178-D6596B91D12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9B4E049E-8B3C-6B4B-A32B-44FB9751CC75}">
      <dgm:prSet/>
      <dgm:spPr/>
      <dgm:t>
        <a:bodyPr/>
        <a:lstStyle/>
        <a:p>
          <a:r>
            <a:rPr lang="en-GB" dirty="0"/>
            <a:t>Tri-temporal</a:t>
          </a:r>
          <a:endParaRPr lang="en-IN" dirty="0"/>
        </a:p>
      </dgm:t>
    </dgm:pt>
    <dgm:pt modelId="{7A7AF679-44D0-F045-8E8F-1AECE80C9D24}" type="parTrans" cxnId="{CBE9A6FD-46ED-6C4C-8AB3-75775B312A63}">
      <dgm:prSet/>
      <dgm:spPr/>
      <dgm:t>
        <a:bodyPr/>
        <a:lstStyle/>
        <a:p>
          <a:endParaRPr lang="en-GB"/>
        </a:p>
      </dgm:t>
    </dgm:pt>
    <dgm:pt modelId="{9135B76B-9A07-C643-86F4-727073FBA24D}" type="sibTrans" cxnId="{CBE9A6FD-46ED-6C4C-8AB3-75775B312A63}">
      <dgm:prSet/>
      <dgm:spPr/>
      <dgm:t>
        <a:bodyPr/>
        <a:lstStyle/>
        <a:p>
          <a:endParaRPr lang="en-GB"/>
        </a:p>
      </dgm:t>
    </dgm:pt>
    <dgm:pt modelId="{F8A5A1D9-7270-AD49-B169-9672C21DE5AB}">
      <dgm:prSet/>
      <dgm:spPr/>
      <dgm:t>
        <a:bodyPr/>
        <a:lstStyle/>
        <a:p>
          <a:pPr algn="just"/>
          <a:r>
            <a:rPr lang="en-GB" b="1" dirty="0">
              <a:latin typeface="Times New Roman" panose="02020603050405020304" pitchFamily="18" charset="0"/>
              <a:cs typeface="Times New Roman" panose="02020603050405020304" pitchFamily="18" charset="0"/>
            </a:rPr>
            <a:t>A tri-temporal database has three axes of time:	</a:t>
          </a:r>
          <a:endParaRPr lang="en-IN" dirty="0">
            <a:latin typeface="Times New Roman" panose="02020603050405020304" pitchFamily="18" charset="0"/>
            <a:cs typeface="Times New Roman" panose="02020603050405020304" pitchFamily="18" charset="0"/>
          </a:endParaRPr>
        </a:p>
      </dgm:t>
    </dgm:pt>
    <dgm:pt modelId="{E79F0F9E-6B2E-6D4C-87B3-7994C9190630}" type="parTrans" cxnId="{44A83A92-18E5-134F-AFE4-FEF1DC209195}">
      <dgm:prSet/>
      <dgm:spPr/>
      <dgm:t>
        <a:bodyPr/>
        <a:lstStyle/>
        <a:p>
          <a:endParaRPr lang="en-GB"/>
        </a:p>
      </dgm:t>
    </dgm:pt>
    <dgm:pt modelId="{7EE55E65-B016-9048-A164-9F2ACDA8531A}" type="sibTrans" cxnId="{44A83A92-18E5-134F-AFE4-FEF1DC209195}">
      <dgm:prSet/>
      <dgm:spPr/>
      <dgm:t>
        <a:bodyPr/>
        <a:lstStyle/>
        <a:p>
          <a:endParaRPr lang="en-GB"/>
        </a:p>
      </dgm:t>
    </dgm:pt>
    <dgm:pt modelId="{979203A4-D154-9841-AEC2-9C6D041B9697}">
      <dgm:prSet/>
      <dgm:spPr/>
      <dgm:t>
        <a:bodyPr/>
        <a:lstStyle/>
        <a:p>
          <a:pPr algn="just"/>
          <a:r>
            <a:rPr lang="en-GB" b="1" dirty="0">
              <a:latin typeface="Times New Roman" panose="02020603050405020304" pitchFamily="18" charset="0"/>
              <a:cs typeface="Times New Roman" panose="02020603050405020304" pitchFamily="18" charset="0"/>
            </a:rPr>
            <a:t>This approach introduces additional complexities.</a:t>
          </a:r>
          <a:endParaRPr lang="en-IN" dirty="0">
            <a:latin typeface="Times New Roman" panose="02020603050405020304" pitchFamily="18" charset="0"/>
            <a:cs typeface="Times New Roman" panose="02020603050405020304" pitchFamily="18" charset="0"/>
          </a:endParaRPr>
        </a:p>
      </dgm:t>
    </dgm:pt>
    <dgm:pt modelId="{6A246472-52C7-BE47-8203-837309CC561F}" type="parTrans" cxnId="{29D0DBA9-CD0D-D340-ABAE-11F060308452}">
      <dgm:prSet/>
      <dgm:spPr/>
      <dgm:t>
        <a:bodyPr/>
        <a:lstStyle/>
        <a:p>
          <a:endParaRPr lang="en-GB"/>
        </a:p>
      </dgm:t>
    </dgm:pt>
    <dgm:pt modelId="{3163D855-AB42-C849-BF4F-11F0ACCBC1A0}" type="sibTrans" cxnId="{29D0DBA9-CD0D-D340-ABAE-11F060308452}">
      <dgm:prSet/>
      <dgm:spPr/>
      <dgm:t>
        <a:bodyPr/>
        <a:lstStyle/>
        <a:p>
          <a:endParaRPr lang="en-GB"/>
        </a:p>
      </dgm:t>
    </dgm:pt>
    <dgm:pt modelId="{7E764F1E-FEBF-0245-88BD-827685A3D6D8}">
      <dgm:prSet/>
      <dgm:spPr/>
      <dgm:t>
        <a:bodyPr/>
        <a:lstStyle/>
        <a:p>
          <a:pPr algn="just"/>
          <a:r>
            <a:rPr lang="en-GB" b="1" dirty="0">
              <a:latin typeface="Times New Roman" panose="02020603050405020304" pitchFamily="18" charset="0"/>
              <a:cs typeface="Times New Roman" panose="02020603050405020304" pitchFamily="18" charset="0"/>
            </a:rPr>
            <a:t>Valid time
Transaction time
Decision time</a:t>
          </a:r>
          <a:endParaRPr lang="en-IN" dirty="0">
            <a:latin typeface="Times New Roman" panose="02020603050405020304" pitchFamily="18" charset="0"/>
            <a:cs typeface="Times New Roman" panose="02020603050405020304" pitchFamily="18" charset="0"/>
          </a:endParaRPr>
        </a:p>
      </dgm:t>
    </dgm:pt>
    <dgm:pt modelId="{5CC8BE5A-F6F3-8A4A-BF9E-EE6BF3C06018}" type="parTrans" cxnId="{459E6FAF-62DF-FD40-BF64-46CCE2CAC808}">
      <dgm:prSet/>
      <dgm:spPr/>
      <dgm:t>
        <a:bodyPr/>
        <a:lstStyle/>
        <a:p>
          <a:endParaRPr lang="en-GB"/>
        </a:p>
      </dgm:t>
    </dgm:pt>
    <dgm:pt modelId="{9BD4230C-9D24-CD43-8847-6150F55860F5}" type="sibTrans" cxnId="{459E6FAF-62DF-FD40-BF64-46CCE2CAC808}">
      <dgm:prSet/>
      <dgm:spPr/>
      <dgm:t>
        <a:bodyPr/>
        <a:lstStyle/>
        <a:p>
          <a:endParaRPr lang="en-GB"/>
        </a:p>
      </dgm:t>
    </dgm:pt>
    <dgm:pt modelId="{44D558D2-3B03-2145-98B2-F8BFC2BB4CEC}" type="pres">
      <dgm:prSet presAssocID="{DAEB5DF4-9A43-704E-B178-D6596B91D12D}" presName="linear" presStyleCnt="0">
        <dgm:presLayoutVars>
          <dgm:animLvl val="lvl"/>
          <dgm:resizeHandles val="exact"/>
        </dgm:presLayoutVars>
      </dgm:prSet>
      <dgm:spPr/>
    </dgm:pt>
    <dgm:pt modelId="{4444F7F1-F008-B048-90D7-02CCBEDA1D76}" type="pres">
      <dgm:prSet presAssocID="{9B4E049E-8B3C-6B4B-A32B-44FB9751CC75}" presName="parentText" presStyleLbl="node1" presStyleIdx="0" presStyleCnt="1" custLinFactY="-12518" custLinFactNeighborX="903" custLinFactNeighborY="-100000">
        <dgm:presLayoutVars>
          <dgm:chMax val="0"/>
          <dgm:bulletEnabled val="1"/>
        </dgm:presLayoutVars>
      </dgm:prSet>
      <dgm:spPr/>
    </dgm:pt>
    <dgm:pt modelId="{DD5D1661-73B2-F341-8F3A-09203B20D0E3}" type="pres">
      <dgm:prSet presAssocID="{9B4E049E-8B3C-6B4B-A32B-44FB9751CC75}" presName="childText" presStyleLbl="revTx" presStyleIdx="0" presStyleCnt="1" custLinFactNeighborX="90">
        <dgm:presLayoutVars>
          <dgm:bulletEnabled val="1"/>
        </dgm:presLayoutVars>
      </dgm:prSet>
      <dgm:spPr/>
    </dgm:pt>
  </dgm:ptLst>
  <dgm:cxnLst>
    <dgm:cxn modelId="{8ABEB403-0F9D-6E46-8692-328599D4CF29}" type="presOf" srcId="{979203A4-D154-9841-AEC2-9C6D041B9697}" destId="{DD5D1661-73B2-F341-8F3A-09203B20D0E3}" srcOrd="0" destOrd="2" presId="urn:microsoft.com/office/officeart/2005/8/layout/vList2"/>
    <dgm:cxn modelId="{0A7C272F-B7A7-0743-A379-51D8BD21DBC9}" type="presOf" srcId="{F8A5A1D9-7270-AD49-B169-9672C21DE5AB}" destId="{DD5D1661-73B2-F341-8F3A-09203B20D0E3}" srcOrd="0" destOrd="0" presId="urn:microsoft.com/office/officeart/2005/8/layout/vList2"/>
    <dgm:cxn modelId="{F5082D48-2A4C-C244-818D-91937D1CB234}" type="presOf" srcId="{9B4E049E-8B3C-6B4B-A32B-44FB9751CC75}" destId="{4444F7F1-F008-B048-90D7-02CCBEDA1D76}" srcOrd="0" destOrd="0" presId="urn:microsoft.com/office/officeart/2005/8/layout/vList2"/>
    <dgm:cxn modelId="{44A83A92-18E5-134F-AFE4-FEF1DC209195}" srcId="{9B4E049E-8B3C-6B4B-A32B-44FB9751CC75}" destId="{F8A5A1D9-7270-AD49-B169-9672C21DE5AB}" srcOrd="0" destOrd="0" parTransId="{E79F0F9E-6B2E-6D4C-87B3-7994C9190630}" sibTransId="{7EE55E65-B016-9048-A164-9F2ACDA8531A}"/>
    <dgm:cxn modelId="{29D0DBA9-CD0D-D340-ABAE-11F060308452}" srcId="{9B4E049E-8B3C-6B4B-A32B-44FB9751CC75}" destId="{979203A4-D154-9841-AEC2-9C6D041B9697}" srcOrd="1" destOrd="0" parTransId="{6A246472-52C7-BE47-8203-837309CC561F}" sibTransId="{3163D855-AB42-C849-BF4F-11F0ACCBC1A0}"/>
    <dgm:cxn modelId="{DDF4E9AD-EEDB-6947-89D6-11F0BBBA4596}" type="presOf" srcId="{7E764F1E-FEBF-0245-88BD-827685A3D6D8}" destId="{DD5D1661-73B2-F341-8F3A-09203B20D0E3}" srcOrd="0" destOrd="1" presId="urn:microsoft.com/office/officeart/2005/8/layout/vList2"/>
    <dgm:cxn modelId="{459E6FAF-62DF-FD40-BF64-46CCE2CAC808}" srcId="{F8A5A1D9-7270-AD49-B169-9672C21DE5AB}" destId="{7E764F1E-FEBF-0245-88BD-827685A3D6D8}" srcOrd="0" destOrd="0" parTransId="{5CC8BE5A-F6F3-8A4A-BF9E-EE6BF3C06018}" sibTransId="{9BD4230C-9D24-CD43-8847-6150F55860F5}"/>
    <dgm:cxn modelId="{AC4D39FD-793E-D346-96D6-4F2E85855CD5}" type="presOf" srcId="{DAEB5DF4-9A43-704E-B178-D6596B91D12D}" destId="{44D558D2-3B03-2145-98B2-F8BFC2BB4CEC}" srcOrd="0" destOrd="0" presId="urn:microsoft.com/office/officeart/2005/8/layout/vList2"/>
    <dgm:cxn modelId="{CBE9A6FD-46ED-6C4C-8AB3-75775B312A63}" srcId="{DAEB5DF4-9A43-704E-B178-D6596B91D12D}" destId="{9B4E049E-8B3C-6B4B-A32B-44FB9751CC75}" srcOrd="0" destOrd="0" parTransId="{7A7AF679-44D0-F045-8E8F-1AECE80C9D24}" sibTransId="{9135B76B-9A07-C643-86F4-727073FBA24D}"/>
    <dgm:cxn modelId="{143158E3-0274-094B-8A24-8C9D83ED30FA}" type="presParOf" srcId="{44D558D2-3B03-2145-98B2-F8BFC2BB4CEC}" destId="{4444F7F1-F008-B048-90D7-02CCBEDA1D76}" srcOrd="0" destOrd="0" presId="urn:microsoft.com/office/officeart/2005/8/layout/vList2"/>
    <dgm:cxn modelId="{C173D0FA-B327-634F-B6F2-59C05C562039}" type="presParOf" srcId="{44D558D2-3B03-2145-98B2-F8BFC2BB4CEC}" destId="{DD5D1661-73B2-F341-8F3A-09203B20D0E3}"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017A7571-6AA1-5243-B97A-0ADD0C1AD133}"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2DCEA5E5-8870-7547-8DFB-80E411D42D53}">
      <dgm:prSet custT="1"/>
      <dgm:spPr/>
      <dgm:t>
        <a:bodyPr/>
        <a:lstStyle/>
        <a:p>
          <a:pPr algn="just"/>
          <a:r>
            <a:rPr lang="en-US" sz="2800" b="1" i="1" dirty="0">
              <a:solidFill>
                <a:schemeClr val="accent6">
                  <a:lumMod val="75000"/>
                </a:schemeClr>
              </a:solidFill>
              <a:latin typeface="Times New Roman" panose="02020603050405020304" pitchFamily="18" charset="0"/>
              <a:cs typeface="Times New Roman" panose="02020603050405020304" pitchFamily="18" charset="0"/>
            </a:rPr>
            <a:t>Database constraints are a key feature of database management systems. They ensure that rules defined at data model creation are enforced when the data is manipulated ( inserted, updated, or deleted) in a database.</a:t>
          </a:r>
          <a:endParaRPr lang="en-IN" sz="2800" i="1" dirty="0">
            <a:solidFill>
              <a:schemeClr val="accent6">
                <a:lumMod val="75000"/>
              </a:schemeClr>
            </a:solidFill>
            <a:latin typeface="Times New Roman" panose="02020603050405020304" pitchFamily="18" charset="0"/>
            <a:cs typeface="Times New Roman" panose="02020603050405020304" pitchFamily="18" charset="0"/>
          </a:endParaRPr>
        </a:p>
      </dgm:t>
    </dgm:pt>
    <dgm:pt modelId="{1A322258-71F6-E14C-BDCA-EB5F4333A8E6}" type="parTrans" cxnId="{D85F1FA5-0C61-5749-A5FD-073E29F1AE02}">
      <dgm:prSet/>
      <dgm:spPr/>
      <dgm:t>
        <a:bodyPr/>
        <a:lstStyle/>
        <a:p>
          <a:endParaRPr lang="en-GB"/>
        </a:p>
      </dgm:t>
    </dgm:pt>
    <dgm:pt modelId="{A6211171-EC8B-A241-A1E9-F36246D9CAB4}" type="sibTrans" cxnId="{D85F1FA5-0C61-5749-A5FD-073E29F1AE02}">
      <dgm:prSet/>
      <dgm:spPr/>
      <dgm:t>
        <a:bodyPr/>
        <a:lstStyle/>
        <a:p>
          <a:endParaRPr lang="en-GB"/>
        </a:p>
      </dgm:t>
    </dgm:pt>
    <dgm:pt modelId="{DE7E743B-6DCE-0E4E-88B5-C747698C801F}" type="pres">
      <dgm:prSet presAssocID="{017A7571-6AA1-5243-B97A-0ADD0C1AD133}" presName="vert0" presStyleCnt="0">
        <dgm:presLayoutVars>
          <dgm:dir/>
          <dgm:animOne val="branch"/>
          <dgm:animLvl val="lvl"/>
        </dgm:presLayoutVars>
      </dgm:prSet>
      <dgm:spPr/>
    </dgm:pt>
    <dgm:pt modelId="{66662D50-1F7B-DA48-87D1-F4087678D5A7}" type="pres">
      <dgm:prSet presAssocID="{2DCEA5E5-8870-7547-8DFB-80E411D42D53}" presName="thickLine" presStyleLbl="alignNode1" presStyleIdx="0" presStyleCnt="1"/>
      <dgm:spPr/>
    </dgm:pt>
    <dgm:pt modelId="{100A8AC0-AA06-6746-A66E-E6E8EC93CA42}" type="pres">
      <dgm:prSet presAssocID="{2DCEA5E5-8870-7547-8DFB-80E411D42D53}" presName="horz1" presStyleCnt="0"/>
      <dgm:spPr/>
    </dgm:pt>
    <dgm:pt modelId="{977EAEB4-F88D-6642-A0E9-DF5D86AADF0E}" type="pres">
      <dgm:prSet presAssocID="{2DCEA5E5-8870-7547-8DFB-80E411D42D53}" presName="tx1" presStyleLbl="revTx" presStyleIdx="0" presStyleCnt="1" custScaleY="100098"/>
      <dgm:spPr/>
    </dgm:pt>
    <dgm:pt modelId="{DCC6238A-3186-8240-B29E-A29C5E079569}" type="pres">
      <dgm:prSet presAssocID="{2DCEA5E5-8870-7547-8DFB-80E411D42D53}" presName="vert1" presStyleCnt="0"/>
      <dgm:spPr/>
    </dgm:pt>
  </dgm:ptLst>
  <dgm:cxnLst>
    <dgm:cxn modelId="{E514E204-F871-B34A-9DD5-50C2D3FF6D9D}" type="presOf" srcId="{2DCEA5E5-8870-7547-8DFB-80E411D42D53}" destId="{977EAEB4-F88D-6642-A0E9-DF5D86AADF0E}" srcOrd="0" destOrd="0" presId="urn:microsoft.com/office/officeart/2008/layout/LinedList"/>
    <dgm:cxn modelId="{B8351D33-2610-9940-A332-3956F038941F}" type="presOf" srcId="{017A7571-6AA1-5243-B97A-0ADD0C1AD133}" destId="{DE7E743B-6DCE-0E4E-88B5-C747698C801F}" srcOrd="0" destOrd="0" presId="urn:microsoft.com/office/officeart/2008/layout/LinedList"/>
    <dgm:cxn modelId="{D85F1FA5-0C61-5749-A5FD-073E29F1AE02}" srcId="{017A7571-6AA1-5243-B97A-0ADD0C1AD133}" destId="{2DCEA5E5-8870-7547-8DFB-80E411D42D53}" srcOrd="0" destOrd="0" parTransId="{1A322258-71F6-E14C-BDCA-EB5F4333A8E6}" sibTransId="{A6211171-EC8B-A241-A1E9-F36246D9CAB4}"/>
    <dgm:cxn modelId="{54F4D4D6-F5E8-4A47-9835-D9FDB92A0C0C}" type="presParOf" srcId="{DE7E743B-6DCE-0E4E-88B5-C747698C801F}" destId="{66662D50-1F7B-DA48-87D1-F4087678D5A7}" srcOrd="0" destOrd="0" presId="urn:microsoft.com/office/officeart/2008/layout/LinedList"/>
    <dgm:cxn modelId="{7647E9A9-BF25-F34E-8235-CFE64949C5C6}" type="presParOf" srcId="{DE7E743B-6DCE-0E4E-88B5-C747698C801F}" destId="{100A8AC0-AA06-6746-A66E-E6E8EC93CA42}" srcOrd="1" destOrd="0" presId="urn:microsoft.com/office/officeart/2008/layout/LinedList"/>
    <dgm:cxn modelId="{E9E1E4EE-B40D-3348-B022-8D09F0E0C769}" type="presParOf" srcId="{100A8AC0-AA06-6746-A66E-E6E8EC93CA42}" destId="{977EAEB4-F88D-6642-A0E9-DF5D86AADF0E}" srcOrd="0" destOrd="0" presId="urn:microsoft.com/office/officeart/2008/layout/LinedList"/>
    <dgm:cxn modelId="{BFA9D258-E3FF-134B-9962-052F2525BBB2}" type="presParOf" srcId="{100A8AC0-AA06-6746-A66E-E6E8EC93CA42}" destId="{DCC6238A-3186-8240-B29E-A29C5E079569}"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E62D1703-8E13-DF42-AAD7-000820361BAA}"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GB"/>
        </a:p>
      </dgm:t>
    </dgm:pt>
    <dgm:pt modelId="{95F8EB1B-DAA5-274C-8B7A-2861101DBF5B}">
      <dgm:prSet/>
      <dgm:spPr/>
      <dgm:t>
        <a:bodyPr/>
        <a:lstStyle/>
        <a:p>
          <a:pPr algn="just"/>
          <a:r>
            <a:rPr lang="en-US" dirty="0">
              <a:latin typeface="Times New Roman" panose="02020603050405020304" pitchFamily="18" charset="0"/>
              <a:cs typeface="Times New Roman" panose="02020603050405020304" pitchFamily="18" charset="0"/>
            </a:rPr>
            <a:t>Constraints are the rules enforced on the data columns of a table. These are used to limit the type of data that can go into a table. This ensures the accuracy and reliability of the data in the database.</a:t>
          </a:r>
          <a:endParaRPr lang="en-IN" dirty="0">
            <a:latin typeface="Times New Roman" panose="02020603050405020304" pitchFamily="18" charset="0"/>
            <a:cs typeface="Times New Roman" panose="02020603050405020304" pitchFamily="18" charset="0"/>
          </a:endParaRPr>
        </a:p>
      </dgm:t>
    </dgm:pt>
    <dgm:pt modelId="{F25A8EC6-29DC-0647-AB5F-87AA38A6D085}" type="parTrans" cxnId="{7E60171D-C76B-634B-9F6C-C53FCC711A8D}">
      <dgm:prSet/>
      <dgm:spPr/>
      <dgm:t>
        <a:bodyPr/>
        <a:lstStyle/>
        <a:p>
          <a:endParaRPr lang="en-GB"/>
        </a:p>
      </dgm:t>
    </dgm:pt>
    <dgm:pt modelId="{41F8A916-47CD-1E4F-A273-6B8DF35E00EB}" type="sibTrans" cxnId="{7E60171D-C76B-634B-9F6C-C53FCC711A8D}">
      <dgm:prSet/>
      <dgm:spPr/>
      <dgm:t>
        <a:bodyPr/>
        <a:lstStyle/>
        <a:p>
          <a:endParaRPr lang="en-GB"/>
        </a:p>
      </dgm:t>
    </dgm:pt>
    <dgm:pt modelId="{4B8038BC-A1FA-1041-8540-D12B376A9238}">
      <dgm:prSet/>
      <dgm:spPr/>
      <dgm:t>
        <a:bodyPr/>
        <a:lstStyle/>
        <a:p>
          <a:pPr algn="just"/>
          <a:r>
            <a:rPr lang="en-US" dirty="0">
              <a:latin typeface="Times New Roman" panose="02020603050405020304" pitchFamily="18" charset="0"/>
              <a:cs typeface="Times New Roman" panose="02020603050405020304" pitchFamily="18" charset="0"/>
            </a:rPr>
            <a:t>Constraints could be either on a column level or a table level. The column level constraints are applied only to one column, whereas the table level constraints are applied to the whole table.</a:t>
          </a:r>
          <a:endParaRPr lang="en-IN" dirty="0">
            <a:latin typeface="Times New Roman" panose="02020603050405020304" pitchFamily="18" charset="0"/>
            <a:cs typeface="Times New Roman" panose="02020603050405020304" pitchFamily="18" charset="0"/>
          </a:endParaRPr>
        </a:p>
      </dgm:t>
    </dgm:pt>
    <dgm:pt modelId="{F1515CA7-A8CE-0F40-B7B9-3E6412D21BA8}" type="parTrans" cxnId="{056D747B-DA91-544E-AD9A-70B981970FD7}">
      <dgm:prSet/>
      <dgm:spPr/>
      <dgm:t>
        <a:bodyPr/>
        <a:lstStyle/>
        <a:p>
          <a:endParaRPr lang="en-GB"/>
        </a:p>
      </dgm:t>
    </dgm:pt>
    <dgm:pt modelId="{BB222A42-9B4F-CE4F-BE56-16811613ADB7}" type="sibTrans" cxnId="{056D747B-DA91-544E-AD9A-70B981970FD7}">
      <dgm:prSet/>
      <dgm:spPr/>
      <dgm:t>
        <a:bodyPr/>
        <a:lstStyle/>
        <a:p>
          <a:endParaRPr lang="en-GB"/>
        </a:p>
      </dgm:t>
    </dgm:pt>
    <dgm:pt modelId="{7E5F2431-5957-4D4C-A9B7-7EE6CC040248}" type="pres">
      <dgm:prSet presAssocID="{E62D1703-8E13-DF42-AAD7-000820361BAA}" presName="vert0" presStyleCnt="0">
        <dgm:presLayoutVars>
          <dgm:dir/>
          <dgm:animOne val="branch"/>
          <dgm:animLvl val="lvl"/>
        </dgm:presLayoutVars>
      </dgm:prSet>
      <dgm:spPr/>
    </dgm:pt>
    <dgm:pt modelId="{1E29F9F1-34C8-5A40-ABC0-693B9197544E}" type="pres">
      <dgm:prSet presAssocID="{95F8EB1B-DAA5-274C-8B7A-2861101DBF5B}" presName="thickLine" presStyleLbl="alignNode1" presStyleIdx="0" presStyleCnt="2"/>
      <dgm:spPr/>
    </dgm:pt>
    <dgm:pt modelId="{1334F2DA-2B76-4B43-A115-AC4E01EDA660}" type="pres">
      <dgm:prSet presAssocID="{95F8EB1B-DAA5-274C-8B7A-2861101DBF5B}" presName="horz1" presStyleCnt="0"/>
      <dgm:spPr/>
    </dgm:pt>
    <dgm:pt modelId="{A721A9E1-AA2A-EC42-B953-8EB36D0F6C9E}" type="pres">
      <dgm:prSet presAssocID="{95F8EB1B-DAA5-274C-8B7A-2861101DBF5B}" presName="tx1" presStyleLbl="revTx" presStyleIdx="0" presStyleCnt="2"/>
      <dgm:spPr/>
    </dgm:pt>
    <dgm:pt modelId="{B768AE11-A810-9947-B5D3-0415136E6580}" type="pres">
      <dgm:prSet presAssocID="{95F8EB1B-DAA5-274C-8B7A-2861101DBF5B}" presName="vert1" presStyleCnt="0"/>
      <dgm:spPr/>
    </dgm:pt>
    <dgm:pt modelId="{1D99814A-DA3C-7C41-AA2D-679E07264BAB}" type="pres">
      <dgm:prSet presAssocID="{4B8038BC-A1FA-1041-8540-D12B376A9238}" presName="thickLine" presStyleLbl="alignNode1" presStyleIdx="1" presStyleCnt="2"/>
      <dgm:spPr/>
    </dgm:pt>
    <dgm:pt modelId="{6EC1991F-F2C6-B940-9D69-5F48644A0109}" type="pres">
      <dgm:prSet presAssocID="{4B8038BC-A1FA-1041-8540-D12B376A9238}" presName="horz1" presStyleCnt="0"/>
      <dgm:spPr/>
    </dgm:pt>
    <dgm:pt modelId="{C181CBA9-45A6-024D-891A-3CCFDAA456EF}" type="pres">
      <dgm:prSet presAssocID="{4B8038BC-A1FA-1041-8540-D12B376A9238}" presName="tx1" presStyleLbl="revTx" presStyleIdx="1" presStyleCnt="2"/>
      <dgm:spPr/>
    </dgm:pt>
    <dgm:pt modelId="{69ADDFB0-ED1F-144B-ACCA-F93C1C34042A}" type="pres">
      <dgm:prSet presAssocID="{4B8038BC-A1FA-1041-8540-D12B376A9238}" presName="vert1" presStyleCnt="0"/>
      <dgm:spPr/>
    </dgm:pt>
  </dgm:ptLst>
  <dgm:cxnLst>
    <dgm:cxn modelId="{7E60171D-C76B-634B-9F6C-C53FCC711A8D}" srcId="{E62D1703-8E13-DF42-AAD7-000820361BAA}" destId="{95F8EB1B-DAA5-274C-8B7A-2861101DBF5B}" srcOrd="0" destOrd="0" parTransId="{F25A8EC6-29DC-0647-AB5F-87AA38A6D085}" sibTransId="{41F8A916-47CD-1E4F-A273-6B8DF35E00EB}"/>
    <dgm:cxn modelId="{4256B43A-6D90-2342-820C-52CACA70FB40}" type="presOf" srcId="{95F8EB1B-DAA5-274C-8B7A-2861101DBF5B}" destId="{A721A9E1-AA2A-EC42-B953-8EB36D0F6C9E}" srcOrd="0" destOrd="0" presId="urn:microsoft.com/office/officeart/2008/layout/LinedList"/>
    <dgm:cxn modelId="{056D747B-DA91-544E-AD9A-70B981970FD7}" srcId="{E62D1703-8E13-DF42-AAD7-000820361BAA}" destId="{4B8038BC-A1FA-1041-8540-D12B376A9238}" srcOrd="1" destOrd="0" parTransId="{F1515CA7-A8CE-0F40-B7B9-3E6412D21BA8}" sibTransId="{BB222A42-9B4F-CE4F-BE56-16811613ADB7}"/>
    <dgm:cxn modelId="{1A42C27F-193C-2B4B-9208-13E59FC4520A}" type="presOf" srcId="{4B8038BC-A1FA-1041-8540-D12B376A9238}" destId="{C181CBA9-45A6-024D-891A-3CCFDAA456EF}" srcOrd="0" destOrd="0" presId="urn:microsoft.com/office/officeart/2008/layout/LinedList"/>
    <dgm:cxn modelId="{01E6298B-02FA-7644-99D2-C80D1C7F7093}" type="presOf" srcId="{E62D1703-8E13-DF42-AAD7-000820361BAA}" destId="{7E5F2431-5957-4D4C-A9B7-7EE6CC040248}" srcOrd="0" destOrd="0" presId="urn:microsoft.com/office/officeart/2008/layout/LinedList"/>
    <dgm:cxn modelId="{475EFA23-BDCB-D849-AF4E-B449545EEC89}" type="presParOf" srcId="{7E5F2431-5957-4D4C-A9B7-7EE6CC040248}" destId="{1E29F9F1-34C8-5A40-ABC0-693B9197544E}" srcOrd="0" destOrd="0" presId="urn:microsoft.com/office/officeart/2008/layout/LinedList"/>
    <dgm:cxn modelId="{E8EE73B3-6C32-DE48-966A-6FF28A0360A1}" type="presParOf" srcId="{7E5F2431-5957-4D4C-A9B7-7EE6CC040248}" destId="{1334F2DA-2B76-4B43-A115-AC4E01EDA660}" srcOrd="1" destOrd="0" presId="urn:microsoft.com/office/officeart/2008/layout/LinedList"/>
    <dgm:cxn modelId="{B3A2E0DD-BB2F-1345-A4C0-52510F9377BA}" type="presParOf" srcId="{1334F2DA-2B76-4B43-A115-AC4E01EDA660}" destId="{A721A9E1-AA2A-EC42-B953-8EB36D0F6C9E}" srcOrd="0" destOrd="0" presId="urn:microsoft.com/office/officeart/2008/layout/LinedList"/>
    <dgm:cxn modelId="{469CEC71-F5D8-154D-A72A-F7B7AD29A9FF}" type="presParOf" srcId="{1334F2DA-2B76-4B43-A115-AC4E01EDA660}" destId="{B768AE11-A810-9947-B5D3-0415136E6580}" srcOrd="1" destOrd="0" presId="urn:microsoft.com/office/officeart/2008/layout/LinedList"/>
    <dgm:cxn modelId="{03C6F640-7381-B54B-88B1-F8C30ECB28E8}" type="presParOf" srcId="{7E5F2431-5957-4D4C-A9B7-7EE6CC040248}" destId="{1D99814A-DA3C-7C41-AA2D-679E07264BAB}" srcOrd="2" destOrd="0" presId="urn:microsoft.com/office/officeart/2008/layout/LinedList"/>
    <dgm:cxn modelId="{EE397DAC-7324-2742-A327-FF67C2434D8B}" type="presParOf" srcId="{7E5F2431-5957-4D4C-A9B7-7EE6CC040248}" destId="{6EC1991F-F2C6-B940-9D69-5F48644A0109}" srcOrd="3" destOrd="0" presId="urn:microsoft.com/office/officeart/2008/layout/LinedList"/>
    <dgm:cxn modelId="{1D0F6B0F-A6DA-984B-9847-D7CAB5A9A2CD}" type="presParOf" srcId="{6EC1991F-F2C6-B940-9D69-5F48644A0109}" destId="{C181CBA9-45A6-024D-891A-3CCFDAA456EF}" srcOrd="0" destOrd="0" presId="urn:microsoft.com/office/officeart/2008/layout/LinedList"/>
    <dgm:cxn modelId="{751B0BB9-5F2F-0947-AE02-2871C9D678E2}" type="presParOf" srcId="{6EC1991F-F2C6-B940-9D69-5F48644A0109}" destId="{69ADDFB0-ED1F-144B-ACCA-F93C1C34042A}" srcOrd="1" destOrd="0" presId="urn:microsoft.com/office/officeart/2008/layout/LinedList"/>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233A825F-BE1F-5F4E-948E-DCA622730556}"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GB"/>
        </a:p>
      </dgm:t>
    </dgm:pt>
    <dgm:pt modelId="{27560825-7282-254F-8408-534805B27283}">
      <dgm:prSet/>
      <dgm:spPr/>
      <dgm:t>
        <a:bodyPr/>
        <a:lstStyle/>
        <a:p>
          <a:pPr algn="just"/>
          <a:r>
            <a:rPr lang="en-US">
              <a:latin typeface="Times New Roman" panose="02020603050405020304" pitchFamily="18" charset="0"/>
              <a:cs typeface="Times New Roman" panose="02020603050405020304" pitchFamily="18" charset="0"/>
            </a:rPr>
            <a:t>Constraints are used to specify the rules for the data in a table.</a:t>
          </a:r>
          <a:endParaRPr lang="en-IN">
            <a:latin typeface="Times New Roman" panose="02020603050405020304" pitchFamily="18" charset="0"/>
            <a:cs typeface="Times New Roman" panose="02020603050405020304" pitchFamily="18" charset="0"/>
          </a:endParaRPr>
        </a:p>
      </dgm:t>
    </dgm:pt>
    <dgm:pt modelId="{E5FC3011-6607-4A44-B516-66F8A8AA82E6}" type="parTrans" cxnId="{26978CDC-BE81-5945-942C-C29188CD8D2D}">
      <dgm:prSet/>
      <dgm:spPr/>
      <dgm:t>
        <a:bodyPr/>
        <a:lstStyle/>
        <a:p>
          <a:endParaRPr lang="en-GB"/>
        </a:p>
      </dgm:t>
    </dgm:pt>
    <dgm:pt modelId="{25C95886-4A03-3A42-90E3-59432C9E10DD}" type="sibTrans" cxnId="{26978CDC-BE81-5945-942C-C29188CD8D2D}">
      <dgm:prSet/>
      <dgm:spPr/>
      <dgm:t>
        <a:bodyPr/>
        <a:lstStyle/>
        <a:p>
          <a:endParaRPr lang="en-GB"/>
        </a:p>
      </dgm:t>
    </dgm:pt>
    <dgm:pt modelId="{7AD64D31-C3B8-1E4E-9198-AD0FEAD51B68}">
      <dgm:prSet/>
      <dgm:spPr/>
      <dgm:t>
        <a:bodyPr/>
        <a:lstStyle/>
        <a:p>
          <a:pPr algn="just"/>
          <a:r>
            <a:rPr lang="en-US" dirty="0">
              <a:latin typeface="Times New Roman" panose="02020603050405020304" pitchFamily="18" charset="0"/>
              <a:cs typeface="Times New Roman" panose="02020603050405020304" pitchFamily="18" charset="0"/>
            </a:rPr>
            <a:t>Constraints enforce the limits to the data or type of data that can be inserted /updated or deleted from a table.</a:t>
          </a:r>
          <a:endParaRPr lang="en-IN" dirty="0">
            <a:latin typeface="Times New Roman" panose="02020603050405020304" pitchFamily="18" charset="0"/>
            <a:cs typeface="Times New Roman" panose="02020603050405020304" pitchFamily="18" charset="0"/>
          </a:endParaRPr>
        </a:p>
      </dgm:t>
    </dgm:pt>
    <dgm:pt modelId="{5C822247-0DEB-5448-A2A5-FAEDC69FF2A2}" type="parTrans" cxnId="{E0986495-5459-694B-AE52-D724325350D0}">
      <dgm:prSet/>
      <dgm:spPr/>
      <dgm:t>
        <a:bodyPr/>
        <a:lstStyle/>
        <a:p>
          <a:endParaRPr lang="en-GB"/>
        </a:p>
      </dgm:t>
    </dgm:pt>
    <dgm:pt modelId="{C754FDC5-D909-4849-9CCB-6A1E8EB74DDD}" type="sibTrans" cxnId="{E0986495-5459-694B-AE52-D724325350D0}">
      <dgm:prSet/>
      <dgm:spPr/>
      <dgm:t>
        <a:bodyPr/>
        <a:lstStyle/>
        <a:p>
          <a:endParaRPr lang="en-GB"/>
        </a:p>
      </dgm:t>
    </dgm:pt>
    <dgm:pt modelId="{98FF6055-866C-984C-9509-EBBE0F55C114}">
      <dgm:prSet/>
      <dgm:spPr/>
      <dgm:t>
        <a:bodyPr/>
        <a:lstStyle/>
        <a:p>
          <a:pPr algn="just"/>
          <a:r>
            <a:rPr lang="en-US" dirty="0">
              <a:latin typeface="Times New Roman" panose="02020603050405020304" pitchFamily="18" charset="0"/>
              <a:cs typeface="Times New Roman" panose="02020603050405020304" pitchFamily="18" charset="0"/>
            </a:rPr>
            <a:t>The min purpose of the constraints is to maintain the data integrity during an inserted /updated or deleted into a table.</a:t>
          </a:r>
          <a:endParaRPr lang="en-IN" dirty="0">
            <a:latin typeface="Times New Roman" panose="02020603050405020304" pitchFamily="18" charset="0"/>
            <a:cs typeface="Times New Roman" panose="02020603050405020304" pitchFamily="18" charset="0"/>
          </a:endParaRPr>
        </a:p>
      </dgm:t>
    </dgm:pt>
    <dgm:pt modelId="{01481103-B143-1946-9DDF-6AA25D6D8666}" type="parTrans" cxnId="{ACB387E6-259E-504C-BAFE-7136AADABA3B}">
      <dgm:prSet/>
      <dgm:spPr/>
      <dgm:t>
        <a:bodyPr/>
        <a:lstStyle/>
        <a:p>
          <a:endParaRPr lang="en-GB"/>
        </a:p>
      </dgm:t>
    </dgm:pt>
    <dgm:pt modelId="{995D01C5-6CC0-C84C-BD45-B95B670E3E08}" type="sibTrans" cxnId="{ACB387E6-259E-504C-BAFE-7136AADABA3B}">
      <dgm:prSet/>
      <dgm:spPr/>
      <dgm:t>
        <a:bodyPr/>
        <a:lstStyle/>
        <a:p>
          <a:endParaRPr lang="en-GB"/>
        </a:p>
      </dgm:t>
    </dgm:pt>
    <dgm:pt modelId="{94A99D8E-2DB5-D44E-ABE2-70FA3224A604}" type="pres">
      <dgm:prSet presAssocID="{233A825F-BE1F-5F4E-948E-DCA622730556}" presName="vert0" presStyleCnt="0">
        <dgm:presLayoutVars>
          <dgm:dir/>
          <dgm:animOne val="branch"/>
          <dgm:animLvl val="lvl"/>
        </dgm:presLayoutVars>
      </dgm:prSet>
      <dgm:spPr/>
    </dgm:pt>
    <dgm:pt modelId="{8EF562D6-9FA4-6442-8F00-96DF34F82AE2}" type="pres">
      <dgm:prSet presAssocID="{27560825-7282-254F-8408-534805B27283}" presName="thickLine" presStyleLbl="alignNode1" presStyleIdx="0" presStyleCnt="3"/>
      <dgm:spPr/>
    </dgm:pt>
    <dgm:pt modelId="{AF2CFC05-7D84-494E-8817-68AAC370F233}" type="pres">
      <dgm:prSet presAssocID="{27560825-7282-254F-8408-534805B27283}" presName="horz1" presStyleCnt="0"/>
      <dgm:spPr/>
    </dgm:pt>
    <dgm:pt modelId="{4FBE53F9-A332-E64D-8DB3-7807881BC83B}" type="pres">
      <dgm:prSet presAssocID="{27560825-7282-254F-8408-534805B27283}" presName="tx1" presStyleLbl="revTx" presStyleIdx="0" presStyleCnt="3" custLinFactNeighborY="-690"/>
      <dgm:spPr/>
    </dgm:pt>
    <dgm:pt modelId="{E8371FF0-7246-3C45-8D37-99AFC32A07D6}" type="pres">
      <dgm:prSet presAssocID="{27560825-7282-254F-8408-534805B27283}" presName="vert1" presStyleCnt="0"/>
      <dgm:spPr/>
    </dgm:pt>
    <dgm:pt modelId="{55DFC3C7-2A63-D14A-A80F-E606388CA87F}" type="pres">
      <dgm:prSet presAssocID="{7AD64D31-C3B8-1E4E-9198-AD0FEAD51B68}" presName="thickLine" presStyleLbl="alignNode1" presStyleIdx="1" presStyleCnt="3"/>
      <dgm:spPr/>
    </dgm:pt>
    <dgm:pt modelId="{6E188BDC-82D7-EE4B-8E26-E82766ECEAB9}" type="pres">
      <dgm:prSet presAssocID="{7AD64D31-C3B8-1E4E-9198-AD0FEAD51B68}" presName="horz1" presStyleCnt="0"/>
      <dgm:spPr/>
    </dgm:pt>
    <dgm:pt modelId="{864F3611-F6A5-C747-9DFF-2C02C19D3CF2}" type="pres">
      <dgm:prSet presAssocID="{7AD64D31-C3B8-1E4E-9198-AD0FEAD51B68}" presName="tx1" presStyleLbl="revTx" presStyleIdx="1" presStyleCnt="3" custLinFactNeighborY="-1088"/>
      <dgm:spPr/>
    </dgm:pt>
    <dgm:pt modelId="{4731F064-D078-F74F-991F-D9702772A591}" type="pres">
      <dgm:prSet presAssocID="{7AD64D31-C3B8-1E4E-9198-AD0FEAD51B68}" presName="vert1" presStyleCnt="0"/>
      <dgm:spPr/>
    </dgm:pt>
    <dgm:pt modelId="{D96A844A-E418-4544-83F9-E07C944ECBFA}" type="pres">
      <dgm:prSet presAssocID="{98FF6055-866C-984C-9509-EBBE0F55C114}" presName="thickLine" presStyleLbl="alignNode1" presStyleIdx="2" presStyleCnt="3"/>
      <dgm:spPr/>
    </dgm:pt>
    <dgm:pt modelId="{6254AB2E-47AA-3048-8306-4C93071AD514}" type="pres">
      <dgm:prSet presAssocID="{98FF6055-866C-984C-9509-EBBE0F55C114}" presName="horz1" presStyleCnt="0"/>
      <dgm:spPr/>
    </dgm:pt>
    <dgm:pt modelId="{83C23608-20B7-C644-8D66-9744AC7D4B74}" type="pres">
      <dgm:prSet presAssocID="{98FF6055-866C-984C-9509-EBBE0F55C114}" presName="tx1" presStyleLbl="revTx" presStyleIdx="2" presStyleCnt="3" custLinFactNeighborY="-1088"/>
      <dgm:spPr/>
    </dgm:pt>
    <dgm:pt modelId="{603A499D-1DF3-A248-AE5B-3F275B503FCC}" type="pres">
      <dgm:prSet presAssocID="{98FF6055-866C-984C-9509-EBBE0F55C114}" presName="vert1" presStyleCnt="0"/>
      <dgm:spPr/>
    </dgm:pt>
  </dgm:ptLst>
  <dgm:cxnLst>
    <dgm:cxn modelId="{72DD1D22-5FBD-B845-AB45-9819CEF246C3}" type="presOf" srcId="{98FF6055-866C-984C-9509-EBBE0F55C114}" destId="{83C23608-20B7-C644-8D66-9744AC7D4B74}" srcOrd="0" destOrd="0" presId="urn:microsoft.com/office/officeart/2008/layout/LinedList"/>
    <dgm:cxn modelId="{29F44C47-97B8-B746-B984-180D6D609C80}" type="presOf" srcId="{27560825-7282-254F-8408-534805B27283}" destId="{4FBE53F9-A332-E64D-8DB3-7807881BC83B}" srcOrd="0" destOrd="0" presId="urn:microsoft.com/office/officeart/2008/layout/LinedList"/>
    <dgm:cxn modelId="{6BF2656C-E361-574E-A11E-8DA0E636DF4B}" type="presOf" srcId="{7AD64D31-C3B8-1E4E-9198-AD0FEAD51B68}" destId="{864F3611-F6A5-C747-9DFF-2C02C19D3CF2}" srcOrd="0" destOrd="0" presId="urn:microsoft.com/office/officeart/2008/layout/LinedList"/>
    <dgm:cxn modelId="{3C9E8A87-3C68-B542-B43D-720371038966}" type="presOf" srcId="{233A825F-BE1F-5F4E-948E-DCA622730556}" destId="{94A99D8E-2DB5-D44E-ABE2-70FA3224A604}" srcOrd="0" destOrd="0" presId="urn:microsoft.com/office/officeart/2008/layout/LinedList"/>
    <dgm:cxn modelId="{E0986495-5459-694B-AE52-D724325350D0}" srcId="{233A825F-BE1F-5F4E-948E-DCA622730556}" destId="{7AD64D31-C3B8-1E4E-9198-AD0FEAD51B68}" srcOrd="1" destOrd="0" parTransId="{5C822247-0DEB-5448-A2A5-FAEDC69FF2A2}" sibTransId="{C754FDC5-D909-4849-9CCB-6A1E8EB74DDD}"/>
    <dgm:cxn modelId="{26978CDC-BE81-5945-942C-C29188CD8D2D}" srcId="{233A825F-BE1F-5F4E-948E-DCA622730556}" destId="{27560825-7282-254F-8408-534805B27283}" srcOrd="0" destOrd="0" parTransId="{E5FC3011-6607-4A44-B516-66F8A8AA82E6}" sibTransId="{25C95886-4A03-3A42-90E3-59432C9E10DD}"/>
    <dgm:cxn modelId="{ACB387E6-259E-504C-BAFE-7136AADABA3B}" srcId="{233A825F-BE1F-5F4E-948E-DCA622730556}" destId="{98FF6055-866C-984C-9509-EBBE0F55C114}" srcOrd="2" destOrd="0" parTransId="{01481103-B143-1946-9DDF-6AA25D6D8666}" sibTransId="{995D01C5-6CC0-C84C-BD45-B95B670E3E08}"/>
    <dgm:cxn modelId="{88D100B2-D618-CC40-9010-77BFB0F5DC20}" type="presParOf" srcId="{94A99D8E-2DB5-D44E-ABE2-70FA3224A604}" destId="{8EF562D6-9FA4-6442-8F00-96DF34F82AE2}" srcOrd="0" destOrd="0" presId="urn:microsoft.com/office/officeart/2008/layout/LinedList"/>
    <dgm:cxn modelId="{DA3CC97E-3B9E-8D4D-8254-D1F8343627E1}" type="presParOf" srcId="{94A99D8E-2DB5-D44E-ABE2-70FA3224A604}" destId="{AF2CFC05-7D84-494E-8817-68AAC370F233}" srcOrd="1" destOrd="0" presId="urn:microsoft.com/office/officeart/2008/layout/LinedList"/>
    <dgm:cxn modelId="{C172EE07-609F-514B-9C78-6A297D6EBD80}" type="presParOf" srcId="{AF2CFC05-7D84-494E-8817-68AAC370F233}" destId="{4FBE53F9-A332-E64D-8DB3-7807881BC83B}" srcOrd="0" destOrd="0" presId="urn:microsoft.com/office/officeart/2008/layout/LinedList"/>
    <dgm:cxn modelId="{F5BD5855-5F15-2A46-9260-08831CB11AE1}" type="presParOf" srcId="{AF2CFC05-7D84-494E-8817-68AAC370F233}" destId="{E8371FF0-7246-3C45-8D37-99AFC32A07D6}" srcOrd="1" destOrd="0" presId="urn:microsoft.com/office/officeart/2008/layout/LinedList"/>
    <dgm:cxn modelId="{C10C6629-8303-1848-9F0E-A8DE3C8093A6}" type="presParOf" srcId="{94A99D8E-2DB5-D44E-ABE2-70FA3224A604}" destId="{55DFC3C7-2A63-D14A-A80F-E606388CA87F}" srcOrd="2" destOrd="0" presId="urn:microsoft.com/office/officeart/2008/layout/LinedList"/>
    <dgm:cxn modelId="{1A2AD1B1-DC9E-F04C-BE69-E3B6A9E6D84C}" type="presParOf" srcId="{94A99D8E-2DB5-D44E-ABE2-70FA3224A604}" destId="{6E188BDC-82D7-EE4B-8E26-E82766ECEAB9}" srcOrd="3" destOrd="0" presId="urn:microsoft.com/office/officeart/2008/layout/LinedList"/>
    <dgm:cxn modelId="{19DE68FF-369D-3A47-8ABC-EE60EED172BB}" type="presParOf" srcId="{6E188BDC-82D7-EE4B-8E26-E82766ECEAB9}" destId="{864F3611-F6A5-C747-9DFF-2C02C19D3CF2}" srcOrd="0" destOrd="0" presId="urn:microsoft.com/office/officeart/2008/layout/LinedList"/>
    <dgm:cxn modelId="{3D8BA4A5-E5CA-9445-878A-65736D73EA11}" type="presParOf" srcId="{6E188BDC-82D7-EE4B-8E26-E82766ECEAB9}" destId="{4731F064-D078-F74F-991F-D9702772A591}" srcOrd="1" destOrd="0" presId="urn:microsoft.com/office/officeart/2008/layout/LinedList"/>
    <dgm:cxn modelId="{9F558866-15CB-E14A-9CEA-BA3095DA91F0}" type="presParOf" srcId="{94A99D8E-2DB5-D44E-ABE2-70FA3224A604}" destId="{D96A844A-E418-4544-83F9-E07C944ECBFA}" srcOrd="4" destOrd="0" presId="urn:microsoft.com/office/officeart/2008/layout/LinedList"/>
    <dgm:cxn modelId="{13F93952-817F-7249-AF79-9FC15701D8BD}" type="presParOf" srcId="{94A99D8E-2DB5-D44E-ABE2-70FA3224A604}" destId="{6254AB2E-47AA-3048-8306-4C93071AD514}" srcOrd="5" destOrd="0" presId="urn:microsoft.com/office/officeart/2008/layout/LinedList"/>
    <dgm:cxn modelId="{A0AC6F14-B6A5-634D-B7BC-85572C03478C}" type="presParOf" srcId="{6254AB2E-47AA-3048-8306-4C93071AD514}" destId="{83C23608-20B7-C644-8D66-9744AC7D4B74}" srcOrd="0" destOrd="0" presId="urn:microsoft.com/office/officeart/2008/layout/LinedList"/>
    <dgm:cxn modelId="{3C29F214-69F6-A442-BE2C-135B214557F4}" type="presParOf" srcId="{6254AB2E-47AA-3048-8306-4C93071AD514}" destId="{603A499D-1DF3-A248-AE5B-3F275B503FCC}"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DF85BC83-4FDE-8047-A883-C8ADB60DD705}" type="doc">
      <dgm:prSet loTypeId="urn:microsoft.com/office/officeart/2008/layout/HorizontalMultiLevelHierarchy" loCatId="list" qsTypeId="urn:microsoft.com/office/officeart/2005/8/quickstyle/simple3" qsCatId="simple" csTypeId="urn:microsoft.com/office/officeart/2005/8/colors/accent1_2" csCatId="accent1" phldr="1"/>
      <dgm:spPr/>
      <dgm:t>
        <a:bodyPr/>
        <a:lstStyle/>
        <a:p>
          <a:endParaRPr lang="en-GB"/>
        </a:p>
      </dgm:t>
    </dgm:pt>
    <dgm:pt modelId="{0AC937A8-7696-7446-8614-7E5A264A8248}">
      <dgm:prSet custT="1"/>
      <dgm:spPr/>
      <dgm:t>
        <a:bodyPr/>
        <a:lstStyle/>
        <a:p>
          <a:r>
            <a:rPr lang="en-US" sz="2800" b="1" dirty="0">
              <a:latin typeface="Times New Roman" panose="02020603050405020304" pitchFamily="18" charset="0"/>
              <a:cs typeface="Times New Roman" panose="02020603050405020304" pitchFamily="18" charset="0"/>
            </a:rPr>
            <a:t>NOT NULL</a:t>
          </a:r>
          <a:endParaRPr lang="en-IN" sz="2800" b="1" dirty="0">
            <a:latin typeface="Times New Roman" panose="02020603050405020304" pitchFamily="18" charset="0"/>
            <a:cs typeface="Times New Roman" panose="02020603050405020304" pitchFamily="18" charset="0"/>
          </a:endParaRPr>
        </a:p>
      </dgm:t>
    </dgm:pt>
    <dgm:pt modelId="{94917F6C-AE05-2E43-BE13-A871AA8259D1}" type="parTrans" cxnId="{74C395C1-5126-8F44-A6ED-E390AF48C064}">
      <dgm:prSet/>
      <dgm:spPr/>
      <dgm:t>
        <a:bodyPr/>
        <a:lstStyle/>
        <a:p>
          <a:endParaRPr lang="en-GB"/>
        </a:p>
      </dgm:t>
    </dgm:pt>
    <dgm:pt modelId="{E3A64457-8216-C343-9976-02669409C8F4}" type="sibTrans" cxnId="{74C395C1-5126-8F44-A6ED-E390AF48C064}">
      <dgm:prSet/>
      <dgm:spPr/>
      <dgm:t>
        <a:bodyPr/>
        <a:lstStyle/>
        <a:p>
          <a:endParaRPr lang="en-GB"/>
        </a:p>
      </dgm:t>
    </dgm:pt>
    <dgm:pt modelId="{3450DB6F-3255-3840-A4C4-9CD5E58F7287}">
      <dgm:prSet custT="1"/>
      <dgm:spPr/>
      <dgm:t>
        <a:bodyPr/>
        <a:lstStyle/>
        <a:p>
          <a:r>
            <a:rPr lang="en-US" sz="2800" b="1" dirty="0">
              <a:latin typeface="Times New Roman" panose="02020603050405020304" pitchFamily="18" charset="0"/>
              <a:cs typeface="Times New Roman" panose="02020603050405020304" pitchFamily="18" charset="0"/>
            </a:rPr>
            <a:t>DEFAULT</a:t>
          </a:r>
          <a:endParaRPr lang="en-IN" sz="2800" b="1" dirty="0">
            <a:latin typeface="Times New Roman" panose="02020603050405020304" pitchFamily="18" charset="0"/>
            <a:cs typeface="Times New Roman" panose="02020603050405020304" pitchFamily="18" charset="0"/>
          </a:endParaRPr>
        </a:p>
      </dgm:t>
    </dgm:pt>
    <dgm:pt modelId="{03E0139D-3ED0-AA47-92B8-50ECE0B9339B}" type="parTrans" cxnId="{04881211-00C2-D848-AFED-A71934EDCCDC}">
      <dgm:prSet/>
      <dgm:spPr/>
      <dgm:t>
        <a:bodyPr/>
        <a:lstStyle/>
        <a:p>
          <a:endParaRPr lang="en-GB"/>
        </a:p>
      </dgm:t>
    </dgm:pt>
    <dgm:pt modelId="{E4A134FB-831C-0A44-BC17-476F4883B2DA}" type="sibTrans" cxnId="{04881211-00C2-D848-AFED-A71934EDCCDC}">
      <dgm:prSet/>
      <dgm:spPr/>
      <dgm:t>
        <a:bodyPr/>
        <a:lstStyle/>
        <a:p>
          <a:endParaRPr lang="en-GB"/>
        </a:p>
      </dgm:t>
    </dgm:pt>
    <dgm:pt modelId="{4982EBE5-1F25-AF4A-BE4C-B28B1B59E1FD}">
      <dgm:prSet custT="1"/>
      <dgm:spPr/>
      <dgm:t>
        <a:bodyPr/>
        <a:lstStyle/>
        <a:p>
          <a:r>
            <a:rPr lang="en-US" sz="2800" b="1" dirty="0">
              <a:latin typeface="Times New Roman" panose="02020603050405020304" pitchFamily="18" charset="0"/>
              <a:cs typeface="Times New Roman" panose="02020603050405020304" pitchFamily="18" charset="0"/>
            </a:rPr>
            <a:t>UNIQUE</a:t>
          </a:r>
          <a:endParaRPr lang="en-IN" sz="2800" b="1" dirty="0">
            <a:latin typeface="Times New Roman" panose="02020603050405020304" pitchFamily="18" charset="0"/>
            <a:cs typeface="Times New Roman" panose="02020603050405020304" pitchFamily="18" charset="0"/>
          </a:endParaRPr>
        </a:p>
      </dgm:t>
    </dgm:pt>
    <dgm:pt modelId="{5F8AD45A-D1CC-A043-8E0F-DFA2077D829B}" type="parTrans" cxnId="{6A1B10F7-B865-734F-B8AB-6DBC52DCC367}">
      <dgm:prSet/>
      <dgm:spPr/>
      <dgm:t>
        <a:bodyPr/>
        <a:lstStyle/>
        <a:p>
          <a:endParaRPr lang="en-GB"/>
        </a:p>
      </dgm:t>
    </dgm:pt>
    <dgm:pt modelId="{838DFF82-AC37-9B4F-A6A4-35FF94AD7DD8}" type="sibTrans" cxnId="{6A1B10F7-B865-734F-B8AB-6DBC52DCC367}">
      <dgm:prSet/>
      <dgm:spPr/>
      <dgm:t>
        <a:bodyPr/>
        <a:lstStyle/>
        <a:p>
          <a:endParaRPr lang="en-GB"/>
        </a:p>
      </dgm:t>
    </dgm:pt>
    <dgm:pt modelId="{71B7A8B3-598B-0F42-A85F-D6201CB6BB06}">
      <dgm:prSet custT="1"/>
      <dgm:spPr/>
      <dgm:t>
        <a:bodyPr/>
        <a:lstStyle/>
        <a:p>
          <a:r>
            <a:rPr lang="en-US" sz="2800" b="1" dirty="0">
              <a:latin typeface="Times New Roman" panose="02020603050405020304" pitchFamily="18" charset="0"/>
              <a:cs typeface="Times New Roman" panose="02020603050405020304" pitchFamily="18" charset="0"/>
            </a:rPr>
            <a:t>KEY</a:t>
          </a:r>
          <a:endParaRPr lang="en-IN" sz="2800" b="1" dirty="0">
            <a:latin typeface="Times New Roman" panose="02020603050405020304" pitchFamily="18" charset="0"/>
            <a:cs typeface="Times New Roman" panose="02020603050405020304" pitchFamily="18" charset="0"/>
          </a:endParaRPr>
        </a:p>
      </dgm:t>
    </dgm:pt>
    <dgm:pt modelId="{1ECC53EE-606F-AD4F-8C07-AC5E46B62F6F}" type="parTrans" cxnId="{17DA93DD-01F5-F54E-9E1F-5E830536A393}">
      <dgm:prSet/>
      <dgm:spPr/>
      <dgm:t>
        <a:bodyPr/>
        <a:lstStyle/>
        <a:p>
          <a:endParaRPr lang="en-GB"/>
        </a:p>
      </dgm:t>
    </dgm:pt>
    <dgm:pt modelId="{2396CFA6-1411-6743-BCBC-76199C6C8895}" type="sibTrans" cxnId="{17DA93DD-01F5-F54E-9E1F-5E830536A393}">
      <dgm:prSet/>
      <dgm:spPr/>
      <dgm:t>
        <a:bodyPr/>
        <a:lstStyle/>
        <a:p>
          <a:endParaRPr lang="en-GB"/>
        </a:p>
      </dgm:t>
    </dgm:pt>
    <dgm:pt modelId="{00446C87-B8B6-7F47-AD4B-782299729063}">
      <dgm:prSet custT="1"/>
      <dgm:spPr/>
      <dgm:t>
        <a:bodyPr/>
        <a:lstStyle/>
        <a:p>
          <a:r>
            <a:rPr lang="en-US" sz="2800" b="1" dirty="0">
              <a:latin typeface="Times New Roman" panose="02020603050405020304" pitchFamily="18" charset="0"/>
              <a:cs typeface="Times New Roman" panose="02020603050405020304" pitchFamily="18" charset="0"/>
            </a:rPr>
            <a:t>PRIMARY Key</a:t>
          </a:r>
          <a:endParaRPr lang="en-IN" sz="2800" b="1" dirty="0">
            <a:latin typeface="Times New Roman" panose="02020603050405020304" pitchFamily="18" charset="0"/>
            <a:cs typeface="Times New Roman" panose="02020603050405020304" pitchFamily="18" charset="0"/>
          </a:endParaRPr>
        </a:p>
      </dgm:t>
    </dgm:pt>
    <dgm:pt modelId="{E3972D6F-CDB8-CB46-9D82-26B6DBF03393}" type="parTrans" cxnId="{AB3BD548-6BD1-A948-BA92-9117F6FDC41B}">
      <dgm:prSet/>
      <dgm:spPr/>
      <dgm:t>
        <a:bodyPr/>
        <a:lstStyle/>
        <a:p>
          <a:endParaRPr lang="en-GB"/>
        </a:p>
      </dgm:t>
    </dgm:pt>
    <dgm:pt modelId="{B97304F1-FF97-A748-BEE4-091192807719}" type="sibTrans" cxnId="{AB3BD548-6BD1-A948-BA92-9117F6FDC41B}">
      <dgm:prSet/>
      <dgm:spPr/>
      <dgm:t>
        <a:bodyPr/>
        <a:lstStyle/>
        <a:p>
          <a:endParaRPr lang="en-GB"/>
        </a:p>
      </dgm:t>
    </dgm:pt>
    <dgm:pt modelId="{78FBA5BF-6B66-5444-A8FD-9F4F4F4BD77D}">
      <dgm:prSet custT="1"/>
      <dgm:spPr/>
      <dgm:t>
        <a:bodyPr/>
        <a:lstStyle/>
        <a:p>
          <a:r>
            <a:rPr lang="en-US" sz="2800" b="1" dirty="0">
              <a:latin typeface="Times New Roman" panose="02020603050405020304" pitchFamily="18" charset="0"/>
              <a:cs typeface="Times New Roman" panose="02020603050405020304" pitchFamily="18" charset="0"/>
            </a:rPr>
            <a:t>FOREIGN Key</a:t>
          </a:r>
          <a:endParaRPr lang="en-IN" sz="2800" b="1" dirty="0">
            <a:latin typeface="Times New Roman" panose="02020603050405020304" pitchFamily="18" charset="0"/>
            <a:cs typeface="Times New Roman" panose="02020603050405020304" pitchFamily="18" charset="0"/>
          </a:endParaRPr>
        </a:p>
      </dgm:t>
    </dgm:pt>
    <dgm:pt modelId="{3D153B7A-3844-184F-A2ED-E13E691DCA2C}" type="parTrans" cxnId="{3E97CDBF-6A2E-3C4E-872C-A49D5BED39E5}">
      <dgm:prSet/>
      <dgm:spPr/>
      <dgm:t>
        <a:bodyPr/>
        <a:lstStyle/>
        <a:p>
          <a:endParaRPr lang="en-GB"/>
        </a:p>
      </dgm:t>
    </dgm:pt>
    <dgm:pt modelId="{03B2F59D-5DB0-9149-A44C-DC6538325A31}" type="sibTrans" cxnId="{3E97CDBF-6A2E-3C4E-872C-A49D5BED39E5}">
      <dgm:prSet/>
      <dgm:spPr/>
      <dgm:t>
        <a:bodyPr/>
        <a:lstStyle/>
        <a:p>
          <a:endParaRPr lang="en-GB"/>
        </a:p>
      </dgm:t>
    </dgm:pt>
    <dgm:pt modelId="{195D7A5E-EB65-B545-9026-E97176E2443C}">
      <dgm:prSet custT="1"/>
      <dgm:spPr/>
      <dgm:t>
        <a:bodyPr/>
        <a:lstStyle/>
        <a:p>
          <a:r>
            <a:rPr lang="en-US" sz="2800" b="1" dirty="0">
              <a:latin typeface="Times New Roman" panose="02020603050405020304" pitchFamily="18" charset="0"/>
              <a:cs typeface="Times New Roman" panose="02020603050405020304" pitchFamily="18" charset="0"/>
            </a:rPr>
            <a:t>CHECK</a:t>
          </a:r>
          <a:endParaRPr lang="en-IN" sz="2800" b="1" dirty="0">
            <a:latin typeface="Times New Roman" panose="02020603050405020304" pitchFamily="18" charset="0"/>
            <a:cs typeface="Times New Roman" panose="02020603050405020304" pitchFamily="18" charset="0"/>
          </a:endParaRPr>
        </a:p>
      </dgm:t>
    </dgm:pt>
    <dgm:pt modelId="{1083B98F-48A5-FF4A-98CB-368293973959}" type="parTrans" cxnId="{FA9D489B-8215-4B4B-87A1-33CA368F5A0E}">
      <dgm:prSet/>
      <dgm:spPr/>
      <dgm:t>
        <a:bodyPr/>
        <a:lstStyle/>
        <a:p>
          <a:endParaRPr lang="en-GB"/>
        </a:p>
      </dgm:t>
    </dgm:pt>
    <dgm:pt modelId="{240990A0-44EE-864B-B093-3EB00D21CA7E}" type="sibTrans" cxnId="{FA9D489B-8215-4B4B-87A1-33CA368F5A0E}">
      <dgm:prSet/>
      <dgm:spPr/>
      <dgm:t>
        <a:bodyPr/>
        <a:lstStyle/>
        <a:p>
          <a:endParaRPr lang="en-GB"/>
        </a:p>
      </dgm:t>
    </dgm:pt>
    <dgm:pt modelId="{20D77C25-A546-8A42-9D08-146143943078}">
      <dgm:prSet/>
      <dgm:spPr/>
      <dgm:t>
        <a:bodyPr/>
        <a:lstStyle/>
        <a:p>
          <a:r>
            <a:rPr lang="en-IN" dirty="0"/>
            <a:t>Constraint Types</a:t>
          </a:r>
        </a:p>
      </dgm:t>
    </dgm:pt>
    <dgm:pt modelId="{3C071D24-F8AE-F640-AF87-EF12AA1ECF23}" type="parTrans" cxnId="{00C22AE3-1E25-D241-85C3-E469A27F6A51}">
      <dgm:prSet/>
      <dgm:spPr/>
      <dgm:t>
        <a:bodyPr/>
        <a:lstStyle/>
        <a:p>
          <a:endParaRPr lang="en-GB"/>
        </a:p>
      </dgm:t>
    </dgm:pt>
    <dgm:pt modelId="{86D73DB6-03D2-F149-84CF-0D9556174B78}" type="sibTrans" cxnId="{00C22AE3-1E25-D241-85C3-E469A27F6A51}">
      <dgm:prSet/>
      <dgm:spPr/>
      <dgm:t>
        <a:bodyPr/>
        <a:lstStyle/>
        <a:p>
          <a:endParaRPr lang="en-GB"/>
        </a:p>
      </dgm:t>
    </dgm:pt>
    <dgm:pt modelId="{0555E012-BD50-9448-9907-23B13D0F3BED}">
      <dgm:prSet custT="1"/>
      <dgm:spPr/>
      <dgm:t>
        <a:bodyPr/>
        <a:lstStyle/>
        <a:p>
          <a:r>
            <a:rPr lang="en-US" sz="2800" b="1" dirty="0">
              <a:latin typeface="Times New Roman" panose="02020603050405020304" pitchFamily="18" charset="0"/>
              <a:cs typeface="Times New Roman" panose="02020603050405020304" pitchFamily="18" charset="0"/>
            </a:rPr>
            <a:t> DEFAULT</a:t>
          </a:r>
          <a:endParaRPr lang="en-IN" sz="2800" b="1" dirty="0">
            <a:latin typeface="Times New Roman" panose="02020603050405020304" pitchFamily="18" charset="0"/>
            <a:cs typeface="Times New Roman" panose="02020603050405020304" pitchFamily="18" charset="0"/>
          </a:endParaRPr>
        </a:p>
      </dgm:t>
    </dgm:pt>
    <dgm:pt modelId="{E82D43A4-E46D-A54A-B7F2-3534E888A3C3}" type="parTrans" cxnId="{02CD2DDD-2517-7C42-92CC-D3A7EBFD639F}">
      <dgm:prSet/>
      <dgm:spPr/>
      <dgm:t>
        <a:bodyPr/>
        <a:lstStyle/>
        <a:p>
          <a:endParaRPr lang="en-GB"/>
        </a:p>
      </dgm:t>
    </dgm:pt>
    <dgm:pt modelId="{C9211021-51DB-B143-B0A8-9431CA963D6C}" type="sibTrans" cxnId="{02CD2DDD-2517-7C42-92CC-D3A7EBFD639F}">
      <dgm:prSet/>
      <dgm:spPr/>
      <dgm:t>
        <a:bodyPr/>
        <a:lstStyle/>
        <a:p>
          <a:endParaRPr lang="en-GB"/>
        </a:p>
      </dgm:t>
    </dgm:pt>
    <dgm:pt modelId="{AD13ED8D-8BA9-584D-8069-064084ADE8F8}" type="pres">
      <dgm:prSet presAssocID="{DF85BC83-4FDE-8047-A883-C8ADB60DD705}" presName="Name0" presStyleCnt="0">
        <dgm:presLayoutVars>
          <dgm:chPref val="1"/>
          <dgm:dir/>
          <dgm:animOne val="branch"/>
          <dgm:animLvl val="lvl"/>
          <dgm:resizeHandles val="exact"/>
        </dgm:presLayoutVars>
      </dgm:prSet>
      <dgm:spPr/>
    </dgm:pt>
    <dgm:pt modelId="{0920C228-5500-2A4F-AE30-5991773DA0AE}" type="pres">
      <dgm:prSet presAssocID="{20D77C25-A546-8A42-9D08-146143943078}" presName="root1" presStyleCnt="0"/>
      <dgm:spPr/>
    </dgm:pt>
    <dgm:pt modelId="{8EFC03FD-54FC-334E-B971-750B34C0B7FF}" type="pres">
      <dgm:prSet presAssocID="{20D77C25-A546-8A42-9D08-146143943078}" presName="LevelOneTextNode" presStyleLbl="node0" presStyleIdx="0" presStyleCnt="1">
        <dgm:presLayoutVars>
          <dgm:chPref val="3"/>
        </dgm:presLayoutVars>
      </dgm:prSet>
      <dgm:spPr/>
    </dgm:pt>
    <dgm:pt modelId="{BD49AFCA-0519-3B4B-A537-F55E696CD863}" type="pres">
      <dgm:prSet presAssocID="{20D77C25-A546-8A42-9D08-146143943078}" presName="level2hierChild" presStyleCnt="0"/>
      <dgm:spPr/>
    </dgm:pt>
    <dgm:pt modelId="{45E2EB82-3850-CB44-BFF2-75BD965E8737}" type="pres">
      <dgm:prSet presAssocID="{94917F6C-AE05-2E43-BE13-A871AA8259D1}" presName="conn2-1" presStyleLbl="parChTrans1D2" presStyleIdx="0" presStyleCnt="6"/>
      <dgm:spPr/>
    </dgm:pt>
    <dgm:pt modelId="{5E280127-B700-F046-AC3C-B41F91137BCC}" type="pres">
      <dgm:prSet presAssocID="{94917F6C-AE05-2E43-BE13-A871AA8259D1}" presName="connTx" presStyleLbl="parChTrans1D2" presStyleIdx="0" presStyleCnt="6"/>
      <dgm:spPr/>
    </dgm:pt>
    <dgm:pt modelId="{BC23B87E-BD7B-4143-AF15-D2C29B992F50}" type="pres">
      <dgm:prSet presAssocID="{0AC937A8-7696-7446-8614-7E5A264A8248}" presName="root2" presStyleCnt="0"/>
      <dgm:spPr/>
    </dgm:pt>
    <dgm:pt modelId="{3808E836-6D35-2149-94BD-FF9206BADC34}" type="pres">
      <dgm:prSet presAssocID="{0AC937A8-7696-7446-8614-7E5A264A8248}" presName="LevelTwoTextNode" presStyleLbl="node2" presStyleIdx="0" presStyleCnt="6">
        <dgm:presLayoutVars>
          <dgm:chPref val="3"/>
        </dgm:presLayoutVars>
      </dgm:prSet>
      <dgm:spPr/>
    </dgm:pt>
    <dgm:pt modelId="{997F0092-6FF4-9B46-9F9E-00319F68F9EC}" type="pres">
      <dgm:prSet presAssocID="{0AC937A8-7696-7446-8614-7E5A264A8248}" presName="level3hierChild" presStyleCnt="0"/>
      <dgm:spPr/>
    </dgm:pt>
    <dgm:pt modelId="{126A6447-6096-8847-B834-DBA4FBEAD081}" type="pres">
      <dgm:prSet presAssocID="{03E0139D-3ED0-AA47-92B8-50ECE0B9339B}" presName="conn2-1" presStyleLbl="parChTrans1D2" presStyleIdx="1" presStyleCnt="6"/>
      <dgm:spPr/>
    </dgm:pt>
    <dgm:pt modelId="{AAA604EB-B29C-4A46-9F97-308E47CC693A}" type="pres">
      <dgm:prSet presAssocID="{03E0139D-3ED0-AA47-92B8-50ECE0B9339B}" presName="connTx" presStyleLbl="parChTrans1D2" presStyleIdx="1" presStyleCnt="6"/>
      <dgm:spPr/>
    </dgm:pt>
    <dgm:pt modelId="{9ADB0D6E-F02E-4B4C-846B-E0A6E3D3199E}" type="pres">
      <dgm:prSet presAssocID="{3450DB6F-3255-3840-A4C4-9CD5E58F7287}" presName="root2" presStyleCnt="0"/>
      <dgm:spPr/>
    </dgm:pt>
    <dgm:pt modelId="{048F1FC9-40C4-514B-A366-AE6BBB0C7177}" type="pres">
      <dgm:prSet presAssocID="{3450DB6F-3255-3840-A4C4-9CD5E58F7287}" presName="LevelTwoTextNode" presStyleLbl="node2" presStyleIdx="1" presStyleCnt="6">
        <dgm:presLayoutVars>
          <dgm:chPref val="3"/>
        </dgm:presLayoutVars>
      </dgm:prSet>
      <dgm:spPr/>
    </dgm:pt>
    <dgm:pt modelId="{797B2B41-FCF5-BA43-965D-C049005F120E}" type="pres">
      <dgm:prSet presAssocID="{3450DB6F-3255-3840-A4C4-9CD5E58F7287}" presName="level3hierChild" presStyleCnt="0"/>
      <dgm:spPr/>
    </dgm:pt>
    <dgm:pt modelId="{6C87566A-8ED8-C845-B8A8-6A9D44BE081B}" type="pres">
      <dgm:prSet presAssocID="{5F8AD45A-D1CC-A043-8E0F-DFA2077D829B}" presName="conn2-1" presStyleLbl="parChTrans1D2" presStyleIdx="2" presStyleCnt="6"/>
      <dgm:spPr/>
    </dgm:pt>
    <dgm:pt modelId="{824069BD-1FE2-9D4F-B49F-CDB10FAF7CD5}" type="pres">
      <dgm:prSet presAssocID="{5F8AD45A-D1CC-A043-8E0F-DFA2077D829B}" presName="connTx" presStyleLbl="parChTrans1D2" presStyleIdx="2" presStyleCnt="6"/>
      <dgm:spPr/>
    </dgm:pt>
    <dgm:pt modelId="{5300136E-20CD-F542-A230-CA2B31F8B261}" type="pres">
      <dgm:prSet presAssocID="{4982EBE5-1F25-AF4A-BE4C-B28B1B59E1FD}" presName="root2" presStyleCnt="0"/>
      <dgm:spPr/>
    </dgm:pt>
    <dgm:pt modelId="{B9990B87-5A63-E24A-95B4-AB62482664E8}" type="pres">
      <dgm:prSet presAssocID="{4982EBE5-1F25-AF4A-BE4C-B28B1B59E1FD}" presName="LevelTwoTextNode" presStyleLbl="node2" presStyleIdx="2" presStyleCnt="6">
        <dgm:presLayoutVars>
          <dgm:chPref val="3"/>
        </dgm:presLayoutVars>
      </dgm:prSet>
      <dgm:spPr/>
    </dgm:pt>
    <dgm:pt modelId="{71B84DF6-2DB0-E44F-B0BD-3C9FB78081B4}" type="pres">
      <dgm:prSet presAssocID="{4982EBE5-1F25-AF4A-BE4C-B28B1B59E1FD}" presName="level3hierChild" presStyleCnt="0"/>
      <dgm:spPr/>
    </dgm:pt>
    <dgm:pt modelId="{40343F0D-FA35-F64D-A974-AD467D4CA48A}" type="pres">
      <dgm:prSet presAssocID="{1ECC53EE-606F-AD4F-8C07-AC5E46B62F6F}" presName="conn2-1" presStyleLbl="parChTrans1D2" presStyleIdx="3" presStyleCnt="6"/>
      <dgm:spPr/>
    </dgm:pt>
    <dgm:pt modelId="{E86F5F6E-B4B6-AC43-BAD6-1107B68679B3}" type="pres">
      <dgm:prSet presAssocID="{1ECC53EE-606F-AD4F-8C07-AC5E46B62F6F}" presName="connTx" presStyleLbl="parChTrans1D2" presStyleIdx="3" presStyleCnt="6"/>
      <dgm:spPr/>
    </dgm:pt>
    <dgm:pt modelId="{FC32D8B9-D54E-A94B-B3CB-91B29410B2EA}" type="pres">
      <dgm:prSet presAssocID="{71B7A8B3-598B-0F42-A85F-D6201CB6BB06}" presName="root2" presStyleCnt="0"/>
      <dgm:spPr/>
    </dgm:pt>
    <dgm:pt modelId="{656816FF-5774-9043-93EB-934F8EFD1D24}" type="pres">
      <dgm:prSet presAssocID="{71B7A8B3-598B-0F42-A85F-D6201CB6BB06}" presName="LevelTwoTextNode" presStyleLbl="node2" presStyleIdx="3" presStyleCnt="6">
        <dgm:presLayoutVars>
          <dgm:chPref val="3"/>
        </dgm:presLayoutVars>
      </dgm:prSet>
      <dgm:spPr/>
    </dgm:pt>
    <dgm:pt modelId="{CBC35922-1580-2C47-9BCD-06962BD0FC23}" type="pres">
      <dgm:prSet presAssocID="{71B7A8B3-598B-0F42-A85F-D6201CB6BB06}" presName="level3hierChild" presStyleCnt="0"/>
      <dgm:spPr/>
    </dgm:pt>
    <dgm:pt modelId="{791E7793-AC69-0748-8709-294537426F2F}" type="pres">
      <dgm:prSet presAssocID="{E3972D6F-CDB8-CB46-9D82-26B6DBF03393}" presName="conn2-1" presStyleLbl="parChTrans1D3" presStyleIdx="0" presStyleCnt="2"/>
      <dgm:spPr/>
    </dgm:pt>
    <dgm:pt modelId="{9568F6B7-4986-C449-9D05-8464A582DCB0}" type="pres">
      <dgm:prSet presAssocID="{E3972D6F-CDB8-CB46-9D82-26B6DBF03393}" presName="connTx" presStyleLbl="parChTrans1D3" presStyleIdx="0" presStyleCnt="2"/>
      <dgm:spPr/>
    </dgm:pt>
    <dgm:pt modelId="{B5813004-857A-EC44-B806-F8BE6550A797}" type="pres">
      <dgm:prSet presAssocID="{00446C87-B8B6-7F47-AD4B-782299729063}" presName="root2" presStyleCnt="0"/>
      <dgm:spPr/>
    </dgm:pt>
    <dgm:pt modelId="{89E647DD-EA25-B648-908E-6154B3820AD3}" type="pres">
      <dgm:prSet presAssocID="{00446C87-B8B6-7F47-AD4B-782299729063}" presName="LevelTwoTextNode" presStyleLbl="node3" presStyleIdx="0" presStyleCnt="2">
        <dgm:presLayoutVars>
          <dgm:chPref val="3"/>
        </dgm:presLayoutVars>
      </dgm:prSet>
      <dgm:spPr/>
    </dgm:pt>
    <dgm:pt modelId="{79CF1178-B3C5-6940-8C39-A07C2C1D3F73}" type="pres">
      <dgm:prSet presAssocID="{00446C87-B8B6-7F47-AD4B-782299729063}" presName="level3hierChild" presStyleCnt="0"/>
      <dgm:spPr/>
    </dgm:pt>
    <dgm:pt modelId="{18BFD6C1-D6AA-104F-B234-62A06EDF535A}" type="pres">
      <dgm:prSet presAssocID="{3D153B7A-3844-184F-A2ED-E13E691DCA2C}" presName="conn2-1" presStyleLbl="parChTrans1D3" presStyleIdx="1" presStyleCnt="2"/>
      <dgm:spPr/>
    </dgm:pt>
    <dgm:pt modelId="{5F29F02A-96A4-304E-936E-64CEBF1FF6DF}" type="pres">
      <dgm:prSet presAssocID="{3D153B7A-3844-184F-A2ED-E13E691DCA2C}" presName="connTx" presStyleLbl="parChTrans1D3" presStyleIdx="1" presStyleCnt="2"/>
      <dgm:spPr/>
    </dgm:pt>
    <dgm:pt modelId="{DAC294B7-1A50-5147-AAD8-8BC3DB9B68FE}" type="pres">
      <dgm:prSet presAssocID="{78FBA5BF-6B66-5444-A8FD-9F4F4F4BD77D}" presName="root2" presStyleCnt="0"/>
      <dgm:spPr/>
    </dgm:pt>
    <dgm:pt modelId="{D00BBEA5-5FF4-2B40-BE0C-986BA06F4334}" type="pres">
      <dgm:prSet presAssocID="{78FBA5BF-6B66-5444-A8FD-9F4F4F4BD77D}" presName="LevelTwoTextNode" presStyleLbl="node3" presStyleIdx="1" presStyleCnt="2">
        <dgm:presLayoutVars>
          <dgm:chPref val="3"/>
        </dgm:presLayoutVars>
      </dgm:prSet>
      <dgm:spPr/>
    </dgm:pt>
    <dgm:pt modelId="{6A654EF5-A630-E248-9A3A-7D3F0E705739}" type="pres">
      <dgm:prSet presAssocID="{78FBA5BF-6B66-5444-A8FD-9F4F4F4BD77D}" presName="level3hierChild" presStyleCnt="0"/>
      <dgm:spPr/>
    </dgm:pt>
    <dgm:pt modelId="{7F3F2E95-AE8C-A64A-BE38-5778EFF8B136}" type="pres">
      <dgm:prSet presAssocID="{1083B98F-48A5-FF4A-98CB-368293973959}" presName="conn2-1" presStyleLbl="parChTrans1D2" presStyleIdx="4" presStyleCnt="6"/>
      <dgm:spPr/>
    </dgm:pt>
    <dgm:pt modelId="{6427CBCE-5DD5-374D-864D-94E5DEF65E58}" type="pres">
      <dgm:prSet presAssocID="{1083B98F-48A5-FF4A-98CB-368293973959}" presName="connTx" presStyleLbl="parChTrans1D2" presStyleIdx="4" presStyleCnt="6"/>
      <dgm:spPr/>
    </dgm:pt>
    <dgm:pt modelId="{5A7CA196-28B3-7F4B-9FA8-94E237DA4AE4}" type="pres">
      <dgm:prSet presAssocID="{195D7A5E-EB65-B545-9026-E97176E2443C}" presName="root2" presStyleCnt="0"/>
      <dgm:spPr/>
    </dgm:pt>
    <dgm:pt modelId="{A8CE3848-B9BB-1B49-A915-8B5E0544519E}" type="pres">
      <dgm:prSet presAssocID="{195D7A5E-EB65-B545-9026-E97176E2443C}" presName="LevelTwoTextNode" presStyleLbl="node2" presStyleIdx="4" presStyleCnt="6">
        <dgm:presLayoutVars>
          <dgm:chPref val="3"/>
        </dgm:presLayoutVars>
      </dgm:prSet>
      <dgm:spPr/>
    </dgm:pt>
    <dgm:pt modelId="{FB0A4E4D-07B6-C74D-BC4B-E1EECF5AC472}" type="pres">
      <dgm:prSet presAssocID="{195D7A5E-EB65-B545-9026-E97176E2443C}" presName="level3hierChild" presStyleCnt="0"/>
      <dgm:spPr/>
    </dgm:pt>
    <dgm:pt modelId="{1BDFC516-1E0E-C54B-889E-B24B216138BE}" type="pres">
      <dgm:prSet presAssocID="{E82D43A4-E46D-A54A-B7F2-3534E888A3C3}" presName="conn2-1" presStyleLbl="parChTrans1D2" presStyleIdx="5" presStyleCnt="6"/>
      <dgm:spPr/>
    </dgm:pt>
    <dgm:pt modelId="{083E2310-0867-2744-9D9A-97CBD726A298}" type="pres">
      <dgm:prSet presAssocID="{E82D43A4-E46D-A54A-B7F2-3534E888A3C3}" presName="connTx" presStyleLbl="parChTrans1D2" presStyleIdx="5" presStyleCnt="6"/>
      <dgm:spPr/>
    </dgm:pt>
    <dgm:pt modelId="{E7022773-C6CD-8948-B9D7-532F81EA00FD}" type="pres">
      <dgm:prSet presAssocID="{0555E012-BD50-9448-9907-23B13D0F3BED}" presName="root2" presStyleCnt="0"/>
      <dgm:spPr/>
    </dgm:pt>
    <dgm:pt modelId="{C0333EB9-ED1A-1A4C-B883-CC8B6D63B652}" type="pres">
      <dgm:prSet presAssocID="{0555E012-BD50-9448-9907-23B13D0F3BED}" presName="LevelTwoTextNode" presStyleLbl="node2" presStyleIdx="5" presStyleCnt="6">
        <dgm:presLayoutVars>
          <dgm:chPref val="3"/>
        </dgm:presLayoutVars>
      </dgm:prSet>
      <dgm:spPr/>
    </dgm:pt>
    <dgm:pt modelId="{9263DFB1-8499-4A40-BE1B-335FC8C0FF2B}" type="pres">
      <dgm:prSet presAssocID="{0555E012-BD50-9448-9907-23B13D0F3BED}" presName="level3hierChild" presStyleCnt="0"/>
      <dgm:spPr/>
    </dgm:pt>
  </dgm:ptLst>
  <dgm:cxnLst>
    <dgm:cxn modelId="{3FC9CC06-76CA-8249-A58E-9CE6BDED1746}" type="presOf" srcId="{20D77C25-A546-8A42-9D08-146143943078}" destId="{8EFC03FD-54FC-334E-B971-750B34C0B7FF}" srcOrd="0" destOrd="0" presId="urn:microsoft.com/office/officeart/2008/layout/HorizontalMultiLevelHierarchy"/>
    <dgm:cxn modelId="{04881211-00C2-D848-AFED-A71934EDCCDC}" srcId="{20D77C25-A546-8A42-9D08-146143943078}" destId="{3450DB6F-3255-3840-A4C4-9CD5E58F7287}" srcOrd="1" destOrd="0" parTransId="{03E0139D-3ED0-AA47-92B8-50ECE0B9339B}" sibTransId="{E4A134FB-831C-0A44-BC17-476F4883B2DA}"/>
    <dgm:cxn modelId="{EF23E015-545A-C143-ADF3-65A0B8DC12AA}" type="presOf" srcId="{5F8AD45A-D1CC-A043-8E0F-DFA2077D829B}" destId="{824069BD-1FE2-9D4F-B49F-CDB10FAF7CD5}" srcOrd="1" destOrd="0" presId="urn:microsoft.com/office/officeart/2008/layout/HorizontalMultiLevelHierarchy"/>
    <dgm:cxn modelId="{4F48E41A-B1A5-C54E-9433-9A522DE7B772}" type="presOf" srcId="{94917F6C-AE05-2E43-BE13-A871AA8259D1}" destId="{45E2EB82-3850-CB44-BFF2-75BD965E8737}" srcOrd="0" destOrd="0" presId="urn:microsoft.com/office/officeart/2008/layout/HorizontalMultiLevelHierarchy"/>
    <dgm:cxn modelId="{78173F1C-CE6C-DF49-ACF7-B9BD51B6E38C}" type="presOf" srcId="{94917F6C-AE05-2E43-BE13-A871AA8259D1}" destId="{5E280127-B700-F046-AC3C-B41F91137BCC}" srcOrd="1" destOrd="0" presId="urn:microsoft.com/office/officeart/2008/layout/HorizontalMultiLevelHierarchy"/>
    <dgm:cxn modelId="{09C8051E-F36D-1C4D-A751-6BC0D9ED1CF7}" type="presOf" srcId="{03E0139D-3ED0-AA47-92B8-50ECE0B9339B}" destId="{AAA604EB-B29C-4A46-9F97-308E47CC693A}" srcOrd="1" destOrd="0" presId="urn:microsoft.com/office/officeart/2008/layout/HorizontalMultiLevelHierarchy"/>
    <dgm:cxn modelId="{69A66B2A-21C5-534B-BDB6-04CE396B64C4}" type="presOf" srcId="{71B7A8B3-598B-0F42-A85F-D6201CB6BB06}" destId="{656816FF-5774-9043-93EB-934F8EFD1D24}" srcOrd="0" destOrd="0" presId="urn:microsoft.com/office/officeart/2008/layout/HorizontalMultiLevelHierarchy"/>
    <dgm:cxn modelId="{B0F37D33-64F3-A84E-9430-F6EFF1FED72B}" type="presOf" srcId="{1083B98F-48A5-FF4A-98CB-368293973959}" destId="{6427CBCE-5DD5-374D-864D-94E5DEF65E58}" srcOrd="1" destOrd="0" presId="urn:microsoft.com/office/officeart/2008/layout/HorizontalMultiLevelHierarchy"/>
    <dgm:cxn modelId="{B2992B37-68FB-1E49-BA5A-486978B09D75}" type="presOf" srcId="{78FBA5BF-6B66-5444-A8FD-9F4F4F4BD77D}" destId="{D00BBEA5-5FF4-2B40-BE0C-986BA06F4334}" srcOrd="0" destOrd="0" presId="urn:microsoft.com/office/officeart/2008/layout/HorizontalMultiLevelHierarchy"/>
    <dgm:cxn modelId="{B3CAB33E-1987-D14A-B2CD-7A33AD0A7F42}" type="presOf" srcId="{4982EBE5-1F25-AF4A-BE4C-B28B1B59E1FD}" destId="{B9990B87-5A63-E24A-95B4-AB62482664E8}" srcOrd="0" destOrd="0" presId="urn:microsoft.com/office/officeart/2008/layout/HorizontalMultiLevelHierarchy"/>
    <dgm:cxn modelId="{E0B86145-A0ED-FC4F-9F40-4813E01D7246}" type="presOf" srcId="{3450DB6F-3255-3840-A4C4-9CD5E58F7287}" destId="{048F1FC9-40C4-514B-A366-AE6BBB0C7177}" srcOrd="0" destOrd="0" presId="urn:microsoft.com/office/officeart/2008/layout/HorizontalMultiLevelHierarchy"/>
    <dgm:cxn modelId="{AB3BD548-6BD1-A948-BA92-9117F6FDC41B}" srcId="{71B7A8B3-598B-0F42-A85F-D6201CB6BB06}" destId="{00446C87-B8B6-7F47-AD4B-782299729063}" srcOrd="0" destOrd="0" parTransId="{E3972D6F-CDB8-CB46-9D82-26B6DBF03393}" sibTransId="{B97304F1-FF97-A748-BEE4-091192807719}"/>
    <dgm:cxn modelId="{3B063E85-19A2-6B4A-9747-93F03CCB0CE7}" type="presOf" srcId="{3D153B7A-3844-184F-A2ED-E13E691DCA2C}" destId="{18BFD6C1-D6AA-104F-B234-62A06EDF535A}" srcOrd="0" destOrd="0" presId="urn:microsoft.com/office/officeart/2008/layout/HorizontalMultiLevelHierarchy"/>
    <dgm:cxn modelId="{48BD9E8C-237E-F248-ACAA-65299D5077B2}" type="presOf" srcId="{0AC937A8-7696-7446-8614-7E5A264A8248}" destId="{3808E836-6D35-2149-94BD-FF9206BADC34}" srcOrd="0" destOrd="0" presId="urn:microsoft.com/office/officeart/2008/layout/HorizontalMultiLevelHierarchy"/>
    <dgm:cxn modelId="{F6727291-23A2-1A49-8143-5C7F7B9D224C}" type="presOf" srcId="{00446C87-B8B6-7F47-AD4B-782299729063}" destId="{89E647DD-EA25-B648-908E-6154B3820AD3}" srcOrd="0" destOrd="0" presId="urn:microsoft.com/office/officeart/2008/layout/HorizontalMultiLevelHierarchy"/>
    <dgm:cxn modelId="{85069193-4B41-FB44-9A28-AB9A3A59C643}" type="presOf" srcId="{1ECC53EE-606F-AD4F-8C07-AC5E46B62F6F}" destId="{E86F5F6E-B4B6-AC43-BAD6-1107B68679B3}" srcOrd="1" destOrd="0" presId="urn:microsoft.com/office/officeart/2008/layout/HorizontalMultiLevelHierarchy"/>
    <dgm:cxn modelId="{FA9D489B-8215-4B4B-87A1-33CA368F5A0E}" srcId="{20D77C25-A546-8A42-9D08-146143943078}" destId="{195D7A5E-EB65-B545-9026-E97176E2443C}" srcOrd="4" destOrd="0" parTransId="{1083B98F-48A5-FF4A-98CB-368293973959}" sibTransId="{240990A0-44EE-864B-B093-3EB00D21CA7E}"/>
    <dgm:cxn modelId="{B6BEAC9E-7A00-1F49-B7C7-59016EE38118}" type="presOf" srcId="{195D7A5E-EB65-B545-9026-E97176E2443C}" destId="{A8CE3848-B9BB-1B49-A915-8B5E0544519E}" srcOrd="0" destOrd="0" presId="urn:microsoft.com/office/officeart/2008/layout/HorizontalMultiLevelHierarchy"/>
    <dgm:cxn modelId="{6AC917A4-AC8D-A24B-A90C-CE90EBEF507D}" type="presOf" srcId="{1ECC53EE-606F-AD4F-8C07-AC5E46B62F6F}" destId="{40343F0D-FA35-F64D-A974-AD467D4CA48A}" srcOrd="0" destOrd="0" presId="urn:microsoft.com/office/officeart/2008/layout/HorizontalMultiLevelHierarchy"/>
    <dgm:cxn modelId="{B2370CA6-1CBE-5049-A831-8E736DF415D6}" type="presOf" srcId="{1083B98F-48A5-FF4A-98CB-368293973959}" destId="{7F3F2E95-AE8C-A64A-BE38-5778EFF8B136}" srcOrd="0" destOrd="0" presId="urn:microsoft.com/office/officeart/2008/layout/HorizontalMultiLevelHierarchy"/>
    <dgm:cxn modelId="{5BD42CAB-219A-CD4B-AE23-EE46F4C6FF78}" type="presOf" srcId="{3D153B7A-3844-184F-A2ED-E13E691DCA2C}" destId="{5F29F02A-96A4-304E-936E-64CEBF1FF6DF}" srcOrd="1" destOrd="0" presId="urn:microsoft.com/office/officeart/2008/layout/HorizontalMultiLevelHierarchy"/>
    <dgm:cxn modelId="{AD7BC3AC-B0C3-F94C-ABB9-1CD2094516C5}" type="presOf" srcId="{DF85BC83-4FDE-8047-A883-C8ADB60DD705}" destId="{AD13ED8D-8BA9-584D-8069-064084ADE8F8}" srcOrd="0" destOrd="0" presId="urn:microsoft.com/office/officeart/2008/layout/HorizontalMultiLevelHierarchy"/>
    <dgm:cxn modelId="{822B87B7-224C-3D4B-81D3-DBB38F77C440}" type="presOf" srcId="{E82D43A4-E46D-A54A-B7F2-3534E888A3C3}" destId="{1BDFC516-1E0E-C54B-889E-B24B216138BE}" srcOrd="0" destOrd="0" presId="urn:microsoft.com/office/officeart/2008/layout/HorizontalMultiLevelHierarchy"/>
    <dgm:cxn modelId="{3E97CDBF-6A2E-3C4E-872C-A49D5BED39E5}" srcId="{71B7A8B3-598B-0F42-A85F-D6201CB6BB06}" destId="{78FBA5BF-6B66-5444-A8FD-9F4F4F4BD77D}" srcOrd="1" destOrd="0" parTransId="{3D153B7A-3844-184F-A2ED-E13E691DCA2C}" sibTransId="{03B2F59D-5DB0-9149-A44C-DC6538325A31}"/>
    <dgm:cxn modelId="{74C395C1-5126-8F44-A6ED-E390AF48C064}" srcId="{20D77C25-A546-8A42-9D08-146143943078}" destId="{0AC937A8-7696-7446-8614-7E5A264A8248}" srcOrd="0" destOrd="0" parTransId="{94917F6C-AE05-2E43-BE13-A871AA8259D1}" sibTransId="{E3A64457-8216-C343-9976-02669409C8F4}"/>
    <dgm:cxn modelId="{FCE17FCB-6985-314D-8EC7-303A6E8CFB06}" type="presOf" srcId="{E3972D6F-CDB8-CB46-9D82-26B6DBF03393}" destId="{9568F6B7-4986-C449-9D05-8464A582DCB0}" srcOrd="1" destOrd="0" presId="urn:microsoft.com/office/officeart/2008/layout/HorizontalMultiLevelHierarchy"/>
    <dgm:cxn modelId="{28B7C6CD-278D-EE40-832A-A442EE616F26}" type="presOf" srcId="{E82D43A4-E46D-A54A-B7F2-3534E888A3C3}" destId="{083E2310-0867-2744-9D9A-97CBD726A298}" srcOrd="1" destOrd="0" presId="urn:microsoft.com/office/officeart/2008/layout/HorizontalMultiLevelHierarchy"/>
    <dgm:cxn modelId="{069C80DC-6381-DC43-A9A4-3E863840DEFF}" type="presOf" srcId="{03E0139D-3ED0-AA47-92B8-50ECE0B9339B}" destId="{126A6447-6096-8847-B834-DBA4FBEAD081}" srcOrd="0" destOrd="0" presId="urn:microsoft.com/office/officeart/2008/layout/HorizontalMultiLevelHierarchy"/>
    <dgm:cxn modelId="{02CD2DDD-2517-7C42-92CC-D3A7EBFD639F}" srcId="{20D77C25-A546-8A42-9D08-146143943078}" destId="{0555E012-BD50-9448-9907-23B13D0F3BED}" srcOrd="5" destOrd="0" parTransId="{E82D43A4-E46D-A54A-B7F2-3534E888A3C3}" sibTransId="{C9211021-51DB-B143-B0A8-9431CA963D6C}"/>
    <dgm:cxn modelId="{17DA93DD-01F5-F54E-9E1F-5E830536A393}" srcId="{20D77C25-A546-8A42-9D08-146143943078}" destId="{71B7A8B3-598B-0F42-A85F-D6201CB6BB06}" srcOrd="3" destOrd="0" parTransId="{1ECC53EE-606F-AD4F-8C07-AC5E46B62F6F}" sibTransId="{2396CFA6-1411-6743-BCBC-76199C6C8895}"/>
    <dgm:cxn modelId="{611021E2-A25E-3D4B-8AD9-E7F7D6999925}" type="presOf" srcId="{E3972D6F-CDB8-CB46-9D82-26B6DBF03393}" destId="{791E7793-AC69-0748-8709-294537426F2F}" srcOrd="0" destOrd="0" presId="urn:microsoft.com/office/officeart/2008/layout/HorizontalMultiLevelHierarchy"/>
    <dgm:cxn modelId="{00C22AE3-1E25-D241-85C3-E469A27F6A51}" srcId="{DF85BC83-4FDE-8047-A883-C8ADB60DD705}" destId="{20D77C25-A546-8A42-9D08-146143943078}" srcOrd="0" destOrd="0" parTransId="{3C071D24-F8AE-F640-AF87-EF12AA1ECF23}" sibTransId="{86D73DB6-03D2-F149-84CF-0D9556174B78}"/>
    <dgm:cxn modelId="{881B30E8-FA92-8D43-9DA9-34BFB52118A0}" type="presOf" srcId="{0555E012-BD50-9448-9907-23B13D0F3BED}" destId="{C0333EB9-ED1A-1A4C-B883-CC8B6D63B652}" srcOrd="0" destOrd="0" presId="urn:microsoft.com/office/officeart/2008/layout/HorizontalMultiLevelHierarchy"/>
    <dgm:cxn modelId="{12B166ED-579F-B042-878F-442EBE118607}" type="presOf" srcId="{5F8AD45A-D1CC-A043-8E0F-DFA2077D829B}" destId="{6C87566A-8ED8-C845-B8A8-6A9D44BE081B}" srcOrd="0" destOrd="0" presId="urn:microsoft.com/office/officeart/2008/layout/HorizontalMultiLevelHierarchy"/>
    <dgm:cxn modelId="{6A1B10F7-B865-734F-B8AB-6DBC52DCC367}" srcId="{20D77C25-A546-8A42-9D08-146143943078}" destId="{4982EBE5-1F25-AF4A-BE4C-B28B1B59E1FD}" srcOrd="2" destOrd="0" parTransId="{5F8AD45A-D1CC-A043-8E0F-DFA2077D829B}" sibTransId="{838DFF82-AC37-9B4F-A6A4-35FF94AD7DD8}"/>
    <dgm:cxn modelId="{5452B4A1-B67E-B241-A0E5-F8A52F0BB3CF}" type="presParOf" srcId="{AD13ED8D-8BA9-584D-8069-064084ADE8F8}" destId="{0920C228-5500-2A4F-AE30-5991773DA0AE}" srcOrd="0" destOrd="0" presId="urn:microsoft.com/office/officeart/2008/layout/HorizontalMultiLevelHierarchy"/>
    <dgm:cxn modelId="{2A4F80A0-663F-7A41-93D0-CD753ABC14A5}" type="presParOf" srcId="{0920C228-5500-2A4F-AE30-5991773DA0AE}" destId="{8EFC03FD-54FC-334E-B971-750B34C0B7FF}" srcOrd="0" destOrd="0" presId="urn:microsoft.com/office/officeart/2008/layout/HorizontalMultiLevelHierarchy"/>
    <dgm:cxn modelId="{3A193D66-91E9-0446-B167-4EF69B802187}" type="presParOf" srcId="{0920C228-5500-2A4F-AE30-5991773DA0AE}" destId="{BD49AFCA-0519-3B4B-A537-F55E696CD863}" srcOrd="1" destOrd="0" presId="urn:microsoft.com/office/officeart/2008/layout/HorizontalMultiLevelHierarchy"/>
    <dgm:cxn modelId="{5AAB8A4F-3FFC-3C43-8071-CED3E0EC3FE0}" type="presParOf" srcId="{BD49AFCA-0519-3B4B-A537-F55E696CD863}" destId="{45E2EB82-3850-CB44-BFF2-75BD965E8737}" srcOrd="0" destOrd="0" presId="urn:microsoft.com/office/officeart/2008/layout/HorizontalMultiLevelHierarchy"/>
    <dgm:cxn modelId="{1B652CB4-50AC-844D-82AC-9064C646F913}" type="presParOf" srcId="{45E2EB82-3850-CB44-BFF2-75BD965E8737}" destId="{5E280127-B700-F046-AC3C-B41F91137BCC}" srcOrd="0" destOrd="0" presId="urn:microsoft.com/office/officeart/2008/layout/HorizontalMultiLevelHierarchy"/>
    <dgm:cxn modelId="{264D00DE-20B2-4342-A2E5-28DC32701FE9}" type="presParOf" srcId="{BD49AFCA-0519-3B4B-A537-F55E696CD863}" destId="{BC23B87E-BD7B-4143-AF15-D2C29B992F50}" srcOrd="1" destOrd="0" presId="urn:microsoft.com/office/officeart/2008/layout/HorizontalMultiLevelHierarchy"/>
    <dgm:cxn modelId="{633F8A3A-0379-4643-88EE-345E4E234E4B}" type="presParOf" srcId="{BC23B87E-BD7B-4143-AF15-D2C29B992F50}" destId="{3808E836-6D35-2149-94BD-FF9206BADC34}" srcOrd="0" destOrd="0" presId="urn:microsoft.com/office/officeart/2008/layout/HorizontalMultiLevelHierarchy"/>
    <dgm:cxn modelId="{B2FFA4B9-D4A2-F04D-A3D1-D665E7AC070A}" type="presParOf" srcId="{BC23B87E-BD7B-4143-AF15-D2C29B992F50}" destId="{997F0092-6FF4-9B46-9F9E-00319F68F9EC}" srcOrd="1" destOrd="0" presId="urn:microsoft.com/office/officeart/2008/layout/HorizontalMultiLevelHierarchy"/>
    <dgm:cxn modelId="{1D8A925D-464C-FF45-8C32-E064ACBB69C7}" type="presParOf" srcId="{BD49AFCA-0519-3B4B-A537-F55E696CD863}" destId="{126A6447-6096-8847-B834-DBA4FBEAD081}" srcOrd="2" destOrd="0" presId="urn:microsoft.com/office/officeart/2008/layout/HorizontalMultiLevelHierarchy"/>
    <dgm:cxn modelId="{EBF6D64F-0D84-054A-B52A-F280D0840052}" type="presParOf" srcId="{126A6447-6096-8847-B834-DBA4FBEAD081}" destId="{AAA604EB-B29C-4A46-9F97-308E47CC693A}" srcOrd="0" destOrd="0" presId="urn:microsoft.com/office/officeart/2008/layout/HorizontalMultiLevelHierarchy"/>
    <dgm:cxn modelId="{E192C46E-81A5-D745-9935-5F1DDF991106}" type="presParOf" srcId="{BD49AFCA-0519-3B4B-A537-F55E696CD863}" destId="{9ADB0D6E-F02E-4B4C-846B-E0A6E3D3199E}" srcOrd="3" destOrd="0" presId="urn:microsoft.com/office/officeart/2008/layout/HorizontalMultiLevelHierarchy"/>
    <dgm:cxn modelId="{A5FF9283-6509-C74D-9A4D-ADB17FDA51E8}" type="presParOf" srcId="{9ADB0D6E-F02E-4B4C-846B-E0A6E3D3199E}" destId="{048F1FC9-40C4-514B-A366-AE6BBB0C7177}" srcOrd="0" destOrd="0" presId="urn:microsoft.com/office/officeart/2008/layout/HorizontalMultiLevelHierarchy"/>
    <dgm:cxn modelId="{7AE49A31-D124-394B-AA74-6FBE5E6D8A06}" type="presParOf" srcId="{9ADB0D6E-F02E-4B4C-846B-E0A6E3D3199E}" destId="{797B2B41-FCF5-BA43-965D-C049005F120E}" srcOrd="1" destOrd="0" presId="urn:microsoft.com/office/officeart/2008/layout/HorizontalMultiLevelHierarchy"/>
    <dgm:cxn modelId="{631C7A2F-F5D7-6C43-AD99-43FE76997FF0}" type="presParOf" srcId="{BD49AFCA-0519-3B4B-A537-F55E696CD863}" destId="{6C87566A-8ED8-C845-B8A8-6A9D44BE081B}" srcOrd="4" destOrd="0" presId="urn:microsoft.com/office/officeart/2008/layout/HorizontalMultiLevelHierarchy"/>
    <dgm:cxn modelId="{C4EDE737-D947-E14F-A70B-66BC17A09B21}" type="presParOf" srcId="{6C87566A-8ED8-C845-B8A8-6A9D44BE081B}" destId="{824069BD-1FE2-9D4F-B49F-CDB10FAF7CD5}" srcOrd="0" destOrd="0" presId="urn:microsoft.com/office/officeart/2008/layout/HorizontalMultiLevelHierarchy"/>
    <dgm:cxn modelId="{D0236903-035A-2148-A894-C220175A1A6A}" type="presParOf" srcId="{BD49AFCA-0519-3B4B-A537-F55E696CD863}" destId="{5300136E-20CD-F542-A230-CA2B31F8B261}" srcOrd="5" destOrd="0" presId="urn:microsoft.com/office/officeart/2008/layout/HorizontalMultiLevelHierarchy"/>
    <dgm:cxn modelId="{ABB681A5-5FCA-D541-8CF9-E4FDDF34A2CF}" type="presParOf" srcId="{5300136E-20CD-F542-A230-CA2B31F8B261}" destId="{B9990B87-5A63-E24A-95B4-AB62482664E8}" srcOrd="0" destOrd="0" presId="urn:microsoft.com/office/officeart/2008/layout/HorizontalMultiLevelHierarchy"/>
    <dgm:cxn modelId="{EB41A771-6A4A-D041-A642-0BE5C37703B2}" type="presParOf" srcId="{5300136E-20CD-F542-A230-CA2B31F8B261}" destId="{71B84DF6-2DB0-E44F-B0BD-3C9FB78081B4}" srcOrd="1" destOrd="0" presId="urn:microsoft.com/office/officeart/2008/layout/HorizontalMultiLevelHierarchy"/>
    <dgm:cxn modelId="{EA5A8643-1A0F-1045-8014-4EE723566DB2}" type="presParOf" srcId="{BD49AFCA-0519-3B4B-A537-F55E696CD863}" destId="{40343F0D-FA35-F64D-A974-AD467D4CA48A}" srcOrd="6" destOrd="0" presId="urn:microsoft.com/office/officeart/2008/layout/HorizontalMultiLevelHierarchy"/>
    <dgm:cxn modelId="{4BEE97D4-6F74-584C-A807-47677EE8E117}" type="presParOf" srcId="{40343F0D-FA35-F64D-A974-AD467D4CA48A}" destId="{E86F5F6E-B4B6-AC43-BAD6-1107B68679B3}" srcOrd="0" destOrd="0" presId="urn:microsoft.com/office/officeart/2008/layout/HorizontalMultiLevelHierarchy"/>
    <dgm:cxn modelId="{73024E62-3562-5242-8834-64B7D4F35776}" type="presParOf" srcId="{BD49AFCA-0519-3B4B-A537-F55E696CD863}" destId="{FC32D8B9-D54E-A94B-B3CB-91B29410B2EA}" srcOrd="7" destOrd="0" presId="urn:microsoft.com/office/officeart/2008/layout/HorizontalMultiLevelHierarchy"/>
    <dgm:cxn modelId="{B906B042-47A1-EC47-A36C-2789015E270D}" type="presParOf" srcId="{FC32D8B9-D54E-A94B-B3CB-91B29410B2EA}" destId="{656816FF-5774-9043-93EB-934F8EFD1D24}" srcOrd="0" destOrd="0" presId="urn:microsoft.com/office/officeart/2008/layout/HorizontalMultiLevelHierarchy"/>
    <dgm:cxn modelId="{DAE920CE-158A-1743-8E70-9540F69E4642}" type="presParOf" srcId="{FC32D8B9-D54E-A94B-B3CB-91B29410B2EA}" destId="{CBC35922-1580-2C47-9BCD-06962BD0FC23}" srcOrd="1" destOrd="0" presId="urn:microsoft.com/office/officeart/2008/layout/HorizontalMultiLevelHierarchy"/>
    <dgm:cxn modelId="{D516D527-2769-4B42-B552-26E71AE893BD}" type="presParOf" srcId="{CBC35922-1580-2C47-9BCD-06962BD0FC23}" destId="{791E7793-AC69-0748-8709-294537426F2F}" srcOrd="0" destOrd="0" presId="urn:microsoft.com/office/officeart/2008/layout/HorizontalMultiLevelHierarchy"/>
    <dgm:cxn modelId="{91B9974C-EE26-0443-86B7-9CABA4824A14}" type="presParOf" srcId="{791E7793-AC69-0748-8709-294537426F2F}" destId="{9568F6B7-4986-C449-9D05-8464A582DCB0}" srcOrd="0" destOrd="0" presId="urn:microsoft.com/office/officeart/2008/layout/HorizontalMultiLevelHierarchy"/>
    <dgm:cxn modelId="{D4B9BBCE-8ADD-814B-A2AD-5404DC8E48F2}" type="presParOf" srcId="{CBC35922-1580-2C47-9BCD-06962BD0FC23}" destId="{B5813004-857A-EC44-B806-F8BE6550A797}" srcOrd="1" destOrd="0" presId="urn:microsoft.com/office/officeart/2008/layout/HorizontalMultiLevelHierarchy"/>
    <dgm:cxn modelId="{0D528F1E-F5DD-2A4D-BCF0-5687AFC2BA96}" type="presParOf" srcId="{B5813004-857A-EC44-B806-F8BE6550A797}" destId="{89E647DD-EA25-B648-908E-6154B3820AD3}" srcOrd="0" destOrd="0" presId="urn:microsoft.com/office/officeart/2008/layout/HorizontalMultiLevelHierarchy"/>
    <dgm:cxn modelId="{85CFD5C8-F0B7-4441-BB5E-1BBEDFB62AB5}" type="presParOf" srcId="{B5813004-857A-EC44-B806-F8BE6550A797}" destId="{79CF1178-B3C5-6940-8C39-A07C2C1D3F73}" srcOrd="1" destOrd="0" presId="urn:microsoft.com/office/officeart/2008/layout/HorizontalMultiLevelHierarchy"/>
    <dgm:cxn modelId="{C112B7CD-11B8-1A4A-8D15-B6DE389B4049}" type="presParOf" srcId="{CBC35922-1580-2C47-9BCD-06962BD0FC23}" destId="{18BFD6C1-D6AA-104F-B234-62A06EDF535A}" srcOrd="2" destOrd="0" presId="urn:microsoft.com/office/officeart/2008/layout/HorizontalMultiLevelHierarchy"/>
    <dgm:cxn modelId="{28D6F468-5340-1841-822E-896F58AA917F}" type="presParOf" srcId="{18BFD6C1-D6AA-104F-B234-62A06EDF535A}" destId="{5F29F02A-96A4-304E-936E-64CEBF1FF6DF}" srcOrd="0" destOrd="0" presId="urn:microsoft.com/office/officeart/2008/layout/HorizontalMultiLevelHierarchy"/>
    <dgm:cxn modelId="{CDCA83FB-4571-654D-81B8-E8BF8880F70C}" type="presParOf" srcId="{CBC35922-1580-2C47-9BCD-06962BD0FC23}" destId="{DAC294B7-1A50-5147-AAD8-8BC3DB9B68FE}" srcOrd="3" destOrd="0" presId="urn:microsoft.com/office/officeart/2008/layout/HorizontalMultiLevelHierarchy"/>
    <dgm:cxn modelId="{621ABD1F-1DFA-2B49-9A66-AAA4024B6731}" type="presParOf" srcId="{DAC294B7-1A50-5147-AAD8-8BC3DB9B68FE}" destId="{D00BBEA5-5FF4-2B40-BE0C-986BA06F4334}" srcOrd="0" destOrd="0" presId="urn:microsoft.com/office/officeart/2008/layout/HorizontalMultiLevelHierarchy"/>
    <dgm:cxn modelId="{16C90A16-3D66-A044-B3F1-49E46DDBC5CB}" type="presParOf" srcId="{DAC294B7-1A50-5147-AAD8-8BC3DB9B68FE}" destId="{6A654EF5-A630-E248-9A3A-7D3F0E705739}" srcOrd="1" destOrd="0" presId="urn:microsoft.com/office/officeart/2008/layout/HorizontalMultiLevelHierarchy"/>
    <dgm:cxn modelId="{211770DE-B05B-A04E-B4A5-2B90F48F5121}" type="presParOf" srcId="{BD49AFCA-0519-3B4B-A537-F55E696CD863}" destId="{7F3F2E95-AE8C-A64A-BE38-5778EFF8B136}" srcOrd="8" destOrd="0" presId="urn:microsoft.com/office/officeart/2008/layout/HorizontalMultiLevelHierarchy"/>
    <dgm:cxn modelId="{5A929945-1DFA-DF4E-9165-7266DACBD316}" type="presParOf" srcId="{7F3F2E95-AE8C-A64A-BE38-5778EFF8B136}" destId="{6427CBCE-5DD5-374D-864D-94E5DEF65E58}" srcOrd="0" destOrd="0" presId="urn:microsoft.com/office/officeart/2008/layout/HorizontalMultiLevelHierarchy"/>
    <dgm:cxn modelId="{EDFF9D19-F345-EA4F-8320-50D1A35A1E01}" type="presParOf" srcId="{BD49AFCA-0519-3B4B-A537-F55E696CD863}" destId="{5A7CA196-28B3-7F4B-9FA8-94E237DA4AE4}" srcOrd="9" destOrd="0" presId="urn:microsoft.com/office/officeart/2008/layout/HorizontalMultiLevelHierarchy"/>
    <dgm:cxn modelId="{5E1CC2AB-CAC9-7143-841C-997886637901}" type="presParOf" srcId="{5A7CA196-28B3-7F4B-9FA8-94E237DA4AE4}" destId="{A8CE3848-B9BB-1B49-A915-8B5E0544519E}" srcOrd="0" destOrd="0" presId="urn:microsoft.com/office/officeart/2008/layout/HorizontalMultiLevelHierarchy"/>
    <dgm:cxn modelId="{EBD0B17F-6168-AD42-AC6B-7D66AB370AA9}" type="presParOf" srcId="{5A7CA196-28B3-7F4B-9FA8-94E237DA4AE4}" destId="{FB0A4E4D-07B6-C74D-BC4B-E1EECF5AC472}" srcOrd="1" destOrd="0" presId="urn:microsoft.com/office/officeart/2008/layout/HorizontalMultiLevelHierarchy"/>
    <dgm:cxn modelId="{CCD48FEB-8920-E245-8A98-3621686FA879}" type="presParOf" srcId="{BD49AFCA-0519-3B4B-A537-F55E696CD863}" destId="{1BDFC516-1E0E-C54B-889E-B24B216138BE}" srcOrd="10" destOrd="0" presId="urn:microsoft.com/office/officeart/2008/layout/HorizontalMultiLevelHierarchy"/>
    <dgm:cxn modelId="{DA4B7DA5-E9FE-2043-8C69-FCB8CCCB2D41}" type="presParOf" srcId="{1BDFC516-1E0E-C54B-889E-B24B216138BE}" destId="{083E2310-0867-2744-9D9A-97CBD726A298}" srcOrd="0" destOrd="0" presId="urn:microsoft.com/office/officeart/2008/layout/HorizontalMultiLevelHierarchy"/>
    <dgm:cxn modelId="{66F35DE5-FEA1-BF43-983F-C679DAE398E3}" type="presParOf" srcId="{BD49AFCA-0519-3B4B-A537-F55E696CD863}" destId="{E7022773-C6CD-8948-B9D7-532F81EA00FD}" srcOrd="11" destOrd="0" presId="urn:microsoft.com/office/officeart/2008/layout/HorizontalMultiLevelHierarchy"/>
    <dgm:cxn modelId="{F8B50A5C-74BA-3745-9AA4-F25D2CFA94D9}" type="presParOf" srcId="{E7022773-C6CD-8948-B9D7-532F81EA00FD}" destId="{C0333EB9-ED1A-1A4C-B883-CC8B6D63B652}" srcOrd="0" destOrd="0" presId="urn:microsoft.com/office/officeart/2008/layout/HorizontalMultiLevelHierarchy"/>
    <dgm:cxn modelId="{D0B4AF92-D26C-3E47-A163-21CE71A775D8}" type="presParOf" srcId="{E7022773-C6CD-8948-B9D7-532F81EA00FD}" destId="{9263DFB1-8499-4A40-BE1B-335FC8C0FF2B}" srcOrd="1" destOrd="0" presId="urn:microsoft.com/office/officeart/2008/layout/HorizontalMultiLevelHierarchy"/>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509BA91F-E248-F849-95BA-33D023ACAA7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4BC21AF7-983D-B947-9549-EE11A8162A1F}">
      <dgm:prSet custT="1"/>
      <dgm:spPr/>
      <dgm:t>
        <a:bodyPr/>
        <a:lstStyle/>
        <a:p>
          <a:pPr algn="just"/>
          <a:r>
            <a:rPr lang="en-US" sz="3600" dirty="0">
              <a:latin typeface="Times New Roman" panose="02020603050405020304" pitchFamily="18" charset="0"/>
              <a:cs typeface="Times New Roman" panose="02020603050405020304" pitchFamily="18" charset="0"/>
            </a:rPr>
            <a:t>Syntax to create constraints using CREATE TABLE statement at the time of creating the table. </a:t>
          </a:r>
          <a:endParaRPr lang="en-IN" sz="3600" dirty="0">
            <a:latin typeface="Times New Roman" panose="02020603050405020304" pitchFamily="18" charset="0"/>
            <a:cs typeface="Times New Roman" panose="02020603050405020304" pitchFamily="18" charset="0"/>
          </a:endParaRPr>
        </a:p>
      </dgm:t>
    </dgm:pt>
    <dgm:pt modelId="{8B8734C1-5CB9-8E49-A63C-7F6F8AD21AA0}" type="parTrans" cxnId="{4E3642B8-8831-9B4D-9395-ED27F708A821}">
      <dgm:prSet/>
      <dgm:spPr/>
      <dgm:t>
        <a:bodyPr/>
        <a:lstStyle/>
        <a:p>
          <a:endParaRPr lang="en-GB"/>
        </a:p>
      </dgm:t>
    </dgm:pt>
    <dgm:pt modelId="{47785B0E-A829-C948-90FD-B8305755BEB4}" type="sibTrans" cxnId="{4E3642B8-8831-9B4D-9395-ED27F708A821}">
      <dgm:prSet/>
      <dgm:spPr/>
      <dgm:t>
        <a:bodyPr/>
        <a:lstStyle/>
        <a:p>
          <a:endParaRPr lang="en-GB"/>
        </a:p>
      </dgm:t>
    </dgm:pt>
    <dgm:pt modelId="{28EB8FE8-9CA4-FF45-8240-B16AB9EC8E4C}" type="pres">
      <dgm:prSet presAssocID="{509BA91F-E248-F849-95BA-33D023ACAA76}" presName="linear" presStyleCnt="0">
        <dgm:presLayoutVars>
          <dgm:animLvl val="lvl"/>
          <dgm:resizeHandles val="exact"/>
        </dgm:presLayoutVars>
      </dgm:prSet>
      <dgm:spPr/>
    </dgm:pt>
    <dgm:pt modelId="{445B1D31-57F3-714E-894C-4CCF739346B8}" type="pres">
      <dgm:prSet presAssocID="{4BC21AF7-983D-B947-9549-EE11A8162A1F}" presName="parentText" presStyleLbl="node1" presStyleIdx="0" presStyleCnt="1" custScaleY="100017">
        <dgm:presLayoutVars>
          <dgm:chMax val="0"/>
          <dgm:bulletEnabled val="1"/>
        </dgm:presLayoutVars>
      </dgm:prSet>
      <dgm:spPr/>
    </dgm:pt>
  </dgm:ptLst>
  <dgm:cxnLst>
    <dgm:cxn modelId="{74DA134E-B295-8848-9A66-56C91ACE1EBB}" type="presOf" srcId="{509BA91F-E248-F849-95BA-33D023ACAA76}" destId="{28EB8FE8-9CA4-FF45-8240-B16AB9EC8E4C}" srcOrd="0" destOrd="0" presId="urn:microsoft.com/office/officeart/2005/8/layout/vList2"/>
    <dgm:cxn modelId="{89E354B5-C370-D74A-8F71-AA828F7BDE17}" type="presOf" srcId="{4BC21AF7-983D-B947-9549-EE11A8162A1F}" destId="{445B1D31-57F3-714E-894C-4CCF739346B8}" srcOrd="0" destOrd="0" presId="urn:microsoft.com/office/officeart/2005/8/layout/vList2"/>
    <dgm:cxn modelId="{4E3642B8-8831-9B4D-9395-ED27F708A821}" srcId="{509BA91F-E248-F849-95BA-33D023ACAA76}" destId="{4BC21AF7-983D-B947-9549-EE11A8162A1F}" srcOrd="0" destOrd="0" parTransId="{8B8734C1-5CB9-8E49-A63C-7F6F8AD21AA0}" sibTransId="{47785B0E-A829-C948-90FD-B8305755BEB4}"/>
    <dgm:cxn modelId="{094FBC42-BA99-A348-B0B9-8ADC5661491B}" type="presParOf" srcId="{28EB8FE8-9CA4-FF45-8240-B16AB9EC8E4C}" destId="{445B1D31-57F3-714E-894C-4CCF739346B8}"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US"/>
            <a:t>How to specify constraints? </a:t>
          </a:r>
          <a:endParaRPr lang="en-IN"/>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8EACD73E-4FF7-A641-8558-176338FD17AF}">
      <dgm:prSet/>
      <dgm:spPr/>
      <dgm:t>
        <a:bodyPr/>
        <a:lstStyle/>
        <a:p>
          <a:pPr algn="just"/>
          <a:r>
            <a:rPr lang="en-US" dirty="0">
              <a:latin typeface="Times New Roman" panose="02020603050405020304" pitchFamily="18" charset="0"/>
              <a:cs typeface="Times New Roman" panose="02020603050405020304" pitchFamily="18" charset="0"/>
            </a:rPr>
            <a:t>We can specify constraints at the time of creating the table using CREATE TABLE statement. We can also specify the constraints after creating a table using ALTER TABLE statement. </a:t>
          </a:r>
          <a:endParaRPr lang="en-IN" dirty="0">
            <a:latin typeface="Times New Roman" panose="02020603050405020304" pitchFamily="18" charset="0"/>
            <a:cs typeface="Times New Roman" panose="02020603050405020304" pitchFamily="18" charset="0"/>
          </a:endParaRPr>
        </a:p>
      </dgm:t>
    </dgm:pt>
    <dgm:pt modelId="{2047A294-4C70-4843-B1A3-C4DD00845173}" type="parTrans" cxnId="{6B7A0AAC-1192-5243-8DAA-FD091EADD642}">
      <dgm:prSet/>
      <dgm:spPr/>
      <dgm:t>
        <a:bodyPr/>
        <a:lstStyle/>
        <a:p>
          <a:endParaRPr lang="en-GB"/>
        </a:p>
      </dgm:t>
    </dgm:pt>
    <dgm:pt modelId="{C3979B7A-21B5-4F41-B78A-E335CE5FA2E3}" type="sibTrans" cxnId="{6B7A0AAC-1192-5243-8DAA-FD091EADD642}">
      <dgm:prSet/>
      <dgm:spPr/>
      <dgm:t>
        <a:bodyPr/>
        <a:lstStyle/>
        <a:p>
          <a:endParaRPr lang="en-GB"/>
        </a:p>
      </dgm:t>
    </dgm:pt>
    <dgm:pt modelId="{98AD80EA-85BB-234C-B3E5-2E2823C57A1B}" type="pres">
      <dgm:prSet presAssocID="{69FEED0E-E5FA-0E45-B9CA-4D7825BD0991}" presName="linear" presStyleCnt="0">
        <dgm:presLayoutVars>
          <dgm:animLvl val="lvl"/>
          <dgm:resizeHandles val="exact"/>
        </dgm:presLayoutVars>
      </dgm:prSet>
      <dgm:spPr/>
    </dgm:pt>
    <dgm:pt modelId="{3BA3B828-780B-7944-9D50-AD202C502D35}" type="pres">
      <dgm:prSet presAssocID="{F7F53E41-4E99-E143-9CEA-C73C8F446C48}" presName="parentText" presStyleLbl="node1" presStyleIdx="0" presStyleCnt="1">
        <dgm:presLayoutVars>
          <dgm:chMax val="0"/>
          <dgm:bulletEnabled val="1"/>
        </dgm:presLayoutVars>
      </dgm:prSet>
      <dgm:spPr/>
    </dgm:pt>
    <dgm:pt modelId="{FE38D916-6737-8E4A-B4F5-A1405C97A268}" type="pres">
      <dgm:prSet presAssocID="{F7F53E41-4E99-E143-9CEA-C73C8F446C48}" presName="childText" presStyleLbl="revTx" presStyleIdx="0" presStyleCnt="1">
        <dgm:presLayoutVars>
          <dgm:bulletEnabled val="1"/>
        </dgm:presLayoutVars>
      </dgm:prSet>
      <dgm:spPr/>
    </dgm:pt>
  </dgm:ptLst>
  <dgm:cxnLst>
    <dgm:cxn modelId="{1448D886-BC37-F249-AED0-12F2A3567EE0}" type="presOf" srcId="{F7F53E41-4E99-E143-9CEA-C73C8F446C48}" destId="{3BA3B828-780B-7944-9D50-AD202C502D35}" srcOrd="0" destOrd="0" presId="urn:microsoft.com/office/officeart/2005/8/layout/vList2"/>
    <dgm:cxn modelId="{6B7A0AAC-1192-5243-8DAA-FD091EADD642}" srcId="{F7F53E41-4E99-E143-9CEA-C73C8F446C48}" destId="{8EACD73E-4FF7-A641-8558-176338FD17AF}" srcOrd="0" destOrd="0" parTransId="{2047A294-4C70-4843-B1A3-C4DD00845173}" sibTransId="{C3979B7A-21B5-4F41-B78A-E335CE5FA2E3}"/>
    <dgm:cxn modelId="{DF99CEC6-4B0E-AD47-A92C-7F44CF4B2FDD}" srcId="{69FEED0E-E5FA-0E45-B9CA-4D7825BD0991}" destId="{F7F53E41-4E99-E143-9CEA-C73C8F446C48}" srcOrd="0" destOrd="0" parTransId="{5F70C56A-45AA-134B-B310-274F70945E97}" sibTransId="{5617AD2E-F2AA-5043-B3E8-61D48C30C47F}"/>
    <dgm:cxn modelId="{AFB48FDD-5F6F-F441-B2DD-37E22B773F12}" type="presOf" srcId="{8EACD73E-4FF7-A641-8558-176338FD17AF}" destId="{FE38D916-6737-8E4A-B4F5-A1405C97A268}" srcOrd="0" destOrd="0" presId="urn:microsoft.com/office/officeart/2005/8/layout/vList2"/>
    <dgm:cxn modelId="{6B0178E8-53F6-8D47-B0C5-71780AC2F470}" type="presOf" srcId="{69FEED0E-E5FA-0E45-B9CA-4D7825BD0991}" destId="{98AD80EA-85BB-234C-B3E5-2E2823C57A1B}" srcOrd="0" destOrd="0" presId="urn:microsoft.com/office/officeart/2005/8/layout/vList2"/>
    <dgm:cxn modelId="{772E54F0-68DB-1340-A9A7-51F80EB64B0B}" type="presParOf" srcId="{98AD80EA-85BB-234C-B3E5-2E2823C57A1B}" destId="{3BA3B828-780B-7944-9D50-AD202C502D35}" srcOrd="0" destOrd="0" presId="urn:microsoft.com/office/officeart/2005/8/layout/vList2"/>
    <dgm:cxn modelId="{3DF2B606-8661-0A47-8D53-9CB9F3FAC353}" type="presParOf" srcId="{98AD80EA-85BB-234C-B3E5-2E2823C57A1B}" destId="{FE38D916-6737-8E4A-B4F5-A1405C97A268}" srcOrd="1"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509BA91F-E248-F849-95BA-33D023ACAA7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4BC21AF7-983D-B947-9549-EE11A8162A1F}">
      <dgm:prSet custT="1"/>
      <dgm:spPr/>
      <dgm:t>
        <a:bodyPr/>
        <a:lstStyle/>
        <a:p>
          <a:pPr algn="just"/>
          <a:r>
            <a:rPr lang="en-IN" sz="3600" b="0" i="0"/>
            <a:t>Example, creates a table Student with fields ID and NAME as NOT NULL. </a:t>
          </a:r>
          <a:endParaRPr lang="en-IN" sz="3600" dirty="0">
            <a:latin typeface="Times New Roman" panose="02020603050405020304" pitchFamily="18" charset="0"/>
            <a:cs typeface="Times New Roman" panose="02020603050405020304" pitchFamily="18" charset="0"/>
          </a:endParaRPr>
        </a:p>
      </dgm:t>
    </dgm:pt>
    <dgm:pt modelId="{8B8734C1-5CB9-8E49-A63C-7F6F8AD21AA0}" type="parTrans" cxnId="{4E3642B8-8831-9B4D-9395-ED27F708A821}">
      <dgm:prSet/>
      <dgm:spPr/>
      <dgm:t>
        <a:bodyPr/>
        <a:lstStyle/>
        <a:p>
          <a:endParaRPr lang="en-GB"/>
        </a:p>
      </dgm:t>
    </dgm:pt>
    <dgm:pt modelId="{47785B0E-A829-C948-90FD-B8305755BEB4}" type="sibTrans" cxnId="{4E3642B8-8831-9B4D-9395-ED27F708A821}">
      <dgm:prSet/>
      <dgm:spPr/>
      <dgm:t>
        <a:bodyPr/>
        <a:lstStyle/>
        <a:p>
          <a:endParaRPr lang="en-GB"/>
        </a:p>
      </dgm:t>
    </dgm:pt>
    <dgm:pt modelId="{28EB8FE8-9CA4-FF45-8240-B16AB9EC8E4C}" type="pres">
      <dgm:prSet presAssocID="{509BA91F-E248-F849-95BA-33D023ACAA76}" presName="linear" presStyleCnt="0">
        <dgm:presLayoutVars>
          <dgm:animLvl val="lvl"/>
          <dgm:resizeHandles val="exact"/>
        </dgm:presLayoutVars>
      </dgm:prSet>
      <dgm:spPr/>
    </dgm:pt>
    <dgm:pt modelId="{445B1D31-57F3-714E-894C-4CCF739346B8}" type="pres">
      <dgm:prSet presAssocID="{4BC21AF7-983D-B947-9549-EE11A8162A1F}" presName="parentText" presStyleLbl="node1" presStyleIdx="0" presStyleCnt="1" custScaleY="100017" custLinFactNeighborX="262" custLinFactNeighborY="769">
        <dgm:presLayoutVars>
          <dgm:chMax val="0"/>
          <dgm:bulletEnabled val="1"/>
        </dgm:presLayoutVars>
      </dgm:prSet>
      <dgm:spPr/>
    </dgm:pt>
  </dgm:ptLst>
  <dgm:cxnLst>
    <dgm:cxn modelId="{74DA134E-B295-8848-9A66-56C91ACE1EBB}" type="presOf" srcId="{509BA91F-E248-F849-95BA-33D023ACAA76}" destId="{28EB8FE8-9CA4-FF45-8240-B16AB9EC8E4C}" srcOrd="0" destOrd="0" presId="urn:microsoft.com/office/officeart/2005/8/layout/vList2"/>
    <dgm:cxn modelId="{89E354B5-C370-D74A-8F71-AA828F7BDE17}" type="presOf" srcId="{4BC21AF7-983D-B947-9549-EE11A8162A1F}" destId="{445B1D31-57F3-714E-894C-4CCF739346B8}" srcOrd="0" destOrd="0" presId="urn:microsoft.com/office/officeart/2005/8/layout/vList2"/>
    <dgm:cxn modelId="{4E3642B8-8831-9B4D-9395-ED27F708A821}" srcId="{509BA91F-E248-F849-95BA-33D023ACAA76}" destId="{4BC21AF7-983D-B947-9549-EE11A8162A1F}" srcOrd="0" destOrd="0" parTransId="{8B8734C1-5CB9-8E49-A63C-7F6F8AD21AA0}" sibTransId="{47785B0E-A829-C948-90FD-B8305755BEB4}"/>
    <dgm:cxn modelId="{094FBC42-BA99-A348-B0B9-8ADC5661491B}" type="presParOf" srcId="{28EB8FE8-9CA4-FF45-8240-B16AB9EC8E4C}" destId="{445B1D31-57F3-714E-894C-4CCF739346B8}"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US" dirty="0"/>
            <a:t>NOT NULL</a:t>
          </a:r>
          <a:endParaRPr lang="en-IN" dirty="0"/>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8EACD73E-4FF7-A641-8558-176338FD17AF}">
      <dgm:prSet/>
      <dgm:spPr/>
      <dgm:t>
        <a:bodyPr/>
        <a:lstStyle/>
        <a:p>
          <a:pPr algn="just"/>
          <a:r>
            <a:rPr lang="en-IN" b="0" i="0" dirty="0">
              <a:latin typeface="Times New Roman" panose="02020603050405020304" pitchFamily="18" charset="0"/>
              <a:cs typeface="Times New Roman" panose="02020603050405020304" pitchFamily="18" charset="0"/>
            </a:rPr>
            <a:t>Its field will never accept null value. That is, it will be not allowed to insert a new row in the table without specifying any value to this field.</a:t>
          </a:r>
          <a:endParaRPr lang="en-IN" dirty="0">
            <a:latin typeface="Times New Roman" panose="02020603050405020304" pitchFamily="18" charset="0"/>
            <a:cs typeface="Times New Roman" panose="02020603050405020304" pitchFamily="18" charset="0"/>
          </a:endParaRPr>
        </a:p>
      </dgm:t>
    </dgm:pt>
    <dgm:pt modelId="{2047A294-4C70-4843-B1A3-C4DD00845173}" type="parTrans" cxnId="{6B7A0AAC-1192-5243-8DAA-FD091EADD642}">
      <dgm:prSet/>
      <dgm:spPr/>
      <dgm:t>
        <a:bodyPr/>
        <a:lstStyle/>
        <a:p>
          <a:endParaRPr lang="en-GB"/>
        </a:p>
      </dgm:t>
    </dgm:pt>
    <dgm:pt modelId="{C3979B7A-21B5-4F41-B78A-E335CE5FA2E3}" type="sibTrans" cxnId="{6B7A0AAC-1192-5243-8DAA-FD091EADD642}">
      <dgm:prSet/>
      <dgm:spPr/>
      <dgm:t>
        <a:bodyPr/>
        <a:lstStyle/>
        <a:p>
          <a:endParaRPr lang="en-GB"/>
        </a:p>
      </dgm:t>
    </dgm:pt>
    <dgm:pt modelId="{517E48CF-9ABE-844E-AE2D-F0DBAE5A799F}">
      <dgm:prSet/>
      <dgm:spPr/>
      <dgm:t>
        <a:bodyPr/>
        <a:lstStyle/>
        <a:p>
          <a:pPr algn="just"/>
          <a:r>
            <a:rPr lang="en-IN" b="0" i="0" dirty="0">
              <a:latin typeface="Times New Roman" panose="02020603050405020304" pitchFamily="18" charset="0"/>
              <a:cs typeface="Times New Roman" panose="02020603050405020304" pitchFamily="18" charset="0"/>
            </a:rPr>
            <a:t>User will be bound to specify values for these two fields every time he/she wish to insert a new row. </a:t>
          </a:r>
          <a:endParaRPr lang="en-IN" dirty="0">
            <a:latin typeface="Times New Roman" panose="02020603050405020304" pitchFamily="18" charset="0"/>
            <a:cs typeface="Times New Roman" panose="02020603050405020304" pitchFamily="18" charset="0"/>
          </a:endParaRPr>
        </a:p>
      </dgm:t>
    </dgm:pt>
    <dgm:pt modelId="{32B08A46-DFEF-8644-AEBF-D19D109465AC}" type="parTrans" cxnId="{ABFC270A-DE8B-8F42-9E26-B881D1F7FB8D}">
      <dgm:prSet/>
      <dgm:spPr/>
      <dgm:t>
        <a:bodyPr/>
        <a:lstStyle/>
        <a:p>
          <a:endParaRPr lang="en-GB"/>
        </a:p>
      </dgm:t>
    </dgm:pt>
    <dgm:pt modelId="{21FECA9A-8E8A-8144-A27C-34317E183B38}" type="sibTrans" cxnId="{ABFC270A-DE8B-8F42-9E26-B881D1F7FB8D}">
      <dgm:prSet/>
      <dgm:spPr/>
      <dgm:t>
        <a:bodyPr/>
        <a:lstStyle/>
        <a:p>
          <a:endParaRPr lang="en-GB"/>
        </a:p>
      </dgm:t>
    </dgm:pt>
    <dgm:pt modelId="{98AD80EA-85BB-234C-B3E5-2E2823C57A1B}" type="pres">
      <dgm:prSet presAssocID="{69FEED0E-E5FA-0E45-B9CA-4D7825BD0991}" presName="linear" presStyleCnt="0">
        <dgm:presLayoutVars>
          <dgm:animLvl val="lvl"/>
          <dgm:resizeHandles val="exact"/>
        </dgm:presLayoutVars>
      </dgm:prSet>
      <dgm:spPr/>
    </dgm:pt>
    <dgm:pt modelId="{3BA3B828-780B-7944-9D50-AD202C502D35}" type="pres">
      <dgm:prSet presAssocID="{F7F53E41-4E99-E143-9CEA-C73C8F446C48}" presName="parentText" presStyleLbl="node1" presStyleIdx="0" presStyleCnt="1">
        <dgm:presLayoutVars>
          <dgm:chMax val="0"/>
          <dgm:bulletEnabled val="1"/>
        </dgm:presLayoutVars>
      </dgm:prSet>
      <dgm:spPr/>
    </dgm:pt>
    <dgm:pt modelId="{FE38D916-6737-8E4A-B4F5-A1405C97A268}" type="pres">
      <dgm:prSet presAssocID="{F7F53E41-4E99-E143-9CEA-C73C8F446C48}" presName="childText" presStyleLbl="revTx" presStyleIdx="0" presStyleCnt="1">
        <dgm:presLayoutVars>
          <dgm:bulletEnabled val="1"/>
        </dgm:presLayoutVars>
      </dgm:prSet>
      <dgm:spPr/>
    </dgm:pt>
  </dgm:ptLst>
  <dgm:cxnLst>
    <dgm:cxn modelId="{ABFC270A-DE8B-8F42-9E26-B881D1F7FB8D}" srcId="{F7F53E41-4E99-E143-9CEA-C73C8F446C48}" destId="{517E48CF-9ABE-844E-AE2D-F0DBAE5A799F}" srcOrd="1" destOrd="0" parTransId="{32B08A46-DFEF-8644-AEBF-D19D109465AC}" sibTransId="{21FECA9A-8E8A-8144-A27C-34317E183B38}"/>
    <dgm:cxn modelId="{7819476D-2617-6945-85F1-2C1E1A9F0422}" type="presOf" srcId="{517E48CF-9ABE-844E-AE2D-F0DBAE5A799F}" destId="{FE38D916-6737-8E4A-B4F5-A1405C97A268}" srcOrd="0" destOrd="1" presId="urn:microsoft.com/office/officeart/2005/8/layout/vList2"/>
    <dgm:cxn modelId="{1448D886-BC37-F249-AED0-12F2A3567EE0}" type="presOf" srcId="{F7F53E41-4E99-E143-9CEA-C73C8F446C48}" destId="{3BA3B828-780B-7944-9D50-AD202C502D35}" srcOrd="0" destOrd="0" presId="urn:microsoft.com/office/officeart/2005/8/layout/vList2"/>
    <dgm:cxn modelId="{6B7A0AAC-1192-5243-8DAA-FD091EADD642}" srcId="{F7F53E41-4E99-E143-9CEA-C73C8F446C48}" destId="{8EACD73E-4FF7-A641-8558-176338FD17AF}" srcOrd="0" destOrd="0" parTransId="{2047A294-4C70-4843-B1A3-C4DD00845173}" sibTransId="{C3979B7A-21B5-4F41-B78A-E335CE5FA2E3}"/>
    <dgm:cxn modelId="{DF99CEC6-4B0E-AD47-A92C-7F44CF4B2FDD}" srcId="{69FEED0E-E5FA-0E45-B9CA-4D7825BD0991}" destId="{F7F53E41-4E99-E143-9CEA-C73C8F446C48}" srcOrd="0" destOrd="0" parTransId="{5F70C56A-45AA-134B-B310-274F70945E97}" sibTransId="{5617AD2E-F2AA-5043-B3E8-61D48C30C47F}"/>
    <dgm:cxn modelId="{AFB48FDD-5F6F-F441-B2DD-37E22B773F12}" type="presOf" srcId="{8EACD73E-4FF7-A641-8558-176338FD17AF}" destId="{FE38D916-6737-8E4A-B4F5-A1405C97A268}" srcOrd="0" destOrd="0" presId="urn:microsoft.com/office/officeart/2005/8/layout/vList2"/>
    <dgm:cxn modelId="{6B0178E8-53F6-8D47-B0C5-71780AC2F470}" type="presOf" srcId="{69FEED0E-E5FA-0E45-B9CA-4D7825BD0991}" destId="{98AD80EA-85BB-234C-B3E5-2E2823C57A1B}" srcOrd="0" destOrd="0" presId="urn:microsoft.com/office/officeart/2005/8/layout/vList2"/>
    <dgm:cxn modelId="{772E54F0-68DB-1340-A9A7-51F80EB64B0B}" type="presParOf" srcId="{98AD80EA-85BB-234C-B3E5-2E2823C57A1B}" destId="{3BA3B828-780B-7944-9D50-AD202C502D35}" srcOrd="0" destOrd="0" presId="urn:microsoft.com/office/officeart/2005/8/layout/vList2"/>
    <dgm:cxn modelId="{3DF2B606-8661-0A47-8D53-9CB9F3FAC353}" type="presParOf" srcId="{98AD80EA-85BB-234C-B3E5-2E2823C57A1B}" destId="{FE38D916-6737-8E4A-B4F5-A1405C97A268}" srcOrd="1"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F246228-B026-DB48-A74B-31E64AEAF759}" type="doc">
      <dgm:prSet loTypeId="urn:microsoft.com/office/officeart/2005/8/layout/vList2" loCatId="" qsTypeId="urn:microsoft.com/office/officeart/2005/8/quickstyle/simple3" qsCatId="simple" csTypeId="urn:microsoft.com/office/officeart/2005/8/colors/colorful5" csCatId="colorful" phldr="1"/>
      <dgm:spPr/>
      <dgm:t>
        <a:bodyPr/>
        <a:lstStyle/>
        <a:p>
          <a:endParaRPr lang="en-GB"/>
        </a:p>
      </dgm:t>
    </dgm:pt>
    <dgm:pt modelId="{AF71F9DE-B46B-D549-A00C-DD3B46F34288}">
      <dgm:prSet phldrT="[Text]" custT="1"/>
      <dgm:spPr/>
      <dgm:t>
        <a:bodyPr/>
        <a:lstStyle/>
        <a:p>
          <a:pPr algn="just"/>
          <a:r>
            <a:rPr lang="en-IN" sz="2800" b="1" i="0" dirty="0">
              <a:latin typeface="Times New Roman" panose="02020603050405020304" pitchFamily="18" charset="0"/>
              <a:cs typeface="Times New Roman" panose="02020603050405020304" pitchFamily="18" charset="0"/>
            </a:rPr>
            <a:t>Inheritance</a:t>
          </a:r>
          <a:endParaRPr lang="en-GB" sz="2800" b="1" dirty="0">
            <a:latin typeface="Times New Roman" panose="02020603050405020304" pitchFamily="18" charset="0"/>
            <a:cs typeface="Times New Roman" panose="02020603050405020304" pitchFamily="18" charset="0"/>
          </a:endParaRPr>
        </a:p>
      </dgm:t>
    </dgm:pt>
    <dgm:pt modelId="{FA3D554D-04EE-5842-92EA-6F6E1CAEAB5C}" type="parTrans" cxnId="{37D1EAF3-DB6A-374B-A741-AB49E05F79EB}">
      <dgm:prSet/>
      <dgm:spPr/>
      <dgm:t>
        <a:bodyPr/>
        <a:lstStyle/>
        <a:p>
          <a:endParaRPr lang="en-GB" sz="2400"/>
        </a:p>
      </dgm:t>
    </dgm:pt>
    <dgm:pt modelId="{08DBD7D5-8E5F-4D43-B406-0E22D35DE9ED}" type="sibTrans" cxnId="{37D1EAF3-DB6A-374B-A741-AB49E05F79EB}">
      <dgm:prSet/>
      <dgm:spPr/>
      <dgm:t>
        <a:bodyPr/>
        <a:lstStyle/>
        <a:p>
          <a:endParaRPr lang="en-GB" sz="2400"/>
        </a:p>
      </dgm:t>
    </dgm:pt>
    <dgm:pt modelId="{90BB608B-0F53-5747-BCB9-3227450BDAB9}">
      <dgm:prSet phldrT="[Text]" custT="1"/>
      <dgm:spPr/>
      <dgm:t>
        <a:bodyPr/>
        <a:lstStyle/>
        <a:p>
          <a:pPr algn="just"/>
          <a:r>
            <a:rPr lang="en-IN" sz="2800" b="0" i="0" dirty="0">
              <a:latin typeface="Times New Roman" panose="02020603050405020304" pitchFamily="18" charset="0"/>
              <a:cs typeface="Times New Roman" panose="02020603050405020304" pitchFamily="18" charset="0"/>
            </a:rPr>
            <a:t>Enables objects to acquire some of the attributes or properties of another object. For example, parent class called "car," a child class called "Chevrolet," and an object called "Camaro."</a:t>
          </a:r>
          <a:endParaRPr lang="en-GB" sz="2800" dirty="0">
            <a:latin typeface="Times New Roman" panose="02020603050405020304" pitchFamily="18" charset="0"/>
            <a:cs typeface="Times New Roman" panose="02020603050405020304" pitchFamily="18" charset="0"/>
          </a:endParaRPr>
        </a:p>
      </dgm:t>
    </dgm:pt>
    <dgm:pt modelId="{F25654AB-56E3-5F40-BEB8-51418B28D500}" type="parTrans" cxnId="{5FF352D0-955D-FD41-93F4-5DDA059994A7}">
      <dgm:prSet/>
      <dgm:spPr/>
      <dgm:t>
        <a:bodyPr/>
        <a:lstStyle/>
        <a:p>
          <a:endParaRPr lang="en-GB" sz="2400"/>
        </a:p>
      </dgm:t>
    </dgm:pt>
    <dgm:pt modelId="{1FDF7B8E-AA08-744F-BC25-DF16784CE8E9}" type="sibTrans" cxnId="{5FF352D0-955D-FD41-93F4-5DDA059994A7}">
      <dgm:prSet/>
      <dgm:spPr/>
      <dgm:t>
        <a:bodyPr/>
        <a:lstStyle/>
        <a:p>
          <a:endParaRPr lang="en-GB" sz="2400"/>
        </a:p>
      </dgm:t>
    </dgm:pt>
    <dgm:pt modelId="{32AAE98C-EC02-AC43-AF63-648A9CA1B472}">
      <dgm:prSet phldrT="[Text]" custT="1"/>
      <dgm:spPr/>
      <dgm:t>
        <a:bodyPr/>
        <a:lstStyle/>
        <a:p>
          <a:pPr algn="just"/>
          <a:r>
            <a:rPr lang="en-IN" sz="2800" b="0" i="0" dirty="0">
              <a:latin typeface="Times New Roman" panose="02020603050405020304" pitchFamily="18" charset="0"/>
              <a:cs typeface="Times New Roman" panose="02020603050405020304" pitchFamily="18" charset="0"/>
            </a:rPr>
            <a:t>Using inheritance, create object "Impala," by taking the fields and methods from object "Camaro" and then further customizing "Impala" through additional attributes or methods. Inheritance represents significant time savings while helping to reduce errors in object creation.</a:t>
          </a:r>
          <a:endParaRPr lang="en-GB" sz="2800" dirty="0">
            <a:latin typeface="Times New Roman" panose="02020603050405020304" pitchFamily="18" charset="0"/>
            <a:cs typeface="Times New Roman" panose="02020603050405020304" pitchFamily="18" charset="0"/>
          </a:endParaRPr>
        </a:p>
      </dgm:t>
    </dgm:pt>
    <dgm:pt modelId="{B6DEC7A6-75E0-9848-950F-D210E38F778D}" type="parTrans" cxnId="{CD8DD8A1-50C4-E849-BC9F-FA68E622C3B1}">
      <dgm:prSet/>
      <dgm:spPr/>
      <dgm:t>
        <a:bodyPr/>
        <a:lstStyle/>
        <a:p>
          <a:endParaRPr lang="en-GB" sz="2400"/>
        </a:p>
      </dgm:t>
    </dgm:pt>
    <dgm:pt modelId="{5D148919-2C71-394E-8E66-98F70DEF9B3B}" type="sibTrans" cxnId="{CD8DD8A1-50C4-E849-BC9F-FA68E622C3B1}">
      <dgm:prSet/>
      <dgm:spPr/>
      <dgm:t>
        <a:bodyPr/>
        <a:lstStyle/>
        <a:p>
          <a:endParaRPr lang="en-GB" sz="2400"/>
        </a:p>
      </dgm:t>
    </dgm:pt>
    <dgm:pt modelId="{080A5DC4-9A26-5142-BCFD-249626171374}">
      <dgm:prSet phldrT="[Text]" custT="1"/>
      <dgm:spPr/>
      <dgm:t>
        <a:bodyPr/>
        <a:lstStyle/>
        <a:p>
          <a:pPr algn="just"/>
          <a:r>
            <a:rPr lang="en-IN" sz="2800" b="1" i="0" dirty="0">
              <a:latin typeface="Times New Roman" panose="02020603050405020304" pitchFamily="18" charset="0"/>
              <a:cs typeface="Times New Roman" panose="02020603050405020304" pitchFamily="18" charset="0"/>
            </a:rPr>
            <a:t>Polymorphism</a:t>
          </a:r>
          <a:endParaRPr lang="en-GB" sz="2800" b="1" dirty="0">
            <a:latin typeface="Times New Roman" panose="02020603050405020304" pitchFamily="18" charset="0"/>
            <a:cs typeface="Times New Roman" panose="02020603050405020304" pitchFamily="18" charset="0"/>
          </a:endParaRPr>
        </a:p>
      </dgm:t>
    </dgm:pt>
    <dgm:pt modelId="{B62CF9BE-3550-DC40-8399-1D96AD3EE09C}" type="parTrans" cxnId="{AB739611-E941-A446-8BB7-06585A0668AF}">
      <dgm:prSet/>
      <dgm:spPr/>
      <dgm:t>
        <a:bodyPr/>
        <a:lstStyle/>
        <a:p>
          <a:endParaRPr lang="en-GB" sz="2400"/>
        </a:p>
      </dgm:t>
    </dgm:pt>
    <dgm:pt modelId="{EEF48768-3F85-E244-ABA3-E916D4AA369C}" type="sibTrans" cxnId="{AB739611-E941-A446-8BB7-06585A0668AF}">
      <dgm:prSet/>
      <dgm:spPr/>
      <dgm:t>
        <a:bodyPr/>
        <a:lstStyle/>
        <a:p>
          <a:endParaRPr lang="en-GB" sz="2400"/>
        </a:p>
      </dgm:t>
    </dgm:pt>
    <dgm:pt modelId="{904CC712-BC82-E44B-95A2-2E82DEE3962F}">
      <dgm:prSet phldrT="[Text]" custT="1"/>
      <dgm:spPr/>
      <dgm:t>
        <a:bodyPr/>
        <a:lstStyle/>
        <a:p>
          <a:pPr algn="just"/>
          <a:r>
            <a:rPr lang="en-IN" sz="2800" b="0" i="0" dirty="0">
              <a:latin typeface="Times New Roman" panose="02020603050405020304" pitchFamily="18" charset="0"/>
              <a:cs typeface="Times New Roman" panose="02020603050405020304" pitchFamily="18" charset="0"/>
            </a:rPr>
            <a:t>enables a child class to use class attributes like its parent class, while retaining all of its unique methods and attributes. To use a real-world example, assume that we have a parent class of "vehicle" with a child class "car" and want to determine tax deduction qualifications.</a:t>
          </a:r>
          <a:endParaRPr lang="en-GB" sz="2800" dirty="0">
            <a:latin typeface="Times New Roman" panose="02020603050405020304" pitchFamily="18" charset="0"/>
            <a:cs typeface="Times New Roman" panose="02020603050405020304" pitchFamily="18" charset="0"/>
          </a:endParaRPr>
        </a:p>
      </dgm:t>
    </dgm:pt>
    <dgm:pt modelId="{D450EDAF-0713-CC44-871C-EA4D0CBCA4CE}" type="parTrans" cxnId="{8048A2A8-D5DF-0D4D-BF60-411E544BC583}">
      <dgm:prSet/>
      <dgm:spPr/>
      <dgm:t>
        <a:bodyPr/>
        <a:lstStyle/>
        <a:p>
          <a:endParaRPr lang="en-GB" sz="2400"/>
        </a:p>
      </dgm:t>
    </dgm:pt>
    <dgm:pt modelId="{EEAC6721-65E9-1A4D-9B1C-CC825F7FC57D}" type="sibTrans" cxnId="{8048A2A8-D5DF-0D4D-BF60-411E544BC583}">
      <dgm:prSet/>
      <dgm:spPr/>
      <dgm:t>
        <a:bodyPr/>
        <a:lstStyle/>
        <a:p>
          <a:endParaRPr lang="en-GB" sz="2400"/>
        </a:p>
      </dgm:t>
    </dgm:pt>
    <dgm:pt modelId="{698A1867-CC69-CF41-8810-9A09E5324519}">
      <dgm:prSet phldrT="[Text]" custT="1"/>
      <dgm:spPr/>
      <dgm:t>
        <a:bodyPr/>
        <a:lstStyle/>
        <a:p>
          <a:pPr algn="just"/>
          <a:r>
            <a:rPr lang="en-IN" sz="2800" b="0" i="0" dirty="0">
              <a:latin typeface="Times New Roman" panose="02020603050405020304" pitchFamily="18" charset="0"/>
              <a:cs typeface="Times New Roman" panose="02020603050405020304" pitchFamily="18" charset="0"/>
            </a:rPr>
            <a:t>User defined data may identify which vehicles qualify for tax deductions, but those are simply attributes within the data structure of a class. </a:t>
          </a:r>
          <a:endParaRPr lang="en-GB" sz="2800" dirty="0">
            <a:latin typeface="Times New Roman" panose="02020603050405020304" pitchFamily="18" charset="0"/>
            <a:cs typeface="Times New Roman" panose="02020603050405020304" pitchFamily="18" charset="0"/>
          </a:endParaRPr>
        </a:p>
      </dgm:t>
    </dgm:pt>
    <dgm:pt modelId="{2654FA0F-6489-5341-B32D-DC4DA9692A11}" type="parTrans" cxnId="{7EA7012D-9FFB-434D-B2EF-AC0AC34D4330}">
      <dgm:prSet/>
      <dgm:spPr/>
      <dgm:t>
        <a:bodyPr/>
        <a:lstStyle/>
        <a:p>
          <a:endParaRPr lang="en-GB" sz="2400"/>
        </a:p>
      </dgm:t>
    </dgm:pt>
    <dgm:pt modelId="{C9081F30-6642-D14D-A8DB-9DE77B97E2FA}" type="sibTrans" cxnId="{7EA7012D-9FFB-434D-B2EF-AC0AC34D4330}">
      <dgm:prSet/>
      <dgm:spPr/>
      <dgm:t>
        <a:bodyPr/>
        <a:lstStyle/>
        <a:p>
          <a:endParaRPr lang="en-GB" sz="2400"/>
        </a:p>
      </dgm:t>
    </dgm:pt>
    <dgm:pt modelId="{5984DDE0-385D-BE4B-A311-074E858DBC6A}" type="pres">
      <dgm:prSet presAssocID="{5F246228-B026-DB48-A74B-31E64AEAF759}" presName="linear" presStyleCnt="0">
        <dgm:presLayoutVars>
          <dgm:animLvl val="lvl"/>
          <dgm:resizeHandles val="exact"/>
        </dgm:presLayoutVars>
      </dgm:prSet>
      <dgm:spPr/>
    </dgm:pt>
    <dgm:pt modelId="{1FA9017D-A5EF-DF41-89F2-90C1BCA3500A}" type="pres">
      <dgm:prSet presAssocID="{AF71F9DE-B46B-D549-A00C-DD3B46F34288}" presName="parentText" presStyleLbl="node1" presStyleIdx="0" presStyleCnt="2">
        <dgm:presLayoutVars>
          <dgm:chMax val="0"/>
          <dgm:bulletEnabled val="1"/>
        </dgm:presLayoutVars>
      </dgm:prSet>
      <dgm:spPr/>
    </dgm:pt>
    <dgm:pt modelId="{E727558E-8245-C84E-AD46-BECAC644A186}" type="pres">
      <dgm:prSet presAssocID="{AF71F9DE-B46B-D549-A00C-DD3B46F34288}" presName="childText" presStyleLbl="revTx" presStyleIdx="0" presStyleCnt="2">
        <dgm:presLayoutVars>
          <dgm:bulletEnabled val="1"/>
        </dgm:presLayoutVars>
      </dgm:prSet>
      <dgm:spPr/>
    </dgm:pt>
    <dgm:pt modelId="{200E0B00-C474-DD45-9176-61644E2D99A6}" type="pres">
      <dgm:prSet presAssocID="{080A5DC4-9A26-5142-BCFD-249626171374}" presName="parentText" presStyleLbl="node1" presStyleIdx="1" presStyleCnt="2">
        <dgm:presLayoutVars>
          <dgm:chMax val="0"/>
          <dgm:bulletEnabled val="1"/>
        </dgm:presLayoutVars>
      </dgm:prSet>
      <dgm:spPr/>
    </dgm:pt>
    <dgm:pt modelId="{AB8B4540-4408-1249-A36E-2EAEAA094682}" type="pres">
      <dgm:prSet presAssocID="{080A5DC4-9A26-5142-BCFD-249626171374}" presName="childText" presStyleLbl="revTx" presStyleIdx="1" presStyleCnt="2">
        <dgm:presLayoutVars>
          <dgm:bulletEnabled val="1"/>
        </dgm:presLayoutVars>
      </dgm:prSet>
      <dgm:spPr/>
    </dgm:pt>
  </dgm:ptLst>
  <dgm:cxnLst>
    <dgm:cxn modelId="{AB739611-E941-A446-8BB7-06585A0668AF}" srcId="{5F246228-B026-DB48-A74B-31E64AEAF759}" destId="{080A5DC4-9A26-5142-BCFD-249626171374}" srcOrd="1" destOrd="0" parTransId="{B62CF9BE-3550-DC40-8399-1D96AD3EE09C}" sibTransId="{EEF48768-3F85-E244-ABA3-E916D4AA369C}"/>
    <dgm:cxn modelId="{3FB4B52C-5A17-7F45-86F0-E42EFAA71FBD}" type="presOf" srcId="{5F246228-B026-DB48-A74B-31E64AEAF759}" destId="{5984DDE0-385D-BE4B-A311-074E858DBC6A}" srcOrd="0" destOrd="0" presId="urn:microsoft.com/office/officeart/2005/8/layout/vList2"/>
    <dgm:cxn modelId="{9F6AF72C-E911-D740-9F28-4BC8E9710234}" type="presOf" srcId="{90BB608B-0F53-5747-BCB9-3227450BDAB9}" destId="{E727558E-8245-C84E-AD46-BECAC644A186}" srcOrd="0" destOrd="0" presId="urn:microsoft.com/office/officeart/2005/8/layout/vList2"/>
    <dgm:cxn modelId="{7EA7012D-9FFB-434D-B2EF-AC0AC34D4330}" srcId="{080A5DC4-9A26-5142-BCFD-249626171374}" destId="{698A1867-CC69-CF41-8810-9A09E5324519}" srcOrd="1" destOrd="0" parTransId="{2654FA0F-6489-5341-B32D-DC4DA9692A11}" sibTransId="{C9081F30-6642-D14D-A8DB-9DE77B97E2FA}"/>
    <dgm:cxn modelId="{3AEDED3C-EA5D-6640-9BA2-77C4661060D9}" type="presOf" srcId="{904CC712-BC82-E44B-95A2-2E82DEE3962F}" destId="{AB8B4540-4408-1249-A36E-2EAEAA094682}" srcOrd="0" destOrd="0" presId="urn:microsoft.com/office/officeart/2005/8/layout/vList2"/>
    <dgm:cxn modelId="{0B39376F-58B3-334A-B9D6-DAE4D2C92D06}" type="presOf" srcId="{32AAE98C-EC02-AC43-AF63-648A9CA1B472}" destId="{E727558E-8245-C84E-AD46-BECAC644A186}" srcOrd="0" destOrd="1" presId="urn:microsoft.com/office/officeart/2005/8/layout/vList2"/>
    <dgm:cxn modelId="{F126E29B-8EE8-E045-99ED-8E21D0D2F3B2}" type="presOf" srcId="{AF71F9DE-B46B-D549-A00C-DD3B46F34288}" destId="{1FA9017D-A5EF-DF41-89F2-90C1BCA3500A}" srcOrd="0" destOrd="0" presId="urn:microsoft.com/office/officeart/2005/8/layout/vList2"/>
    <dgm:cxn modelId="{CD8DD8A1-50C4-E849-BC9F-FA68E622C3B1}" srcId="{AF71F9DE-B46B-D549-A00C-DD3B46F34288}" destId="{32AAE98C-EC02-AC43-AF63-648A9CA1B472}" srcOrd="1" destOrd="0" parTransId="{B6DEC7A6-75E0-9848-950F-D210E38F778D}" sibTransId="{5D148919-2C71-394E-8E66-98F70DEF9B3B}"/>
    <dgm:cxn modelId="{8048A2A8-D5DF-0D4D-BF60-411E544BC583}" srcId="{080A5DC4-9A26-5142-BCFD-249626171374}" destId="{904CC712-BC82-E44B-95A2-2E82DEE3962F}" srcOrd="0" destOrd="0" parTransId="{D450EDAF-0713-CC44-871C-EA4D0CBCA4CE}" sibTransId="{EEAC6721-65E9-1A4D-9B1C-CC825F7FC57D}"/>
    <dgm:cxn modelId="{5FF352D0-955D-FD41-93F4-5DDA059994A7}" srcId="{AF71F9DE-B46B-D549-A00C-DD3B46F34288}" destId="{90BB608B-0F53-5747-BCB9-3227450BDAB9}" srcOrd="0" destOrd="0" parTransId="{F25654AB-56E3-5F40-BEB8-51418B28D500}" sibTransId="{1FDF7B8E-AA08-744F-BC25-DF16784CE8E9}"/>
    <dgm:cxn modelId="{3A2BB1F1-76F3-4A49-8A6D-966E2834BA53}" type="presOf" srcId="{698A1867-CC69-CF41-8810-9A09E5324519}" destId="{AB8B4540-4408-1249-A36E-2EAEAA094682}" srcOrd="0" destOrd="1" presId="urn:microsoft.com/office/officeart/2005/8/layout/vList2"/>
    <dgm:cxn modelId="{37D1EAF3-DB6A-374B-A741-AB49E05F79EB}" srcId="{5F246228-B026-DB48-A74B-31E64AEAF759}" destId="{AF71F9DE-B46B-D549-A00C-DD3B46F34288}" srcOrd="0" destOrd="0" parTransId="{FA3D554D-04EE-5842-92EA-6F6E1CAEAB5C}" sibTransId="{08DBD7D5-8E5F-4D43-B406-0E22D35DE9ED}"/>
    <dgm:cxn modelId="{2AB4FCFF-F739-244F-A278-ED5879507F25}" type="presOf" srcId="{080A5DC4-9A26-5142-BCFD-249626171374}" destId="{200E0B00-C474-DD45-9176-61644E2D99A6}" srcOrd="0" destOrd="0" presId="urn:microsoft.com/office/officeart/2005/8/layout/vList2"/>
    <dgm:cxn modelId="{1B8BC89E-FF62-424C-A887-1EAEC7E3217E}" type="presParOf" srcId="{5984DDE0-385D-BE4B-A311-074E858DBC6A}" destId="{1FA9017D-A5EF-DF41-89F2-90C1BCA3500A}" srcOrd="0" destOrd="0" presId="urn:microsoft.com/office/officeart/2005/8/layout/vList2"/>
    <dgm:cxn modelId="{EF622028-5C25-7942-86EA-C13B3E42247D}" type="presParOf" srcId="{5984DDE0-385D-BE4B-A311-074E858DBC6A}" destId="{E727558E-8245-C84E-AD46-BECAC644A186}" srcOrd="1" destOrd="0" presId="urn:microsoft.com/office/officeart/2005/8/layout/vList2"/>
    <dgm:cxn modelId="{D1114D19-F416-8E41-8D7F-1BFD136C100B}" type="presParOf" srcId="{5984DDE0-385D-BE4B-A311-074E858DBC6A}" destId="{200E0B00-C474-DD45-9176-61644E2D99A6}" srcOrd="2" destOrd="0" presId="urn:microsoft.com/office/officeart/2005/8/layout/vList2"/>
    <dgm:cxn modelId="{F824491A-9E81-1847-A20E-6E8D7E678CA6}" type="presParOf" srcId="{5984DDE0-385D-BE4B-A311-074E858DBC6A}" destId="{AB8B4540-4408-1249-A36E-2EAEAA094682}"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509BA91F-E248-F849-95BA-33D023ACAA7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4BC21AF7-983D-B947-9549-EE11A8162A1F}">
      <dgm:prSet custT="1"/>
      <dgm:spPr/>
      <dgm:t>
        <a:bodyPr/>
        <a:lstStyle/>
        <a:p>
          <a:pPr algn="just"/>
          <a:r>
            <a:rPr lang="en-IN" sz="3600" b="0" i="0" dirty="0">
              <a:latin typeface="Times New Roman" panose="02020603050405020304" pitchFamily="18" charset="0"/>
              <a:cs typeface="Times New Roman" panose="02020603050405020304" pitchFamily="18" charset="0"/>
            </a:rPr>
            <a:t>Example, creates a table Student with fields ID and NAME as UNIQUE, </a:t>
          </a:r>
          <a:r>
            <a:rPr lang="en-GB" sz="3600" b="0" i="0" dirty="0" err="1">
              <a:latin typeface="Times New Roman" panose="02020603050405020304" pitchFamily="18" charset="0"/>
              <a:cs typeface="Times New Roman" panose="02020603050405020304" pitchFamily="18" charset="0"/>
            </a:rPr>
            <a:t>i.e</a:t>
          </a:r>
          <a:r>
            <a:rPr lang="en-GB" sz="3600" b="0" i="0" dirty="0">
              <a:latin typeface="Times New Roman" panose="02020603050405020304" pitchFamily="18" charset="0"/>
              <a:cs typeface="Times New Roman" panose="02020603050405020304" pitchFamily="18" charset="0"/>
            </a:rPr>
            <a:t>, no two students can have the same ID</a:t>
          </a:r>
          <a:endParaRPr lang="en-IN" sz="3600" dirty="0">
            <a:latin typeface="Times New Roman" panose="02020603050405020304" pitchFamily="18" charset="0"/>
            <a:cs typeface="Times New Roman" panose="02020603050405020304" pitchFamily="18" charset="0"/>
          </a:endParaRPr>
        </a:p>
      </dgm:t>
    </dgm:pt>
    <dgm:pt modelId="{8B8734C1-5CB9-8E49-A63C-7F6F8AD21AA0}" type="parTrans" cxnId="{4E3642B8-8831-9B4D-9395-ED27F708A821}">
      <dgm:prSet/>
      <dgm:spPr/>
      <dgm:t>
        <a:bodyPr/>
        <a:lstStyle/>
        <a:p>
          <a:endParaRPr lang="en-GB"/>
        </a:p>
      </dgm:t>
    </dgm:pt>
    <dgm:pt modelId="{47785B0E-A829-C948-90FD-B8305755BEB4}" type="sibTrans" cxnId="{4E3642B8-8831-9B4D-9395-ED27F708A821}">
      <dgm:prSet/>
      <dgm:spPr/>
      <dgm:t>
        <a:bodyPr/>
        <a:lstStyle/>
        <a:p>
          <a:endParaRPr lang="en-GB"/>
        </a:p>
      </dgm:t>
    </dgm:pt>
    <dgm:pt modelId="{28EB8FE8-9CA4-FF45-8240-B16AB9EC8E4C}" type="pres">
      <dgm:prSet presAssocID="{509BA91F-E248-F849-95BA-33D023ACAA76}" presName="linear" presStyleCnt="0">
        <dgm:presLayoutVars>
          <dgm:animLvl val="lvl"/>
          <dgm:resizeHandles val="exact"/>
        </dgm:presLayoutVars>
      </dgm:prSet>
      <dgm:spPr/>
    </dgm:pt>
    <dgm:pt modelId="{445B1D31-57F3-714E-894C-4CCF739346B8}" type="pres">
      <dgm:prSet presAssocID="{4BC21AF7-983D-B947-9549-EE11A8162A1F}" presName="parentText" presStyleLbl="node1" presStyleIdx="0" presStyleCnt="1" custScaleY="281157" custLinFactNeighborX="3345" custLinFactNeighborY="1552">
        <dgm:presLayoutVars>
          <dgm:chMax val="0"/>
          <dgm:bulletEnabled val="1"/>
        </dgm:presLayoutVars>
      </dgm:prSet>
      <dgm:spPr/>
    </dgm:pt>
  </dgm:ptLst>
  <dgm:cxnLst>
    <dgm:cxn modelId="{74DA134E-B295-8848-9A66-56C91ACE1EBB}" type="presOf" srcId="{509BA91F-E248-F849-95BA-33D023ACAA76}" destId="{28EB8FE8-9CA4-FF45-8240-B16AB9EC8E4C}" srcOrd="0" destOrd="0" presId="urn:microsoft.com/office/officeart/2005/8/layout/vList2"/>
    <dgm:cxn modelId="{89E354B5-C370-D74A-8F71-AA828F7BDE17}" type="presOf" srcId="{4BC21AF7-983D-B947-9549-EE11A8162A1F}" destId="{445B1D31-57F3-714E-894C-4CCF739346B8}" srcOrd="0" destOrd="0" presId="urn:microsoft.com/office/officeart/2005/8/layout/vList2"/>
    <dgm:cxn modelId="{4E3642B8-8831-9B4D-9395-ED27F708A821}" srcId="{509BA91F-E248-F849-95BA-33D023ACAA76}" destId="{4BC21AF7-983D-B947-9549-EE11A8162A1F}" srcOrd="0" destOrd="0" parTransId="{8B8734C1-5CB9-8E49-A63C-7F6F8AD21AA0}" sibTransId="{47785B0E-A829-C948-90FD-B8305755BEB4}"/>
    <dgm:cxn modelId="{094FBC42-BA99-A348-B0B9-8ADC5661491B}" type="presParOf" srcId="{28EB8FE8-9CA4-FF45-8240-B16AB9EC8E4C}" destId="{445B1D31-57F3-714E-894C-4CCF739346B8}"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GB" dirty="0"/>
            <a:t>UNIQUE</a:t>
          </a:r>
          <a:endParaRPr lang="en-IN" dirty="0"/>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8EACD73E-4FF7-A641-8558-176338FD17AF}">
      <dgm:prSet/>
      <dgm:spPr/>
      <dgm:t>
        <a:bodyPr/>
        <a:lstStyle/>
        <a:p>
          <a:pPr algn="just"/>
          <a:r>
            <a:rPr lang="en-GB" b="0" i="0" dirty="0">
              <a:latin typeface="Times New Roman" panose="02020603050405020304" pitchFamily="18" charset="0"/>
              <a:cs typeface="Times New Roman" panose="02020603050405020304" pitchFamily="18" charset="0"/>
            </a:rPr>
            <a:t>Uniquely identify each row in the table. i.e. for a particular column, all the rows should have unique values.</a:t>
          </a:r>
          <a:endParaRPr lang="en-IN" dirty="0">
            <a:latin typeface="Times New Roman" panose="02020603050405020304" pitchFamily="18" charset="0"/>
            <a:cs typeface="Times New Roman" panose="02020603050405020304" pitchFamily="18" charset="0"/>
          </a:endParaRPr>
        </a:p>
      </dgm:t>
    </dgm:pt>
    <dgm:pt modelId="{2047A294-4C70-4843-B1A3-C4DD00845173}" type="parTrans" cxnId="{6B7A0AAC-1192-5243-8DAA-FD091EADD642}">
      <dgm:prSet/>
      <dgm:spPr/>
      <dgm:t>
        <a:bodyPr/>
        <a:lstStyle/>
        <a:p>
          <a:endParaRPr lang="en-GB"/>
        </a:p>
      </dgm:t>
    </dgm:pt>
    <dgm:pt modelId="{C3979B7A-21B5-4F41-B78A-E335CE5FA2E3}" type="sibTrans" cxnId="{6B7A0AAC-1192-5243-8DAA-FD091EADD642}">
      <dgm:prSet/>
      <dgm:spPr/>
      <dgm:t>
        <a:bodyPr/>
        <a:lstStyle/>
        <a:p>
          <a:endParaRPr lang="en-GB"/>
        </a:p>
      </dgm:t>
    </dgm:pt>
    <dgm:pt modelId="{15AF240D-9ACA-034C-80FD-706E59D4843A}">
      <dgm:prSet/>
      <dgm:spPr/>
      <dgm:t>
        <a:bodyPr/>
        <a:lstStyle/>
        <a:p>
          <a:pPr algn="just"/>
          <a:r>
            <a:rPr lang="en-GB" dirty="0">
              <a:latin typeface="Times New Roman" panose="02020603050405020304" pitchFamily="18" charset="0"/>
              <a:cs typeface="Times New Roman" panose="02020603050405020304" pitchFamily="18" charset="0"/>
            </a:rPr>
            <a:t>More than one UNIQUE columns in a table is allowed. </a:t>
          </a:r>
          <a:endParaRPr lang="en-IN" dirty="0">
            <a:latin typeface="Times New Roman" panose="02020603050405020304" pitchFamily="18" charset="0"/>
            <a:cs typeface="Times New Roman" panose="02020603050405020304" pitchFamily="18" charset="0"/>
          </a:endParaRPr>
        </a:p>
      </dgm:t>
    </dgm:pt>
    <dgm:pt modelId="{44E0E028-7E89-A644-B0D5-56C65ECB2FCC}" type="parTrans" cxnId="{72CE93EC-7666-4F4C-A8D6-06115DFB0551}">
      <dgm:prSet/>
      <dgm:spPr/>
      <dgm:t>
        <a:bodyPr/>
        <a:lstStyle/>
        <a:p>
          <a:endParaRPr lang="en-GB"/>
        </a:p>
      </dgm:t>
    </dgm:pt>
    <dgm:pt modelId="{EB72CB14-980C-7C40-90F2-5D3E9F7DC6F6}" type="sibTrans" cxnId="{72CE93EC-7666-4F4C-A8D6-06115DFB0551}">
      <dgm:prSet/>
      <dgm:spPr/>
      <dgm:t>
        <a:bodyPr/>
        <a:lstStyle/>
        <a:p>
          <a:endParaRPr lang="en-GB"/>
        </a:p>
      </dgm:t>
    </dgm:pt>
    <dgm:pt modelId="{FC758A30-32E6-F347-9C7F-E90D6EF8792F}">
      <dgm:prSet/>
      <dgm:spPr/>
      <dgm:t>
        <a:bodyPr/>
        <a:lstStyle/>
        <a:p>
          <a:pPr algn="just"/>
          <a:r>
            <a:rPr lang="en-GB" dirty="0">
              <a:latin typeface="Times New Roman" panose="02020603050405020304" pitchFamily="18" charset="0"/>
              <a:cs typeface="Times New Roman" panose="02020603050405020304" pitchFamily="18" charset="0"/>
            </a:rPr>
            <a:t>It enforces a column or set of columns to have unique values. If a column has a UNIQUE constraint, it means that column cannot have duplicate values in a table.</a:t>
          </a:r>
          <a:endParaRPr lang="en-IN" dirty="0">
            <a:latin typeface="Times New Roman" panose="02020603050405020304" pitchFamily="18" charset="0"/>
            <a:cs typeface="Times New Roman" panose="02020603050405020304" pitchFamily="18" charset="0"/>
          </a:endParaRPr>
        </a:p>
      </dgm:t>
    </dgm:pt>
    <dgm:pt modelId="{9137B605-0B26-2C48-BDA7-A74A2774522E}" type="parTrans" cxnId="{632C1FCC-C52F-094E-AECF-8F222921EB07}">
      <dgm:prSet/>
      <dgm:spPr/>
      <dgm:t>
        <a:bodyPr/>
        <a:lstStyle/>
        <a:p>
          <a:endParaRPr lang="en-GB"/>
        </a:p>
      </dgm:t>
    </dgm:pt>
    <dgm:pt modelId="{F4C44630-8686-1F44-98FF-A7D9EF612C0C}" type="sibTrans" cxnId="{632C1FCC-C52F-094E-AECF-8F222921EB07}">
      <dgm:prSet/>
      <dgm:spPr/>
      <dgm:t>
        <a:bodyPr/>
        <a:lstStyle/>
        <a:p>
          <a:endParaRPr lang="en-GB"/>
        </a:p>
      </dgm:t>
    </dgm:pt>
    <dgm:pt modelId="{98AD80EA-85BB-234C-B3E5-2E2823C57A1B}" type="pres">
      <dgm:prSet presAssocID="{69FEED0E-E5FA-0E45-B9CA-4D7825BD0991}" presName="linear" presStyleCnt="0">
        <dgm:presLayoutVars>
          <dgm:animLvl val="lvl"/>
          <dgm:resizeHandles val="exact"/>
        </dgm:presLayoutVars>
      </dgm:prSet>
      <dgm:spPr/>
    </dgm:pt>
    <dgm:pt modelId="{3BA3B828-780B-7944-9D50-AD202C502D35}" type="pres">
      <dgm:prSet presAssocID="{F7F53E41-4E99-E143-9CEA-C73C8F446C48}" presName="parentText" presStyleLbl="node1" presStyleIdx="0" presStyleCnt="1">
        <dgm:presLayoutVars>
          <dgm:chMax val="0"/>
          <dgm:bulletEnabled val="1"/>
        </dgm:presLayoutVars>
      </dgm:prSet>
      <dgm:spPr/>
    </dgm:pt>
    <dgm:pt modelId="{FE38D916-6737-8E4A-B4F5-A1405C97A268}" type="pres">
      <dgm:prSet presAssocID="{F7F53E41-4E99-E143-9CEA-C73C8F446C48}" presName="childText" presStyleLbl="revTx" presStyleIdx="0" presStyleCnt="1">
        <dgm:presLayoutVars>
          <dgm:bulletEnabled val="1"/>
        </dgm:presLayoutVars>
      </dgm:prSet>
      <dgm:spPr/>
    </dgm:pt>
  </dgm:ptLst>
  <dgm:cxnLst>
    <dgm:cxn modelId="{1448D886-BC37-F249-AED0-12F2A3567EE0}" type="presOf" srcId="{F7F53E41-4E99-E143-9CEA-C73C8F446C48}" destId="{3BA3B828-780B-7944-9D50-AD202C502D35}" srcOrd="0" destOrd="0" presId="urn:microsoft.com/office/officeart/2005/8/layout/vList2"/>
    <dgm:cxn modelId="{6B7A0AAC-1192-5243-8DAA-FD091EADD642}" srcId="{F7F53E41-4E99-E143-9CEA-C73C8F446C48}" destId="{8EACD73E-4FF7-A641-8558-176338FD17AF}" srcOrd="0" destOrd="0" parTransId="{2047A294-4C70-4843-B1A3-C4DD00845173}" sibTransId="{C3979B7A-21B5-4F41-B78A-E335CE5FA2E3}"/>
    <dgm:cxn modelId="{DF99CEC6-4B0E-AD47-A92C-7F44CF4B2FDD}" srcId="{69FEED0E-E5FA-0E45-B9CA-4D7825BD0991}" destId="{F7F53E41-4E99-E143-9CEA-C73C8F446C48}" srcOrd="0" destOrd="0" parTransId="{5F70C56A-45AA-134B-B310-274F70945E97}" sibTransId="{5617AD2E-F2AA-5043-B3E8-61D48C30C47F}"/>
    <dgm:cxn modelId="{632C1FCC-C52F-094E-AECF-8F222921EB07}" srcId="{F7F53E41-4E99-E143-9CEA-C73C8F446C48}" destId="{FC758A30-32E6-F347-9C7F-E90D6EF8792F}" srcOrd="1" destOrd="0" parTransId="{9137B605-0B26-2C48-BDA7-A74A2774522E}" sibTransId="{F4C44630-8686-1F44-98FF-A7D9EF612C0C}"/>
    <dgm:cxn modelId="{AFB48FDD-5F6F-F441-B2DD-37E22B773F12}" type="presOf" srcId="{8EACD73E-4FF7-A641-8558-176338FD17AF}" destId="{FE38D916-6737-8E4A-B4F5-A1405C97A268}" srcOrd="0" destOrd="0" presId="urn:microsoft.com/office/officeart/2005/8/layout/vList2"/>
    <dgm:cxn modelId="{252122E7-D490-D04A-AC29-5DDDED5922CB}" type="presOf" srcId="{15AF240D-9ACA-034C-80FD-706E59D4843A}" destId="{FE38D916-6737-8E4A-B4F5-A1405C97A268}" srcOrd="0" destOrd="2" presId="urn:microsoft.com/office/officeart/2005/8/layout/vList2"/>
    <dgm:cxn modelId="{6B0178E8-53F6-8D47-B0C5-71780AC2F470}" type="presOf" srcId="{69FEED0E-E5FA-0E45-B9CA-4D7825BD0991}" destId="{98AD80EA-85BB-234C-B3E5-2E2823C57A1B}" srcOrd="0" destOrd="0" presId="urn:microsoft.com/office/officeart/2005/8/layout/vList2"/>
    <dgm:cxn modelId="{72CE93EC-7666-4F4C-A8D6-06115DFB0551}" srcId="{F7F53E41-4E99-E143-9CEA-C73C8F446C48}" destId="{15AF240D-9ACA-034C-80FD-706E59D4843A}" srcOrd="2" destOrd="0" parTransId="{44E0E028-7E89-A644-B0D5-56C65ECB2FCC}" sibTransId="{EB72CB14-980C-7C40-90F2-5D3E9F7DC6F6}"/>
    <dgm:cxn modelId="{FC36BBF2-D992-7648-8F11-92A2A9052C67}" type="presOf" srcId="{FC758A30-32E6-F347-9C7F-E90D6EF8792F}" destId="{FE38D916-6737-8E4A-B4F5-A1405C97A268}" srcOrd="0" destOrd="1" presId="urn:microsoft.com/office/officeart/2005/8/layout/vList2"/>
    <dgm:cxn modelId="{772E54F0-68DB-1340-A9A7-51F80EB64B0B}" type="presParOf" srcId="{98AD80EA-85BB-234C-B3E5-2E2823C57A1B}" destId="{3BA3B828-780B-7944-9D50-AD202C502D35}" srcOrd="0" destOrd="0" presId="urn:microsoft.com/office/officeart/2005/8/layout/vList2"/>
    <dgm:cxn modelId="{3DF2B606-8661-0A47-8D53-9CB9F3FAC353}" type="presParOf" srcId="{98AD80EA-85BB-234C-B3E5-2E2823C57A1B}" destId="{FE38D916-6737-8E4A-B4F5-A1405C97A268}" srcOrd="1"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52.xml><?xml version="1.0" encoding="utf-8"?>
<dgm:dataModel xmlns:dgm="http://schemas.openxmlformats.org/drawingml/2006/diagram" xmlns:a="http://schemas.openxmlformats.org/drawingml/2006/main">
  <dgm:ptLst>
    <dgm:pt modelId="{509BA91F-E248-F849-95BA-33D023ACAA7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4BC21AF7-983D-B947-9549-EE11A8162A1F}">
      <dgm:prSet custT="1"/>
      <dgm:spPr/>
      <dgm:t>
        <a:bodyPr/>
        <a:lstStyle/>
        <a:p>
          <a:pPr algn="just"/>
          <a:r>
            <a:rPr lang="en-IN" sz="3600" b="0" i="0" dirty="0">
              <a:latin typeface="Times New Roman" panose="02020603050405020304" pitchFamily="18" charset="0"/>
              <a:cs typeface="Times New Roman" panose="02020603050405020304" pitchFamily="18" charset="0"/>
            </a:rPr>
            <a:t>Example, </a:t>
          </a:r>
          <a:r>
            <a:rPr lang="en-IN" sz="3600" b="0" i="0" dirty="0"/>
            <a:t>create a table named Student and specifies the field ID as primary key. </a:t>
          </a:r>
          <a:endParaRPr lang="en-IN" sz="3600" dirty="0">
            <a:latin typeface="Times New Roman" panose="02020603050405020304" pitchFamily="18" charset="0"/>
            <a:cs typeface="Times New Roman" panose="02020603050405020304" pitchFamily="18" charset="0"/>
          </a:endParaRPr>
        </a:p>
      </dgm:t>
    </dgm:pt>
    <dgm:pt modelId="{8B8734C1-5CB9-8E49-A63C-7F6F8AD21AA0}" type="parTrans" cxnId="{4E3642B8-8831-9B4D-9395-ED27F708A821}">
      <dgm:prSet/>
      <dgm:spPr/>
      <dgm:t>
        <a:bodyPr/>
        <a:lstStyle/>
        <a:p>
          <a:endParaRPr lang="en-GB"/>
        </a:p>
      </dgm:t>
    </dgm:pt>
    <dgm:pt modelId="{47785B0E-A829-C948-90FD-B8305755BEB4}" type="sibTrans" cxnId="{4E3642B8-8831-9B4D-9395-ED27F708A821}">
      <dgm:prSet/>
      <dgm:spPr/>
      <dgm:t>
        <a:bodyPr/>
        <a:lstStyle/>
        <a:p>
          <a:endParaRPr lang="en-GB"/>
        </a:p>
      </dgm:t>
    </dgm:pt>
    <dgm:pt modelId="{28EB8FE8-9CA4-FF45-8240-B16AB9EC8E4C}" type="pres">
      <dgm:prSet presAssocID="{509BA91F-E248-F849-95BA-33D023ACAA76}" presName="linear" presStyleCnt="0">
        <dgm:presLayoutVars>
          <dgm:animLvl val="lvl"/>
          <dgm:resizeHandles val="exact"/>
        </dgm:presLayoutVars>
      </dgm:prSet>
      <dgm:spPr/>
    </dgm:pt>
    <dgm:pt modelId="{445B1D31-57F3-714E-894C-4CCF739346B8}" type="pres">
      <dgm:prSet presAssocID="{4BC21AF7-983D-B947-9549-EE11A8162A1F}" presName="parentText" presStyleLbl="node1" presStyleIdx="0" presStyleCnt="1" custScaleY="100017" custLinFactNeighborX="3345" custLinFactNeighborY="1552">
        <dgm:presLayoutVars>
          <dgm:chMax val="0"/>
          <dgm:bulletEnabled val="1"/>
        </dgm:presLayoutVars>
      </dgm:prSet>
      <dgm:spPr/>
    </dgm:pt>
  </dgm:ptLst>
  <dgm:cxnLst>
    <dgm:cxn modelId="{74DA134E-B295-8848-9A66-56C91ACE1EBB}" type="presOf" srcId="{509BA91F-E248-F849-95BA-33D023ACAA76}" destId="{28EB8FE8-9CA4-FF45-8240-B16AB9EC8E4C}" srcOrd="0" destOrd="0" presId="urn:microsoft.com/office/officeart/2005/8/layout/vList2"/>
    <dgm:cxn modelId="{89E354B5-C370-D74A-8F71-AA828F7BDE17}" type="presOf" srcId="{4BC21AF7-983D-B947-9549-EE11A8162A1F}" destId="{445B1D31-57F3-714E-894C-4CCF739346B8}" srcOrd="0" destOrd="0" presId="urn:microsoft.com/office/officeart/2005/8/layout/vList2"/>
    <dgm:cxn modelId="{4E3642B8-8831-9B4D-9395-ED27F708A821}" srcId="{509BA91F-E248-F849-95BA-33D023ACAA76}" destId="{4BC21AF7-983D-B947-9549-EE11A8162A1F}" srcOrd="0" destOrd="0" parTransId="{8B8734C1-5CB9-8E49-A63C-7F6F8AD21AA0}" sibTransId="{47785B0E-A829-C948-90FD-B8305755BEB4}"/>
    <dgm:cxn modelId="{094FBC42-BA99-A348-B0B9-8ADC5661491B}" type="presParOf" srcId="{28EB8FE8-9CA4-FF45-8240-B16AB9EC8E4C}" destId="{445B1D31-57F3-714E-894C-4CCF739346B8}"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3.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GB" b="1" dirty="0">
              <a:latin typeface="Times New Roman" panose="02020603050405020304" pitchFamily="18" charset="0"/>
              <a:cs typeface="Times New Roman" panose="02020603050405020304" pitchFamily="18" charset="0"/>
            </a:rPr>
            <a:t>PRIMARY KEY</a:t>
          </a:r>
          <a:endParaRPr lang="en-IN" b="1" dirty="0">
            <a:latin typeface="Times New Roman" panose="02020603050405020304" pitchFamily="18" charset="0"/>
            <a:cs typeface="Times New Roman" panose="02020603050405020304" pitchFamily="18" charset="0"/>
          </a:endParaRP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IN" b="0" i="0" dirty="0">
              <a:latin typeface="Times New Roman" panose="02020603050405020304" pitchFamily="18" charset="0"/>
              <a:cs typeface="Times New Roman" panose="02020603050405020304" pitchFamily="18" charset="0"/>
            </a:rPr>
            <a:t>Uniquely identifies each row in the table.</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6BAA61EA-A9B7-8E4D-9D2C-D3A2745C8865}">
      <dgm:prSet/>
      <dgm:spPr/>
      <dgm:t>
        <a:bodyPr/>
        <a:lstStyle/>
        <a:p>
          <a:pPr algn="just"/>
          <a:r>
            <a:rPr lang="en-IN" b="0" i="0" dirty="0">
              <a:latin typeface="Times New Roman" panose="02020603050405020304" pitchFamily="18" charset="0"/>
              <a:cs typeface="Times New Roman" panose="02020603050405020304" pitchFamily="18" charset="0"/>
            </a:rPr>
            <a:t>Field will not be able to contain NULL values as well as all the rows should have unique values for this field.</a:t>
          </a:r>
          <a:endParaRPr lang="en-IN" dirty="0">
            <a:latin typeface="Times New Roman" panose="02020603050405020304" pitchFamily="18" charset="0"/>
            <a:cs typeface="Times New Roman" panose="02020603050405020304" pitchFamily="18" charset="0"/>
          </a:endParaRPr>
        </a:p>
      </dgm:t>
    </dgm:pt>
    <dgm:pt modelId="{62FD8854-EF56-434B-9F0B-226C2540ADFA}" type="parTrans" cxnId="{6DA26413-9FD3-A146-A75F-C26B58E51129}">
      <dgm:prSet/>
      <dgm:spPr/>
      <dgm:t>
        <a:bodyPr/>
        <a:lstStyle/>
        <a:p>
          <a:endParaRPr lang="en-GB"/>
        </a:p>
      </dgm:t>
    </dgm:pt>
    <dgm:pt modelId="{1D574882-DDAE-2F4B-91CA-F80E01305F9B}" type="sibTrans" cxnId="{6DA26413-9FD3-A146-A75F-C26B58E51129}">
      <dgm:prSet/>
      <dgm:spPr/>
      <dgm:t>
        <a:bodyPr/>
        <a:lstStyle/>
        <a:p>
          <a:endParaRPr lang="en-GB"/>
        </a:p>
      </dgm:t>
    </dgm:pt>
    <dgm:pt modelId="{AA865F25-AEE6-924B-9663-F80F281AFB81}">
      <dgm:prSet/>
      <dgm:spPr/>
      <dgm:t>
        <a:bodyPr/>
        <a:lstStyle/>
        <a:p>
          <a:pPr algn="just"/>
          <a:endParaRPr lang="en-IN" dirty="0">
            <a:latin typeface="Times New Roman" panose="02020603050405020304" pitchFamily="18" charset="0"/>
            <a:cs typeface="Times New Roman" panose="02020603050405020304" pitchFamily="18" charset="0"/>
          </a:endParaRPr>
        </a:p>
      </dgm:t>
    </dgm:pt>
    <dgm:pt modelId="{5053203D-B028-1143-8681-0878DD1A510F}" type="parTrans" cxnId="{2B3C1E46-1EE4-814F-8AE9-85CFF7C62BD8}">
      <dgm:prSet/>
      <dgm:spPr/>
      <dgm:t>
        <a:bodyPr/>
        <a:lstStyle/>
        <a:p>
          <a:endParaRPr lang="en-GB"/>
        </a:p>
      </dgm:t>
    </dgm:pt>
    <dgm:pt modelId="{B600A2E4-60B0-ED49-AC55-9BEA57480C40}" type="sibTrans" cxnId="{2B3C1E46-1EE4-814F-8AE9-85CFF7C62BD8}">
      <dgm:prSet/>
      <dgm:spPr/>
      <dgm:t>
        <a:bodyPr/>
        <a:lstStyle/>
        <a:p>
          <a:endParaRPr lang="en-GB"/>
        </a:p>
      </dgm:t>
    </dgm:pt>
    <dgm:pt modelId="{2F5B2271-D9FA-9B41-A30B-FECA9345E755}">
      <dgm:prSet/>
      <dgm:spPr/>
      <dgm:t>
        <a:bodyPr/>
        <a:lstStyle/>
        <a:p>
          <a:pPr algn="just"/>
          <a:r>
            <a:rPr lang="en-GB" b="0" i="0" dirty="0">
              <a:latin typeface="Times New Roman" panose="02020603050405020304" pitchFamily="18" charset="0"/>
              <a:cs typeface="Times New Roman" panose="02020603050405020304" pitchFamily="18" charset="0"/>
            </a:rPr>
            <a:t>combination of NOT NULL and UNIQUE constraints</a:t>
          </a:r>
          <a:r>
            <a:rPr lang="en-IN" b="0" i="0" dirty="0">
              <a:latin typeface="Times New Roman" panose="02020603050405020304" pitchFamily="18" charset="0"/>
              <a:cs typeface="Times New Roman" panose="02020603050405020304" pitchFamily="18" charset="0"/>
            </a:rPr>
            <a:t>this field.</a:t>
          </a:r>
          <a:endParaRPr lang="en-IN" dirty="0">
            <a:latin typeface="Times New Roman" panose="02020603050405020304" pitchFamily="18" charset="0"/>
            <a:cs typeface="Times New Roman" panose="02020603050405020304" pitchFamily="18" charset="0"/>
          </a:endParaRPr>
        </a:p>
      </dgm:t>
    </dgm:pt>
    <dgm:pt modelId="{D28E3A85-6B10-054F-BD73-D1ADF5E59B28}" type="parTrans" cxnId="{A5C77B86-C035-0246-BE2F-893FA01C492B}">
      <dgm:prSet/>
      <dgm:spPr/>
      <dgm:t>
        <a:bodyPr/>
        <a:lstStyle/>
        <a:p>
          <a:endParaRPr lang="en-GB"/>
        </a:p>
      </dgm:t>
    </dgm:pt>
    <dgm:pt modelId="{1A18BBC4-0C78-8C41-B946-EE2245E11487}" type="sibTrans" cxnId="{A5C77B86-C035-0246-BE2F-893FA01C492B}">
      <dgm:prSet/>
      <dgm:spPr/>
      <dgm:t>
        <a:bodyPr/>
        <a:lstStyle/>
        <a:p>
          <a:endParaRPr lang="en-GB"/>
        </a:p>
      </dgm:t>
    </dgm:pt>
    <dgm:pt modelId="{AB851EB4-C839-7E45-8798-CE39FF839A43}">
      <dgm:prSet/>
      <dgm:spPr/>
      <dgm:t>
        <a:bodyPr/>
        <a:lstStyle/>
        <a:p>
          <a:pPr algn="just"/>
          <a:r>
            <a:rPr lang="en-IN" b="0" i="0" dirty="0">
              <a:latin typeface="Times New Roman" panose="02020603050405020304" pitchFamily="18" charset="0"/>
              <a:cs typeface="Times New Roman" panose="02020603050405020304" pitchFamily="18" charset="0"/>
            </a:rPr>
            <a:t>A table can have only one field as primary key</a:t>
          </a:r>
          <a:endParaRPr lang="en-IN" dirty="0">
            <a:latin typeface="Times New Roman" panose="02020603050405020304" pitchFamily="18" charset="0"/>
            <a:cs typeface="Times New Roman" panose="02020603050405020304" pitchFamily="18" charset="0"/>
          </a:endParaRPr>
        </a:p>
      </dgm:t>
    </dgm:pt>
    <dgm:pt modelId="{EBC41887-1027-0D42-AA29-EB3DEE8FAD00}" type="parTrans" cxnId="{DE1B5236-A2F2-1E41-935B-A14B90D09E6F}">
      <dgm:prSet/>
      <dgm:spPr/>
      <dgm:t>
        <a:bodyPr/>
        <a:lstStyle/>
        <a:p>
          <a:endParaRPr lang="en-GB"/>
        </a:p>
      </dgm:t>
    </dgm:pt>
    <dgm:pt modelId="{960D16D9-A784-F344-89CF-AB9A5B7CACA7}" type="sibTrans" cxnId="{DE1B5236-A2F2-1E41-935B-A14B90D09E6F}">
      <dgm:prSet/>
      <dgm:spPr/>
      <dgm:t>
        <a:bodyPr/>
        <a:lstStyle/>
        <a:p>
          <a:endParaRPr lang="en-GB"/>
        </a:p>
      </dgm:t>
    </dgm:pt>
    <dgm:pt modelId="{98AD80EA-85BB-234C-B3E5-2E2823C57A1B}" type="pres">
      <dgm:prSet presAssocID="{69FEED0E-E5FA-0E45-B9CA-4D7825BD0991}" presName="linear" presStyleCnt="0">
        <dgm:presLayoutVars>
          <dgm:animLvl val="lvl"/>
          <dgm:resizeHandles val="exact"/>
        </dgm:presLayoutVars>
      </dgm:prSet>
      <dgm:spPr/>
    </dgm:pt>
    <dgm:pt modelId="{3BA3B828-780B-7944-9D50-AD202C502D35}" type="pres">
      <dgm:prSet presAssocID="{F7F53E41-4E99-E143-9CEA-C73C8F446C48}" presName="parentText" presStyleLbl="node1" presStyleIdx="0" presStyleCnt="1">
        <dgm:presLayoutVars>
          <dgm:chMax val="0"/>
          <dgm:bulletEnabled val="1"/>
        </dgm:presLayoutVars>
      </dgm:prSet>
      <dgm:spPr/>
    </dgm:pt>
    <dgm:pt modelId="{BE1DDDD8-449C-C94C-B6EF-EB42AC5EE61D}" type="pres">
      <dgm:prSet presAssocID="{F7F53E41-4E99-E143-9CEA-C73C8F446C48}" presName="childText" presStyleLbl="revTx" presStyleIdx="0" presStyleCnt="1">
        <dgm:presLayoutVars>
          <dgm:bulletEnabled val="1"/>
        </dgm:presLayoutVars>
      </dgm:prSet>
      <dgm:spPr/>
    </dgm:pt>
  </dgm:ptLst>
  <dgm:cxnLst>
    <dgm:cxn modelId="{6DA26413-9FD3-A146-A75F-C26B58E51129}" srcId="{F7F53E41-4E99-E143-9CEA-C73C8F446C48}" destId="{6BAA61EA-A9B7-8E4D-9D2C-D3A2745C8865}" srcOrd="1" destOrd="0" parTransId="{62FD8854-EF56-434B-9F0B-226C2540ADFA}" sibTransId="{1D574882-DDAE-2F4B-91CA-F80E01305F9B}"/>
    <dgm:cxn modelId="{DE1B5236-A2F2-1E41-935B-A14B90D09E6F}" srcId="{F7F53E41-4E99-E143-9CEA-C73C8F446C48}" destId="{AB851EB4-C839-7E45-8798-CE39FF839A43}" srcOrd="3" destOrd="0" parTransId="{EBC41887-1027-0D42-AA29-EB3DEE8FAD00}" sibTransId="{960D16D9-A784-F344-89CF-AB9A5B7CACA7}"/>
    <dgm:cxn modelId="{26565B65-DE3D-E743-A00C-92611FAC5C82}" srcId="{F7F53E41-4E99-E143-9CEA-C73C8F446C48}" destId="{99FFDDA8-1669-8F48-9932-643597587861}" srcOrd="0" destOrd="0" parTransId="{7302D458-0017-6749-9D7B-DCFA16610219}" sibTransId="{B3BCF992-65C6-A144-A3D3-715F583C6BDA}"/>
    <dgm:cxn modelId="{2B3C1E46-1EE4-814F-8AE9-85CFF7C62BD8}" srcId="{F7F53E41-4E99-E143-9CEA-C73C8F446C48}" destId="{AA865F25-AEE6-924B-9663-F80F281AFB81}" srcOrd="4" destOrd="0" parTransId="{5053203D-B028-1143-8681-0878DD1A510F}" sibTransId="{B600A2E4-60B0-ED49-AC55-9BEA57480C40}"/>
    <dgm:cxn modelId="{A5C77B86-C035-0246-BE2F-893FA01C492B}" srcId="{F7F53E41-4E99-E143-9CEA-C73C8F446C48}" destId="{2F5B2271-D9FA-9B41-A30B-FECA9345E755}" srcOrd="2" destOrd="0" parTransId="{D28E3A85-6B10-054F-BD73-D1ADF5E59B28}" sibTransId="{1A18BBC4-0C78-8C41-B946-EE2245E11487}"/>
    <dgm:cxn modelId="{1448D886-BC37-F249-AED0-12F2A3567EE0}" type="presOf" srcId="{F7F53E41-4E99-E143-9CEA-C73C8F446C48}" destId="{3BA3B828-780B-7944-9D50-AD202C502D35}" srcOrd="0" destOrd="0" presId="urn:microsoft.com/office/officeart/2005/8/layout/vList2"/>
    <dgm:cxn modelId="{C3C75489-5743-FD41-AEC6-CC682CE45FB3}" type="presOf" srcId="{99FFDDA8-1669-8F48-9932-643597587861}" destId="{BE1DDDD8-449C-C94C-B6EF-EB42AC5EE61D}" srcOrd="0" destOrd="0" presId="urn:microsoft.com/office/officeart/2005/8/layout/vList2"/>
    <dgm:cxn modelId="{FCEE03A0-5B54-114E-8FC4-91BFCD780AEA}" type="presOf" srcId="{AA865F25-AEE6-924B-9663-F80F281AFB81}" destId="{BE1DDDD8-449C-C94C-B6EF-EB42AC5EE61D}" srcOrd="0" destOrd="4"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01A1E8C7-3931-2946-9CA3-768589C4CCF9}" type="presOf" srcId="{AB851EB4-C839-7E45-8798-CE39FF839A43}" destId="{BE1DDDD8-449C-C94C-B6EF-EB42AC5EE61D}" srcOrd="0" destOrd="3" presId="urn:microsoft.com/office/officeart/2005/8/layout/vList2"/>
    <dgm:cxn modelId="{2AF4CCDC-CA14-9B42-803A-EC15B85025D3}" type="presOf" srcId="{2F5B2271-D9FA-9B41-A30B-FECA9345E755}" destId="{BE1DDDD8-449C-C94C-B6EF-EB42AC5EE61D}" srcOrd="0" destOrd="2" presId="urn:microsoft.com/office/officeart/2005/8/layout/vList2"/>
    <dgm:cxn modelId="{6B0178E8-53F6-8D47-B0C5-71780AC2F470}" type="presOf" srcId="{69FEED0E-E5FA-0E45-B9CA-4D7825BD0991}" destId="{98AD80EA-85BB-234C-B3E5-2E2823C57A1B}" srcOrd="0" destOrd="0" presId="urn:microsoft.com/office/officeart/2005/8/layout/vList2"/>
    <dgm:cxn modelId="{793EA9F0-306D-0E48-9FAF-E98D5DDC31DB}" type="presOf" srcId="{6BAA61EA-A9B7-8E4D-9D2C-D3A2745C8865}" destId="{BE1DDDD8-449C-C94C-B6EF-EB42AC5EE61D}" srcOrd="0" destOrd="1" presId="urn:microsoft.com/office/officeart/2005/8/layout/vList2"/>
    <dgm:cxn modelId="{772E54F0-68DB-1340-A9A7-51F80EB64B0B}" type="presParOf" srcId="{98AD80EA-85BB-234C-B3E5-2E2823C57A1B}" destId="{3BA3B828-780B-7944-9D50-AD202C502D35}" srcOrd="0" destOrd="0" presId="urn:microsoft.com/office/officeart/2005/8/layout/vList2"/>
    <dgm:cxn modelId="{C8288CA9-F2BB-E54D-AEF5-8523BFB4FB65}" type="presParOf" srcId="{98AD80EA-85BB-234C-B3E5-2E2823C57A1B}" destId="{BE1DDDD8-449C-C94C-B6EF-EB42AC5EE61D}" srcOrd="1"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54.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GB" b="1" dirty="0">
              <a:latin typeface="Times New Roman" panose="02020603050405020304" pitchFamily="18" charset="0"/>
              <a:cs typeface="Times New Roman" panose="02020603050405020304" pitchFamily="18" charset="0"/>
            </a:rPr>
            <a:t>FOREIGN KEY</a:t>
          </a:r>
          <a:endParaRPr lang="en-IN" b="1" dirty="0">
            <a:latin typeface="Times New Roman" panose="02020603050405020304" pitchFamily="18" charset="0"/>
            <a:cs typeface="Times New Roman" panose="02020603050405020304" pitchFamily="18" charset="0"/>
          </a:endParaRP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IN" b="0" i="0"/>
            <a:t>Uniquely identifies each row of another table.</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6BAA61EA-A9B7-8E4D-9D2C-D3A2745C8865}">
      <dgm:prSet/>
      <dgm:spPr/>
      <dgm:t>
        <a:bodyPr/>
        <a:lstStyle/>
        <a:p>
          <a:pPr algn="just"/>
          <a:r>
            <a:rPr lang="en-GB" b="0" i="0">
              <a:latin typeface="Times New Roman" panose="02020603050405020304" pitchFamily="18" charset="0"/>
              <a:cs typeface="Times New Roman" panose="02020603050405020304" pitchFamily="18" charset="0"/>
            </a:rPr>
            <a:t>Field points to primary key of another table.</a:t>
          </a:r>
          <a:endParaRPr lang="en-IN" dirty="0">
            <a:latin typeface="Times New Roman" panose="02020603050405020304" pitchFamily="18" charset="0"/>
            <a:cs typeface="Times New Roman" panose="02020603050405020304" pitchFamily="18" charset="0"/>
          </a:endParaRPr>
        </a:p>
      </dgm:t>
    </dgm:pt>
    <dgm:pt modelId="{62FD8854-EF56-434B-9F0B-226C2540ADFA}" type="parTrans" cxnId="{6DA26413-9FD3-A146-A75F-C26B58E51129}">
      <dgm:prSet/>
      <dgm:spPr/>
      <dgm:t>
        <a:bodyPr/>
        <a:lstStyle/>
        <a:p>
          <a:endParaRPr lang="en-GB"/>
        </a:p>
      </dgm:t>
    </dgm:pt>
    <dgm:pt modelId="{1D574882-DDAE-2F4B-91CA-F80E01305F9B}" type="sibTrans" cxnId="{6DA26413-9FD3-A146-A75F-C26B58E51129}">
      <dgm:prSet/>
      <dgm:spPr/>
      <dgm:t>
        <a:bodyPr/>
        <a:lstStyle/>
        <a:p>
          <a:endParaRPr lang="en-GB"/>
        </a:p>
      </dgm:t>
    </dgm:pt>
    <dgm:pt modelId="{AA865F25-AEE6-924B-9663-F80F281AFB81}">
      <dgm:prSet/>
      <dgm:spPr/>
      <dgm:t>
        <a:bodyPr/>
        <a:lstStyle/>
        <a:p>
          <a:pPr algn="just"/>
          <a:endParaRPr lang="en-IN" dirty="0">
            <a:latin typeface="Times New Roman" panose="02020603050405020304" pitchFamily="18" charset="0"/>
            <a:cs typeface="Times New Roman" panose="02020603050405020304" pitchFamily="18" charset="0"/>
          </a:endParaRPr>
        </a:p>
      </dgm:t>
    </dgm:pt>
    <dgm:pt modelId="{5053203D-B028-1143-8681-0878DD1A510F}" type="parTrans" cxnId="{2B3C1E46-1EE4-814F-8AE9-85CFF7C62BD8}">
      <dgm:prSet/>
      <dgm:spPr/>
      <dgm:t>
        <a:bodyPr/>
        <a:lstStyle/>
        <a:p>
          <a:endParaRPr lang="en-GB"/>
        </a:p>
      </dgm:t>
    </dgm:pt>
    <dgm:pt modelId="{B600A2E4-60B0-ED49-AC55-9BEA57480C40}" type="sibTrans" cxnId="{2B3C1E46-1EE4-814F-8AE9-85CFF7C62BD8}">
      <dgm:prSet/>
      <dgm:spPr/>
      <dgm:t>
        <a:bodyPr/>
        <a:lstStyle/>
        <a:p>
          <a:endParaRPr lang="en-GB"/>
        </a:p>
      </dgm:t>
    </dgm:pt>
    <dgm:pt modelId="{2F5B2271-D9FA-9B41-A30B-FECA9345E755}">
      <dgm:prSet/>
      <dgm:spPr/>
      <dgm:t>
        <a:bodyPr/>
        <a:lstStyle/>
        <a:p>
          <a:pPr algn="just"/>
          <a:r>
            <a:rPr lang="en-GB" b="0" i="0">
              <a:latin typeface="Times New Roman" panose="02020603050405020304" pitchFamily="18" charset="0"/>
              <a:cs typeface="Times New Roman" panose="02020603050405020304" pitchFamily="18" charset="0"/>
            </a:rPr>
            <a:t>Creates a kind of link between the tables. </a:t>
          </a:r>
          <a:endParaRPr lang="en-IN" dirty="0">
            <a:latin typeface="Times New Roman" panose="02020603050405020304" pitchFamily="18" charset="0"/>
            <a:cs typeface="Times New Roman" panose="02020603050405020304" pitchFamily="18" charset="0"/>
          </a:endParaRPr>
        </a:p>
      </dgm:t>
    </dgm:pt>
    <dgm:pt modelId="{D28E3A85-6B10-054F-BD73-D1ADF5E59B28}" type="parTrans" cxnId="{A5C77B86-C035-0246-BE2F-893FA01C492B}">
      <dgm:prSet/>
      <dgm:spPr/>
      <dgm:t>
        <a:bodyPr/>
        <a:lstStyle/>
        <a:p>
          <a:endParaRPr lang="en-GB"/>
        </a:p>
      </dgm:t>
    </dgm:pt>
    <dgm:pt modelId="{1A18BBC4-0C78-8C41-B946-EE2245E11487}" type="sibTrans" cxnId="{A5C77B86-C035-0246-BE2F-893FA01C492B}">
      <dgm:prSet/>
      <dgm:spPr/>
      <dgm:t>
        <a:bodyPr/>
        <a:lstStyle/>
        <a:p>
          <a:endParaRPr lang="en-GB"/>
        </a:p>
      </dgm:t>
    </dgm:pt>
    <dgm:pt modelId="{AB851EB4-C839-7E45-8798-CE39FF839A43}">
      <dgm:prSet/>
      <dgm:spPr/>
      <dgm:t>
        <a:bodyPr/>
        <a:lstStyle/>
        <a:p>
          <a:pPr algn="just"/>
          <a:r>
            <a:rPr lang="en-IN" b="0" i="0">
              <a:latin typeface="Times New Roman" panose="02020603050405020304" pitchFamily="18" charset="0"/>
              <a:cs typeface="Times New Roman" panose="02020603050405020304" pitchFamily="18" charset="0"/>
            </a:rPr>
            <a:t>A table can have only one field as primary key</a:t>
          </a:r>
          <a:endParaRPr lang="en-IN" dirty="0">
            <a:latin typeface="Times New Roman" panose="02020603050405020304" pitchFamily="18" charset="0"/>
            <a:cs typeface="Times New Roman" panose="02020603050405020304" pitchFamily="18" charset="0"/>
          </a:endParaRPr>
        </a:p>
      </dgm:t>
    </dgm:pt>
    <dgm:pt modelId="{EBC41887-1027-0D42-AA29-EB3DEE8FAD00}" type="parTrans" cxnId="{DE1B5236-A2F2-1E41-935B-A14B90D09E6F}">
      <dgm:prSet/>
      <dgm:spPr/>
      <dgm:t>
        <a:bodyPr/>
        <a:lstStyle/>
        <a:p>
          <a:endParaRPr lang="en-GB"/>
        </a:p>
      </dgm:t>
    </dgm:pt>
    <dgm:pt modelId="{960D16D9-A784-F344-89CF-AB9A5B7CACA7}" type="sibTrans" cxnId="{DE1B5236-A2F2-1E41-935B-A14B90D09E6F}">
      <dgm:prSet/>
      <dgm:spPr/>
      <dgm:t>
        <a:bodyPr/>
        <a:lstStyle/>
        <a:p>
          <a:endParaRPr lang="en-GB"/>
        </a:p>
      </dgm:t>
    </dgm:pt>
    <dgm:pt modelId="{98AD80EA-85BB-234C-B3E5-2E2823C57A1B}" type="pres">
      <dgm:prSet presAssocID="{69FEED0E-E5FA-0E45-B9CA-4D7825BD0991}" presName="linear" presStyleCnt="0">
        <dgm:presLayoutVars>
          <dgm:animLvl val="lvl"/>
          <dgm:resizeHandles val="exact"/>
        </dgm:presLayoutVars>
      </dgm:prSet>
      <dgm:spPr/>
    </dgm:pt>
    <dgm:pt modelId="{3BA3B828-780B-7944-9D50-AD202C502D35}" type="pres">
      <dgm:prSet presAssocID="{F7F53E41-4E99-E143-9CEA-C73C8F446C48}" presName="parentText" presStyleLbl="node1" presStyleIdx="0" presStyleCnt="1">
        <dgm:presLayoutVars>
          <dgm:chMax val="0"/>
          <dgm:bulletEnabled val="1"/>
        </dgm:presLayoutVars>
      </dgm:prSet>
      <dgm:spPr/>
    </dgm:pt>
    <dgm:pt modelId="{BE1DDDD8-449C-C94C-B6EF-EB42AC5EE61D}" type="pres">
      <dgm:prSet presAssocID="{F7F53E41-4E99-E143-9CEA-C73C8F446C48}" presName="childText" presStyleLbl="revTx" presStyleIdx="0" presStyleCnt="1">
        <dgm:presLayoutVars>
          <dgm:bulletEnabled val="1"/>
        </dgm:presLayoutVars>
      </dgm:prSet>
      <dgm:spPr/>
    </dgm:pt>
  </dgm:ptLst>
  <dgm:cxnLst>
    <dgm:cxn modelId="{6DA26413-9FD3-A146-A75F-C26B58E51129}" srcId="{F7F53E41-4E99-E143-9CEA-C73C8F446C48}" destId="{6BAA61EA-A9B7-8E4D-9D2C-D3A2745C8865}" srcOrd="1" destOrd="0" parTransId="{62FD8854-EF56-434B-9F0B-226C2540ADFA}" sibTransId="{1D574882-DDAE-2F4B-91CA-F80E01305F9B}"/>
    <dgm:cxn modelId="{B6C31827-02C7-8E44-9585-2F983AB63621}" type="presOf" srcId="{AB851EB4-C839-7E45-8798-CE39FF839A43}" destId="{BE1DDDD8-449C-C94C-B6EF-EB42AC5EE61D}" srcOrd="0" destOrd="3" presId="urn:microsoft.com/office/officeart/2005/8/layout/vList2"/>
    <dgm:cxn modelId="{15BCCB28-AF62-9949-B194-828723052EBD}" type="presOf" srcId="{69FEED0E-E5FA-0E45-B9CA-4D7825BD0991}" destId="{98AD80EA-85BB-234C-B3E5-2E2823C57A1B}" srcOrd="0" destOrd="0" presId="urn:microsoft.com/office/officeart/2005/8/layout/vList2"/>
    <dgm:cxn modelId="{DE1B5236-A2F2-1E41-935B-A14B90D09E6F}" srcId="{F7F53E41-4E99-E143-9CEA-C73C8F446C48}" destId="{AB851EB4-C839-7E45-8798-CE39FF839A43}" srcOrd="3" destOrd="0" parTransId="{EBC41887-1027-0D42-AA29-EB3DEE8FAD00}" sibTransId="{960D16D9-A784-F344-89CF-AB9A5B7CACA7}"/>
    <dgm:cxn modelId="{26565B65-DE3D-E743-A00C-92611FAC5C82}" srcId="{F7F53E41-4E99-E143-9CEA-C73C8F446C48}" destId="{99FFDDA8-1669-8F48-9932-643597587861}" srcOrd="0" destOrd="0" parTransId="{7302D458-0017-6749-9D7B-DCFA16610219}" sibTransId="{B3BCF992-65C6-A144-A3D3-715F583C6BDA}"/>
    <dgm:cxn modelId="{D17D1366-FCEA-2141-A60A-56F90C255D3C}" type="presOf" srcId="{AA865F25-AEE6-924B-9663-F80F281AFB81}" destId="{BE1DDDD8-449C-C94C-B6EF-EB42AC5EE61D}" srcOrd="0" destOrd="4" presId="urn:microsoft.com/office/officeart/2005/8/layout/vList2"/>
    <dgm:cxn modelId="{2B3C1E46-1EE4-814F-8AE9-85CFF7C62BD8}" srcId="{F7F53E41-4E99-E143-9CEA-C73C8F446C48}" destId="{AA865F25-AEE6-924B-9663-F80F281AFB81}" srcOrd="4" destOrd="0" parTransId="{5053203D-B028-1143-8681-0878DD1A510F}" sibTransId="{B600A2E4-60B0-ED49-AC55-9BEA57480C40}"/>
    <dgm:cxn modelId="{6FC6057A-D88B-FD4D-B20C-7D2DCCE2F473}" type="presOf" srcId="{6BAA61EA-A9B7-8E4D-9D2C-D3A2745C8865}" destId="{BE1DDDD8-449C-C94C-B6EF-EB42AC5EE61D}" srcOrd="0" destOrd="1" presId="urn:microsoft.com/office/officeart/2005/8/layout/vList2"/>
    <dgm:cxn modelId="{A5C77B86-C035-0246-BE2F-893FA01C492B}" srcId="{F7F53E41-4E99-E143-9CEA-C73C8F446C48}" destId="{2F5B2271-D9FA-9B41-A30B-FECA9345E755}" srcOrd="2" destOrd="0" parTransId="{D28E3A85-6B10-054F-BD73-D1ADF5E59B28}" sibTransId="{1A18BBC4-0C78-8C41-B946-EE2245E11487}"/>
    <dgm:cxn modelId="{62F9E6C3-AF25-D440-9E88-D1FE892EA54A}" type="presOf" srcId="{2F5B2271-D9FA-9B41-A30B-FECA9345E755}" destId="{BE1DDDD8-449C-C94C-B6EF-EB42AC5EE61D}" srcOrd="0" destOrd="2" presId="urn:microsoft.com/office/officeart/2005/8/layout/vList2"/>
    <dgm:cxn modelId="{C5123DC6-113C-DC44-AFE2-5A6D986D4BDE}" type="presOf" srcId="{F7F53E41-4E99-E143-9CEA-C73C8F446C48}" destId="{3BA3B828-780B-7944-9D50-AD202C502D35}"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A00655E5-9449-F142-A7D8-944A36DBEC7F}" type="presOf" srcId="{99FFDDA8-1669-8F48-9932-643597587861}" destId="{BE1DDDD8-449C-C94C-B6EF-EB42AC5EE61D}" srcOrd="0" destOrd="0" presId="urn:microsoft.com/office/officeart/2005/8/layout/vList2"/>
    <dgm:cxn modelId="{A2C1322B-A725-6745-9C08-7413884DE5CD}" type="presParOf" srcId="{98AD80EA-85BB-234C-B3E5-2E2823C57A1B}" destId="{3BA3B828-780B-7944-9D50-AD202C502D35}" srcOrd="0" destOrd="0" presId="urn:microsoft.com/office/officeart/2005/8/layout/vList2"/>
    <dgm:cxn modelId="{FC9A2AE4-19CD-CF4F-9E55-99DAA50FF24F}" type="presParOf" srcId="{98AD80EA-85BB-234C-B3E5-2E2823C57A1B}" destId="{BE1DDDD8-449C-C94C-B6EF-EB42AC5EE61D}"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5.xml><?xml version="1.0" encoding="utf-8"?>
<dgm:dataModel xmlns:dgm="http://schemas.openxmlformats.org/drawingml/2006/diagram" xmlns:a="http://schemas.openxmlformats.org/drawingml/2006/main">
  <dgm:ptLst>
    <dgm:pt modelId="{509BA91F-E248-F849-95BA-33D023ACAA7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4BC21AF7-983D-B947-9549-EE11A8162A1F}">
      <dgm:prSet custT="1"/>
      <dgm:spPr/>
      <dgm:t>
        <a:bodyPr/>
        <a:lstStyle/>
        <a:p>
          <a:pPr algn="just"/>
          <a:r>
            <a:rPr lang="en-GB" sz="3600" b="0" i="0" dirty="0">
              <a:latin typeface="Times New Roman" panose="02020603050405020304" pitchFamily="18" charset="0"/>
              <a:cs typeface="Times New Roman" panose="02020603050405020304" pitchFamily="18" charset="0"/>
            </a:rPr>
            <a:t>creates a table Student and specifies the condition for the field AGE as (AGE &gt;= 18 ).</a:t>
          </a:r>
          <a:endParaRPr lang="en-IN" sz="3600" dirty="0">
            <a:latin typeface="Times New Roman" panose="02020603050405020304" pitchFamily="18" charset="0"/>
            <a:cs typeface="Times New Roman" panose="02020603050405020304" pitchFamily="18" charset="0"/>
          </a:endParaRPr>
        </a:p>
      </dgm:t>
    </dgm:pt>
    <dgm:pt modelId="{8B8734C1-5CB9-8E49-A63C-7F6F8AD21AA0}" type="parTrans" cxnId="{4E3642B8-8831-9B4D-9395-ED27F708A821}">
      <dgm:prSet/>
      <dgm:spPr/>
      <dgm:t>
        <a:bodyPr/>
        <a:lstStyle/>
        <a:p>
          <a:endParaRPr lang="en-GB"/>
        </a:p>
      </dgm:t>
    </dgm:pt>
    <dgm:pt modelId="{47785B0E-A829-C948-90FD-B8305755BEB4}" type="sibTrans" cxnId="{4E3642B8-8831-9B4D-9395-ED27F708A821}">
      <dgm:prSet/>
      <dgm:spPr/>
      <dgm:t>
        <a:bodyPr/>
        <a:lstStyle/>
        <a:p>
          <a:endParaRPr lang="en-GB"/>
        </a:p>
      </dgm:t>
    </dgm:pt>
    <dgm:pt modelId="{28EB8FE8-9CA4-FF45-8240-B16AB9EC8E4C}" type="pres">
      <dgm:prSet presAssocID="{509BA91F-E248-F849-95BA-33D023ACAA76}" presName="linear" presStyleCnt="0">
        <dgm:presLayoutVars>
          <dgm:animLvl val="lvl"/>
          <dgm:resizeHandles val="exact"/>
        </dgm:presLayoutVars>
      </dgm:prSet>
      <dgm:spPr/>
    </dgm:pt>
    <dgm:pt modelId="{445B1D31-57F3-714E-894C-4CCF739346B8}" type="pres">
      <dgm:prSet presAssocID="{4BC21AF7-983D-B947-9549-EE11A8162A1F}" presName="parentText" presStyleLbl="node1" presStyleIdx="0" presStyleCnt="1" custScaleY="100017" custLinFactNeighborX="3345" custLinFactNeighborY="1552">
        <dgm:presLayoutVars>
          <dgm:chMax val="0"/>
          <dgm:bulletEnabled val="1"/>
        </dgm:presLayoutVars>
      </dgm:prSet>
      <dgm:spPr/>
    </dgm:pt>
  </dgm:ptLst>
  <dgm:cxnLst>
    <dgm:cxn modelId="{74DA134E-B295-8848-9A66-56C91ACE1EBB}" type="presOf" srcId="{509BA91F-E248-F849-95BA-33D023ACAA76}" destId="{28EB8FE8-9CA4-FF45-8240-B16AB9EC8E4C}" srcOrd="0" destOrd="0" presId="urn:microsoft.com/office/officeart/2005/8/layout/vList2"/>
    <dgm:cxn modelId="{89E354B5-C370-D74A-8F71-AA828F7BDE17}" type="presOf" srcId="{4BC21AF7-983D-B947-9549-EE11A8162A1F}" destId="{445B1D31-57F3-714E-894C-4CCF739346B8}" srcOrd="0" destOrd="0" presId="urn:microsoft.com/office/officeart/2005/8/layout/vList2"/>
    <dgm:cxn modelId="{4E3642B8-8831-9B4D-9395-ED27F708A821}" srcId="{509BA91F-E248-F849-95BA-33D023ACAA76}" destId="{4BC21AF7-983D-B947-9549-EE11A8162A1F}" srcOrd="0" destOrd="0" parTransId="{8B8734C1-5CB9-8E49-A63C-7F6F8AD21AA0}" sibTransId="{47785B0E-A829-C948-90FD-B8305755BEB4}"/>
    <dgm:cxn modelId="{094FBC42-BA99-A348-B0B9-8ADC5661491B}" type="presParOf" srcId="{28EB8FE8-9CA4-FF45-8240-B16AB9EC8E4C}" destId="{445B1D31-57F3-714E-894C-4CCF739346B8}"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6.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GB" b="1" dirty="0">
              <a:latin typeface="Times New Roman" panose="02020603050405020304" pitchFamily="18" charset="0"/>
              <a:cs typeface="Times New Roman" panose="02020603050405020304" pitchFamily="18" charset="0"/>
            </a:rPr>
            <a:t>CHECK</a:t>
          </a:r>
          <a:endParaRPr lang="en-IN" b="1" dirty="0">
            <a:latin typeface="Times New Roman" panose="02020603050405020304" pitchFamily="18" charset="0"/>
            <a:cs typeface="Times New Roman" panose="02020603050405020304" pitchFamily="18" charset="0"/>
          </a:endParaRP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It is used to restrict the value of a column between a range. It performs check on the values, before storing them into the database. Its like condition checking before saving data into a column.
When this constraint is being set on a column, it ensures that the specified column must have the value falling in the specified range.</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F9997BE1-7F82-F94A-A6D1-935681293306}">
      <dgm:prSet/>
      <dgm:spPr/>
      <dgm:t>
        <a:bodyPr/>
        <a:lstStyle/>
        <a:p>
          <a:pPr algn="just"/>
          <a:r>
            <a:rPr lang="en-GB" dirty="0">
              <a:latin typeface="Times New Roman" panose="02020603050405020304" pitchFamily="18" charset="0"/>
              <a:cs typeface="Times New Roman" panose="02020603050405020304" pitchFamily="18" charset="0"/>
            </a:rPr>
            <a:t>User will not be allowed to enter any record in the table with AGE &lt; 18.</a:t>
          </a:r>
          <a:endParaRPr lang="en-IN" dirty="0">
            <a:latin typeface="Times New Roman" panose="02020603050405020304" pitchFamily="18" charset="0"/>
            <a:cs typeface="Times New Roman" panose="02020603050405020304" pitchFamily="18" charset="0"/>
          </a:endParaRPr>
        </a:p>
      </dgm:t>
    </dgm:pt>
    <dgm:pt modelId="{80C231EF-2136-B04F-9F3A-BA8F07D680CC}" type="parTrans" cxnId="{1A82F0BE-924E-7242-9965-4953F8EEF7CE}">
      <dgm:prSet/>
      <dgm:spPr/>
      <dgm:t>
        <a:bodyPr/>
        <a:lstStyle/>
        <a:p>
          <a:endParaRPr lang="en-GB"/>
        </a:p>
      </dgm:t>
    </dgm:pt>
    <dgm:pt modelId="{CC9A4BB6-6115-9044-BE48-DADAC6F231A2}" type="sibTrans" cxnId="{1A82F0BE-924E-7242-9965-4953F8EEF7CE}">
      <dgm:prSet/>
      <dgm:spPr/>
      <dgm:t>
        <a:bodyPr/>
        <a:lstStyle/>
        <a:p>
          <a:endParaRPr lang="en-GB"/>
        </a:p>
      </dgm:t>
    </dgm:pt>
    <dgm:pt modelId="{98AD80EA-85BB-234C-B3E5-2E2823C57A1B}" type="pres">
      <dgm:prSet presAssocID="{69FEED0E-E5FA-0E45-B9CA-4D7825BD0991}" presName="linear" presStyleCnt="0">
        <dgm:presLayoutVars>
          <dgm:animLvl val="lvl"/>
          <dgm:resizeHandles val="exact"/>
        </dgm:presLayoutVars>
      </dgm:prSet>
      <dgm:spPr/>
    </dgm:pt>
    <dgm:pt modelId="{3BA3B828-780B-7944-9D50-AD202C502D35}" type="pres">
      <dgm:prSet presAssocID="{F7F53E41-4E99-E143-9CEA-C73C8F446C48}" presName="parentText" presStyleLbl="node1" presStyleIdx="0" presStyleCnt="1">
        <dgm:presLayoutVars>
          <dgm:chMax val="0"/>
          <dgm:bulletEnabled val="1"/>
        </dgm:presLayoutVars>
      </dgm:prSet>
      <dgm:spPr/>
    </dgm:pt>
    <dgm:pt modelId="{BE1DDDD8-449C-C94C-B6EF-EB42AC5EE61D}" type="pres">
      <dgm:prSet presAssocID="{F7F53E41-4E99-E143-9CEA-C73C8F446C48}" presName="childText" presStyleLbl="revTx" presStyleIdx="0" presStyleCnt="1">
        <dgm:presLayoutVars>
          <dgm:bulletEnabled val="1"/>
        </dgm:presLayoutVars>
      </dgm:prSet>
      <dgm:spPr/>
    </dgm:pt>
  </dgm:ptLst>
  <dgm:cxnLst>
    <dgm:cxn modelId="{AEE5E61C-4487-B447-B283-C3F5448F9EB8}" type="presOf" srcId="{F9997BE1-7F82-F94A-A6D1-935681293306}" destId="{BE1DDDD8-449C-C94C-B6EF-EB42AC5EE61D}" srcOrd="0" destOrd="1" presId="urn:microsoft.com/office/officeart/2005/8/layout/vList2"/>
    <dgm:cxn modelId="{26565B65-DE3D-E743-A00C-92611FAC5C82}" srcId="{F7F53E41-4E99-E143-9CEA-C73C8F446C48}" destId="{99FFDDA8-1669-8F48-9932-643597587861}" srcOrd="0" destOrd="0" parTransId="{7302D458-0017-6749-9D7B-DCFA16610219}" sibTransId="{B3BCF992-65C6-A144-A3D3-715F583C6BDA}"/>
    <dgm:cxn modelId="{1448D886-BC37-F249-AED0-12F2A3567EE0}" type="presOf" srcId="{F7F53E41-4E99-E143-9CEA-C73C8F446C48}" destId="{3BA3B828-780B-7944-9D50-AD202C502D35}" srcOrd="0" destOrd="0" presId="urn:microsoft.com/office/officeart/2005/8/layout/vList2"/>
    <dgm:cxn modelId="{C3C75489-5743-FD41-AEC6-CC682CE45FB3}" type="presOf" srcId="{99FFDDA8-1669-8F48-9932-643597587861}" destId="{BE1DDDD8-449C-C94C-B6EF-EB42AC5EE61D}" srcOrd="0" destOrd="0" presId="urn:microsoft.com/office/officeart/2005/8/layout/vList2"/>
    <dgm:cxn modelId="{1A82F0BE-924E-7242-9965-4953F8EEF7CE}" srcId="{F7F53E41-4E99-E143-9CEA-C73C8F446C48}" destId="{F9997BE1-7F82-F94A-A6D1-935681293306}" srcOrd="1" destOrd="0" parTransId="{80C231EF-2136-B04F-9F3A-BA8F07D680CC}" sibTransId="{CC9A4BB6-6115-9044-BE48-DADAC6F231A2}"/>
    <dgm:cxn modelId="{DF99CEC6-4B0E-AD47-A92C-7F44CF4B2FDD}" srcId="{69FEED0E-E5FA-0E45-B9CA-4D7825BD0991}" destId="{F7F53E41-4E99-E143-9CEA-C73C8F446C48}" srcOrd="0" destOrd="0" parTransId="{5F70C56A-45AA-134B-B310-274F70945E97}" sibTransId="{5617AD2E-F2AA-5043-B3E8-61D48C30C47F}"/>
    <dgm:cxn modelId="{6B0178E8-53F6-8D47-B0C5-71780AC2F470}" type="presOf" srcId="{69FEED0E-E5FA-0E45-B9CA-4D7825BD0991}" destId="{98AD80EA-85BB-234C-B3E5-2E2823C57A1B}" srcOrd="0" destOrd="0" presId="urn:microsoft.com/office/officeart/2005/8/layout/vList2"/>
    <dgm:cxn modelId="{772E54F0-68DB-1340-A9A7-51F80EB64B0B}" type="presParOf" srcId="{98AD80EA-85BB-234C-B3E5-2E2823C57A1B}" destId="{3BA3B828-780B-7944-9D50-AD202C502D35}" srcOrd="0" destOrd="0" presId="urn:microsoft.com/office/officeart/2005/8/layout/vList2"/>
    <dgm:cxn modelId="{C8288CA9-F2BB-E54D-AEF5-8523BFB4FB65}" type="presParOf" srcId="{98AD80EA-85BB-234C-B3E5-2E2823C57A1B}" destId="{BE1DDDD8-449C-C94C-B6EF-EB42AC5EE61D}" srcOrd="1"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57.xml><?xml version="1.0" encoding="utf-8"?>
<dgm:dataModel xmlns:dgm="http://schemas.openxmlformats.org/drawingml/2006/diagram" xmlns:a="http://schemas.openxmlformats.org/drawingml/2006/main">
  <dgm:ptLst>
    <dgm:pt modelId="{509BA91F-E248-F849-95BA-33D023ACAA7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4BC21AF7-983D-B947-9549-EE11A8162A1F}">
      <dgm:prSet custT="1"/>
      <dgm:spPr/>
      <dgm:t>
        <a:bodyPr/>
        <a:lstStyle/>
        <a:p>
          <a:pPr algn="just"/>
          <a:r>
            <a:rPr lang="en-GB" sz="3600" b="0" i="0" dirty="0">
              <a:latin typeface="Times New Roman" panose="02020603050405020304" pitchFamily="18" charset="0"/>
              <a:cs typeface="Times New Roman" panose="02020603050405020304" pitchFamily="18" charset="0"/>
            </a:rPr>
            <a:t>Create a table named Student and specify the default value for the field AGE as 18. </a:t>
          </a:r>
          <a:endParaRPr lang="en-IN" sz="3600" dirty="0">
            <a:latin typeface="Times New Roman" panose="02020603050405020304" pitchFamily="18" charset="0"/>
            <a:cs typeface="Times New Roman" panose="02020603050405020304" pitchFamily="18" charset="0"/>
          </a:endParaRPr>
        </a:p>
      </dgm:t>
    </dgm:pt>
    <dgm:pt modelId="{8B8734C1-5CB9-8E49-A63C-7F6F8AD21AA0}" type="parTrans" cxnId="{4E3642B8-8831-9B4D-9395-ED27F708A821}">
      <dgm:prSet/>
      <dgm:spPr/>
      <dgm:t>
        <a:bodyPr/>
        <a:lstStyle/>
        <a:p>
          <a:endParaRPr lang="en-GB"/>
        </a:p>
      </dgm:t>
    </dgm:pt>
    <dgm:pt modelId="{47785B0E-A829-C948-90FD-B8305755BEB4}" type="sibTrans" cxnId="{4E3642B8-8831-9B4D-9395-ED27F708A821}">
      <dgm:prSet/>
      <dgm:spPr/>
      <dgm:t>
        <a:bodyPr/>
        <a:lstStyle/>
        <a:p>
          <a:endParaRPr lang="en-GB"/>
        </a:p>
      </dgm:t>
    </dgm:pt>
    <dgm:pt modelId="{28EB8FE8-9CA4-FF45-8240-B16AB9EC8E4C}" type="pres">
      <dgm:prSet presAssocID="{509BA91F-E248-F849-95BA-33D023ACAA76}" presName="linear" presStyleCnt="0">
        <dgm:presLayoutVars>
          <dgm:animLvl val="lvl"/>
          <dgm:resizeHandles val="exact"/>
        </dgm:presLayoutVars>
      </dgm:prSet>
      <dgm:spPr/>
    </dgm:pt>
    <dgm:pt modelId="{445B1D31-57F3-714E-894C-4CCF739346B8}" type="pres">
      <dgm:prSet presAssocID="{4BC21AF7-983D-B947-9549-EE11A8162A1F}" presName="parentText" presStyleLbl="node1" presStyleIdx="0" presStyleCnt="1" custScaleY="100017" custLinFactNeighborX="239" custLinFactNeighborY="1552">
        <dgm:presLayoutVars>
          <dgm:chMax val="0"/>
          <dgm:bulletEnabled val="1"/>
        </dgm:presLayoutVars>
      </dgm:prSet>
      <dgm:spPr/>
    </dgm:pt>
  </dgm:ptLst>
  <dgm:cxnLst>
    <dgm:cxn modelId="{74DA134E-B295-8848-9A66-56C91ACE1EBB}" type="presOf" srcId="{509BA91F-E248-F849-95BA-33D023ACAA76}" destId="{28EB8FE8-9CA4-FF45-8240-B16AB9EC8E4C}" srcOrd="0" destOrd="0" presId="urn:microsoft.com/office/officeart/2005/8/layout/vList2"/>
    <dgm:cxn modelId="{89E354B5-C370-D74A-8F71-AA828F7BDE17}" type="presOf" srcId="{4BC21AF7-983D-B947-9549-EE11A8162A1F}" destId="{445B1D31-57F3-714E-894C-4CCF739346B8}" srcOrd="0" destOrd="0" presId="urn:microsoft.com/office/officeart/2005/8/layout/vList2"/>
    <dgm:cxn modelId="{4E3642B8-8831-9B4D-9395-ED27F708A821}" srcId="{509BA91F-E248-F849-95BA-33D023ACAA76}" destId="{4BC21AF7-983D-B947-9549-EE11A8162A1F}" srcOrd="0" destOrd="0" parTransId="{8B8734C1-5CB9-8E49-A63C-7F6F8AD21AA0}" sibTransId="{47785B0E-A829-C948-90FD-B8305755BEB4}"/>
    <dgm:cxn modelId="{094FBC42-BA99-A348-B0B9-8ADC5661491B}" type="presParOf" srcId="{28EB8FE8-9CA4-FF45-8240-B16AB9EC8E4C}" destId="{445B1D31-57F3-714E-894C-4CCF739346B8}"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8.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GB" b="1" dirty="0">
              <a:latin typeface="Times New Roman" panose="02020603050405020304" pitchFamily="18" charset="0"/>
              <a:cs typeface="Times New Roman" panose="02020603050405020304" pitchFamily="18" charset="0"/>
            </a:rPr>
            <a:t>DEFAULT</a:t>
          </a:r>
          <a:endParaRPr lang="en-IN" b="1" dirty="0">
            <a:latin typeface="Times New Roman" panose="02020603050405020304" pitchFamily="18" charset="0"/>
            <a:cs typeface="Times New Roman" panose="02020603050405020304" pitchFamily="18" charset="0"/>
          </a:endParaRP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Used to provide a default value for the fields.</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26164C76-B715-3740-9D37-5D2EE1FAD1AF}">
      <dgm:prSet/>
      <dgm:spPr/>
      <dgm:t>
        <a:bodyPr/>
        <a:lstStyle/>
        <a:p>
          <a:pPr algn="just"/>
          <a:r>
            <a:rPr lang="en-GB" dirty="0">
              <a:latin typeface="Times New Roman" panose="02020603050405020304" pitchFamily="18" charset="0"/>
              <a:cs typeface="Times New Roman" panose="02020603050405020304" pitchFamily="18" charset="0"/>
            </a:rPr>
            <a:t>If at the time of entering new records in the table if the user does not specify any value for these fields, then the default value will be assigned to them</a:t>
          </a:r>
          <a:endParaRPr lang="en-IN" dirty="0">
            <a:latin typeface="Times New Roman" panose="02020603050405020304" pitchFamily="18" charset="0"/>
            <a:cs typeface="Times New Roman" panose="02020603050405020304" pitchFamily="18" charset="0"/>
          </a:endParaRPr>
        </a:p>
      </dgm:t>
    </dgm:pt>
    <dgm:pt modelId="{E740D61E-2C0F-044B-8F3F-7746E20FD24E}" type="parTrans" cxnId="{24D0A836-26CE-844D-B5DD-F49AEAEFF228}">
      <dgm:prSet/>
      <dgm:spPr/>
      <dgm:t>
        <a:bodyPr/>
        <a:lstStyle/>
        <a:p>
          <a:endParaRPr lang="en-GB"/>
        </a:p>
      </dgm:t>
    </dgm:pt>
    <dgm:pt modelId="{1ED9543A-4D7F-DB4C-96B1-91D156904D54}" type="sibTrans" cxnId="{24D0A836-26CE-844D-B5DD-F49AEAEFF228}">
      <dgm:prSet/>
      <dgm:spPr/>
      <dgm:t>
        <a:bodyPr/>
        <a:lstStyle/>
        <a:p>
          <a:endParaRPr lang="en-GB"/>
        </a:p>
      </dgm:t>
    </dgm:pt>
    <dgm:pt modelId="{98AD80EA-85BB-234C-B3E5-2E2823C57A1B}" type="pres">
      <dgm:prSet presAssocID="{69FEED0E-E5FA-0E45-B9CA-4D7825BD0991}" presName="linear" presStyleCnt="0">
        <dgm:presLayoutVars>
          <dgm:animLvl val="lvl"/>
          <dgm:resizeHandles val="exact"/>
        </dgm:presLayoutVars>
      </dgm:prSet>
      <dgm:spPr/>
    </dgm:pt>
    <dgm:pt modelId="{3BA3B828-780B-7944-9D50-AD202C502D35}" type="pres">
      <dgm:prSet presAssocID="{F7F53E41-4E99-E143-9CEA-C73C8F446C48}" presName="parentText" presStyleLbl="node1" presStyleIdx="0" presStyleCnt="1">
        <dgm:presLayoutVars>
          <dgm:chMax val="0"/>
          <dgm:bulletEnabled val="1"/>
        </dgm:presLayoutVars>
      </dgm:prSet>
      <dgm:spPr/>
    </dgm:pt>
    <dgm:pt modelId="{BE1DDDD8-449C-C94C-B6EF-EB42AC5EE61D}" type="pres">
      <dgm:prSet presAssocID="{F7F53E41-4E99-E143-9CEA-C73C8F446C48}" presName="childText" presStyleLbl="revTx" presStyleIdx="0" presStyleCnt="1">
        <dgm:presLayoutVars>
          <dgm:bulletEnabled val="1"/>
        </dgm:presLayoutVars>
      </dgm:prSet>
      <dgm:spPr/>
    </dgm:pt>
  </dgm:ptLst>
  <dgm:cxnLst>
    <dgm:cxn modelId="{24D0A836-26CE-844D-B5DD-F49AEAEFF228}" srcId="{F7F53E41-4E99-E143-9CEA-C73C8F446C48}" destId="{26164C76-B715-3740-9D37-5D2EE1FAD1AF}" srcOrd="1" destOrd="0" parTransId="{E740D61E-2C0F-044B-8F3F-7746E20FD24E}" sibTransId="{1ED9543A-4D7F-DB4C-96B1-91D156904D54}"/>
    <dgm:cxn modelId="{26565B65-DE3D-E743-A00C-92611FAC5C82}" srcId="{F7F53E41-4E99-E143-9CEA-C73C8F446C48}" destId="{99FFDDA8-1669-8F48-9932-643597587861}" srcOrd="0" destOrd="0" parTransId="{7302D458-0017-6749-9D7B-DCFA16610219}" sibTransId="{B3BCF992-65C6-A144-A3D3-715F583C6BDA}"/>
    <dgm:cxn modelId="{07E00F67-4BB9-264A-A6B9-8FF02B5B6C85}" type="presOf" srcId="{26164C76-B715-3740-9D37-5D2EE1FAD1AF}" destId="{BE1DDDD8-449C-C94C-B6EF-EB42AC5EE61D}" srcOrd="0" destOrd="1" presId="urn:microsoft.com/office/officeart/2005/8/layout/vList2"/>
    <dgm:cxn modelId="{1448D886-BC37-F249-AED0-12F2A3567EE0}" type="presOf" srcId="{F7F53E41-4E99-E143-9CEA-C73C8F446C48}" destId="{3BA3B828-780B-7944-9D50-AD202C502D35}" srcOrd="0" destOrd="0" presId="urn:microsoft.com/office/officeart/2005/8/layout/vList2"/>
    <dgm:cxn modelId="{C3C75489-5743-FD41-AEC6-CC682CE45FB3}" type="presOf" srcId="{99FFDDA8-1669-8F48-9932-643597587861}" destId="{BE1DDDD8-449C-C94C-B6EF-EB42AC5EE61D}"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6B0178E8-53F6-8D47-B0C5-71780AC2F470}" type="presOf" srcId="{69FEED0E-E5FA-0E45-B9CA-4D7825BD0991}" destId="{98AD80EA-85BB-234C-B3E5-2E2823C57A1B}" srcOrd="0" destOrd="0" presId="urn:microsoft.com/office/officeart/2005/8/layout/vList2"/>
    <dgm:cxn modelId="{772E54F0-68DB-1340-A9A7-51F80EB64B0B}" type="presParOf" srcId="{98AD80EA-85BB-234C-B3E5-2E2823C57A1B}" destId="{3BA3B828-780B-7944-9D50-AD202C502D35}" srcOrd="0" destOrd="0" presId="urn:microsoft.com/office/officeart/2005/8/layout/vList2"/>
    <dgm:cxn modelId="{C8288CA9-F2BB-E54D-AEF5-8523BFB4FB65}" type="presParOf" srcId="{98AD80EA-85BB-234C-B3E5-2E2823C57A1B}" destId="{BE1DDDD8-449C-C94C-B6EF-EB42AC5EE61D}" srcOrd="1"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59.xml><?xml version="1.0" encoding="utf-8"?>
<dgm:dataModel xmlns:dgm="http://schemas.openxmlformats.org/drawingml/2006/diagram" xmlns:a="http://schemas.openxmlformats.org/drawingml/2006/main">
  <dgm:ptLst>
    <dgm:pt modelId="{9823D948-B095-B047-903E-CDCF042B5DF7}"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5BA78AFB-E83F-CA42-B0EE-BDE39CBAC88E}">
      <dgm:prSet/>
      <dgm:spPr/>
      <dgm:t>
        <a:bodyPr/>
        <a:lstStyle/>
        <a:p>
          <a:r>
            <a:rPr lang="en-US" dirty="0"/>
            <a:t>XML stands for </a:t>
          </a:r>
          <a:r>
            <a:rPr lang="en-US" dirty="0" err="1"/>
            <a:t>eXtensible</a:t>
          </a:r>
          <a:r>
            <a:rPr lang="en-US" dirty="0"/>
            <a:t> Markup Language Widely used on the World Wide Web as a means of  communication between different types of web components </a:t>
          </a:r>
          <a:endParaRPr lang="en-IN" dirty="0"/>
        </a:p>
      </dgm:t>
    </dgm:pt>
    <dgm:pt modelId="{8546A69A-7F04-AD4E-8D11-54970A3D8220}" type="parTrans" cxnId="{3144CE9D-8C6A-5248-B772-FC69C53055A4}">
      <dgm:prSet/>
      <dgm:spPr/>
      <dgm:t>
        <a:bodyPr/>
        <a:lstStyle/>
        <a:p>
          <a:endParaRPr lang="en-GB"/>
        </a:p>
      </dgm:t>
    </dgm:pt>
    <dgm:pt modelId="{19001007-B693-6145-AAAA-2B7BC1188657}" type="sibTrans" cxnId="{3144CE9D-8C6A-5248-B772-FC69C53055A4}">
      <dgm:prSet/>
      <dgm:spPr/>
      <dgm:t>
        <a:bodyPr/>
        <a:lstStyle/>
        <a:p>
          <a:endParaRPr lang="en-GB"/>
        </a:p>
      </dgm:t>
    </dgm:pt>
    <dgm:pt modelId="{5350FA29-4213-3744-8695-72D606A22DE9}">
      <dgm:prSet/>
      <dgm:spPr/>
      <dgm:t>
        <a:bodyPr/>
        <a:lstStyle/>
        <a:p>
          <a:r>
            <a:rPr lang="en-US" dirty="0"/>
            <a:t>It is a W3C (World Wide Web Consortium) standard</a:t>
          </a:r>
          <a:endParaRPr lang="en-IN" dirty="0"/>
        </a:p>
      </dgm:t>
    </dgm:pt>
    <dgm:pt modelId="{951AB626-5405-C343-8E96-A56C4A6C322B}" type="parTrans" cxnId="{8F887DCA-3717-8F4A-B7EC-2A7867C9C585}">
      <dgm:prSet/>
      <dgm:spPr/>
      <dgm:t>
        <a:bodyPr/>
        <a:lstStyle/>
        <a:p>
          <a:endParaRPr lang="en-GB"/>
        </a:p>
      </dgm:t>
    </dgm:pt>
    <dgm:pt modelId="{7A0F54DD-AD92-1246-8007-34F4798C4B33}" type="sibTrans" cxnId="{8F887DCA-3717-8F4A-B7EC-2A7867C9C585}">
      <dgm:prSet/>
      <dgm:spPr/>
      <dgm:t>
        <a:bodyPr/>
        <a:lstStyle/>
        <a:p>
          <a:endParaRPr lang="en-GB"/>
        </a:p>
      </dgm:t>
    </dgm:pt>
    <dgm:pt modelId="{82D29A75-32C0-8742-B224-2EC8CC8BE792}">
      <dgm:prSet/>
      <dgm:spPr/>
      <dgm:t>
        <a:bodyPr/>
        <a:lstStyle/>
        <a:p>
          <a:r>
            <a:rPr lang="en-GB" dirty="0"/>
            <a:t>An XML database is a data persistence software system that allows data to be specified, and sometimes stored, in XML format. </a:t>
          </a:r>
          <a:endParaRPr lang="en-IN" dirty="0"/>
        </a:p>
      </dgm:t>
    </dgm:pt>
    <dgm:pt modelId="{E987D1F8-21F7-024B-A5BC-A2102CC1B65C}" type="parTrans" cxnId="{E169B9EA-0B0D-0C42-A26B-384A596BFDFD}">
      <dgm:prSet/>
      <dgm:spPr/>
      <dgm:t>
        <a:bodyPr/>
        <a:lstStyle/>
        <a:p>
          <a:endParaRPr lang="en-GB"/>
        </a:p>
      </dgm:t>
    </dgm:pt>
    <dgm:pt modelId="{3A70933C-F322-A74C-B5DE-F188403632D5}" type="sibTrans" cxnId="{E169B9EA-0B0D-0C42-A26B-384A596BFDFD}">
      <dgm:prSet/>
      <dgm:spPr/>
      <dgm:t>
        <a:bodyPr/>
        <a:lstStyle/>
        <a:p>
          <a:endParaRPr lang="en-GB"/>
        </a:p>
      </dgm:t>
    </dgm:pt>
    <dgm:pt modelId="{838FE4EE-CA5B-9D47-9F3D-FC499BBBEAC4}">
      <dgm:prSet/>
      <dgm:spPr/>
      <dgm:t>
        <a:bodyPr/>
        <a:lstStyle/>
        <a:p>
          <a:r>
            <a:rPr lang="en-GB" dirty="0"/>
            <a:t>This data can be queried, transformed, exported and returned to a calling system. </a:t>
          </a:r>
          <a:endParaRPr lang="en-IN" dirty="0"/>
        </a:p>
      </dgm:t>
    </dgm:pt>
    <dgm:pt modelId="{657D7A14-5D58-4E4E-842C-8500BF1AED06}" type="parTrans" cxnId="{A1A4F6AC-CED4-5E48-8459-3CD9E19B6589}">
      <dgm:prSet/>
      <dgm:spPr/>
      <dgm:t>
        <a:bodyPr/>
        <a:lstStyle/>
        <a:p>
          <a:endParaRPr lang="en-GB"/>
        </a:p>
      </dgm:t>
    </dgm:pt>
    <dgm:pt modelId="{7F00805A-A6DC-9247-B7E4-DF7B5C3DEF94}" type="sibTrans" cxnId="{A1A4F6AC-CED4-5E48-8459-3CD9E19B6589}">
      <dgm:prSet/>
      <dgm:spPr/>
      <dgm:t>
        <a:bodyPr/>
        <a:lstStyle/>
        <a:p>
          <a:endParaRPr lang="en-GB"/>
        </a:p>
      </dgm:t>
    </dgm:pt>
    <dgm:pt modelId="{45ABAE22-D16B-A04B-A8D1-0138695DB6F4}">
      <dgm:prSet/>
      <dgm:spPr/>
      <dgm:t>
        <a:bodyPr/>
        <a:lstStyle/>
        <a:p>
          <a:r>
            <a:rPr lang="en-GB" dirty="0"/>
            <a:t>XML databases are a </a:t>
          </a:r>
          <a:r>
            <a:rPr lang="en-GB" dirty="0" err="1"/>
            <a:t>flavor</a:t>
          </a:r>
          <a:r>
            <a:rPr lang="en-GB" dirty="0"/>
            <a:t> of document-oriented databases which are in turn a category of NoSQL database.</a:t>
          </a:r>
          <a:endParaRPr lang="en-IN" dirty="0"/>
        </a:p>
      </dgm:t>
    </dgm:pt>
    <dgm:pt modelId="{31BFCA29-7077-C040-9798-446318D6BAD6}" type="parTrans" cxnId="{2175C0FA-89B6-C74E-B900-89C87A60EA97}">
      <dgm:prSet/>
      <dgm:spPr/>
      <dgm:t>
        <a:bodyPr/>
        <a:lstStyle/>
        <a:p>
          <a:endParaRPr lang="en-GB"/>
        </a:p>
      </dgm:t>
    </dgm:pt>
    <dgm:pt modelId="{5EF33CA5-8B39-5C49-82AF-B13B65A421FF}" type="sibTrans" cxnId="{2175C0FA-89B6-C74E-B900-89C87A60EA97}">
      <dgm:prSet/>
      <dgm:spPr/>
      <dgm:t>
        <a:bodyPr/>
        <a:lstStyle/>
        <a:p>
          <a:endParaRPr lang="en-GB"/>
        </a:p>
      </dgm:t>
    </dgm:pt>
    <dgm:pt modelId="{9CB559EB-1B46-6145-ACDD-23037A2CD5A4}" type="pres">
      <dgm:prSet presAssocID="{9823D948-B095-B047-903E-CDCF042B5DF7}" presName="vert0" presStyleCnt="0">
        <dgm:presLayoutVars>
          <dgm:dir/>
          <dgm:animOne val="branch"/>
          <dgm:animLvl val="lvl"/>
        </dgm:presLayoutVars>
      </dgm:prSet>
      <dgm:spPr/>
    </dgm:pt>
    <dgm:pt modelId="{2E3B06F8-C629-E74F-AEA0-3BB4A9929573}" type="pres">
      <dgm:prSet presAssocID="{5BA78AFB-E83F-CA42-B0EE-BDE39CBAC88E}" presName="thickLine" presStyleLbl="alignNode1" presStyleIdx="0" presStyleCnt="5"/>
      <dgm:spPr/>
    </dgm:pt>
    <dgm:pt modelId="{762573F3-2789-234D-A734-548F8E6230BA}" type="pres">
      <dgm:prSet presAssocID="{5BA78AFB-E83F-CA42-B0EE-BDE39CBAC88E}" presName="horz1" presStyleCnt="0"/>
      <dgm:spPr/>
    </dgm:pt>
    <dgm:pt modelId="{411B9921-1455-8940-8C60-1EE6DDCE8CC5}" type="pres">
      <dgm:prSet presAssocID="{5BA78AFB-E83F-CA42-B0EE-BDE39CBAC88E}" presName="tx1" presStyleLbl="revTx" presStyleIdx="0" presStyleCnt="5"/>
      <dgm:spPr/>
    </dgm:pt>
    <dgm:pt modelId="{91B07550-BC28-1B4B-B460-2E544E753340}" type="pres">
      <dgm:prSet presAssocID="{5BA78AFB-E83F-CA42-B0EE-BDE39CBAC88E}" presName="vert1" presStyleCnt="0"/>
      <dgm:spPr/>
    </dgm:pt>
    <dgm:pt modelId="{9434666B-27FB-9343-9D6A-A4388989E7BA}" type="pres">
      <dgm:prSet presAssocID="{5350FA29-4213-3744-8695-72D606A22DE9}" presName="thickLine" presStyleLbl="alignNode1" presStyleIdx="1" presStyleCnt="5"/>
      <dgm:spPr/>
    </dgm:pt>
    <dgm:pt modelId="{3A2401DA-3AD6-7B42-8EA6-51FDF825BBB3}" type="pres">
      <dgm:prSet presAssocID="{5350FA29-4213-3744-8695-72D606A22DE9}" presName="horz1" presStyleCnt="0"/>
      <dgm:spPr/>
    </dgm:pt>
    <dgm:pt modelId="{79D0B9F7-EE5E-3D4D-ADD1-255749169680}" type="pres">
      <dgm:prSet presAssocID="{5350FA29-4213-3744-8695-72D606A22DE9}" presName="tx1" presStyleLbl="revTx" presStyleIdx="1" presStyleCnt="5"/>
      <dgm:spPr/>
    </dgm:pt>
    <dgm:pt modelId="{194390C9-817C-714D-B191-AD2916F3621B}" type="pres">
      <dgm:prSet presAssocID="{5350FA29-4213-3744-8695-72D606A22DE9}" presName="vert1" presStyleCnt="0"/>
      <dgm:spPr/>
    </dgm:pt>
    <dgm:pt modelId="{486B50BB-EFE3-4547-9955-FF0A59A7B03E}" type="pres">
      <dgm:prSet presAssocID="{82D29A75-32C0-8742-B224-2EC8CC8BE792}" presName="thickLine" presStyleLbl="alignNode1" presStyleIdx="2" presStyleCnt="5"/>
      <dgm:spPr/>
    </dgm:pt>
    <dgm:pt modelId="{EACA7D30-276B-3C46-8133-D5E305BD9E59}" type="pres">
      <dgm:prSet presAssocID="{82D29A75-32C0-8742-B224-2EC8CC8BE792}" presName="horz1" presStyleCnt="0"/>
      <dgm:spPr/>
    </dgm:pt>
    <dgm:pt modelId="{E4F69170-8024-F244-A847-74C226157B50}" type="pres">
      <dgm:prSet presAssocID="{82D29A75-32C0-8742-B224-2EC8CC8BE792}" presName="tx1" presStyleLbl="revTx" presStyleIdx="2" presStyleCnt="5"/>
      <dgm:spPr/>
    </dgm:pt>
    <dgm:pt modelId="{C355D162-CC01-9047-A931-C70C823763C8}" type="pres">
      <dgm:prSet presAssocID="{82D29A75-32C0-8742-B224-2EC8CC8BE792}" presName="vert1" presStyleCnt="0"/>
      <dgm:spPr/>
    </dgm:pt>
    <dgm:pt modelId="{DD835DBD-4EFF-3543-A4C2-514E58E48F4F}" type="pres">
      <dgm:prSet presAssocID="{838FE4EE-CA5B-9D47-9F3D-FC499BBBEAC4}" presName="thickLine" presStyleLbl="alignNode1" presStyleIdx="3" presStyleCnt="5"/>
      <dgm:spPr/>
    </dgm:pt>
    <dgm:pt modelId="{B25166B6-94E6-E64D-9519-C30CCA41AA1E}" type="pres">
      <dgm:prSet presAssocID="{838FE4EE-CA5B-9D47-9F3D-FC499BBBEAC4}" presName="horz1" presStyleCnt="0"/>
      <dgm:spPr/>
    </dgm:pt>
    <dgm:pt modelId="{71903644-75CD-A043-B301-2922B9E2A889}" type="pres">
      <dgm:prSet presAssocID="{838FE4EE-CA5B-9D47-9F3D-FC499BBBEAC4}" presName="tx1" presStyleLbl="revTx" presStyleIdx="3" presStyleCnt="5"/>
      <dgm:spPr/>
    </dgm:pt>
    <dgm:pt modelId="{5BE93FA6-62AC-5F4E-9BD6-FEE52B8DF103}" type="pres">
      <dgm:prSet presAssocID="{838FE4EE-CA5B-9D47-9F3D-FC499BBBEAC4}" presName="vert1" presStyleCnt="0"/>
      <dgm:spPr/>
    </dgm:pt>
    <dgm:pt modelId="{7230DFE1-9AE1-3948-976F-790ED565532B}" type="pres">
      <dgm:prSet presAssocID="{45ABAE22-D16B-A04B-A8D1-0138695DB6F4}" presName="thickLine" presStyleLbl="alignNode1" presStyleIdx="4" presStyleCnt="5"/>
      <dgm:spPr/>
    </dgm:pt>
    <dgm:pt modelId="{D7ADFF45-6997-C246-91C6-256F812FDF5C}" type="pres">
      <dgm:prSet presAssocID="{45ABAE22-D16B-A04B-A8D1-0138695DB6F4}" presName="horz1" presStyleCnt="0"/>
      <dgm:spPr/>
    </dgm:pt>
    <dgm:pt modelId="{8029D8B6-718D-4046-BBCA-ACE035678732}" type="pres">
      <dgm:prSet presAssocID="{45ABAE22-D16B-A04B-A8D1-0138695DB6F4}" presName="tx1" presStyleLbl="revTx" presStyleIdx="4" presStyleCnt="5"/>
      <dgm:spPr/>
    </dgm:pt>
    <dgm:pt modelId="{0876B99B-2AC9-3F40-BD73-3778CA310B93}" type="pres">
      <dgm:prSet presAssocID="{45ABAE22-D16B-A04B-A8D1-0138695DB6F4}" presName="vert1" presStyleCnt="0"/>
      <dgm:spPr/>
    </dgm:pt>
  </dgm:ptLst>
  <dgm:cxnLst>
    <dgm:cxn modelId="{C4021807-6E49-7A40-8E1C-8EEA3511E7BC}" type="presOf" srcId="{45ABAE22-D16B-A04B-A8D1-0138695DB6F4}" destId="{8029D8B6-718D-4046-BBCA-ACE035678732}" srcOrd="0" destOrd="0" presId="urn:microsoft.com/office/officeart/2008/layout/LinedList"/>
    <dgm:cxn modelId="{12F18109-0CF2-734C-912A-DD4761315DF4}" type="presOf" srcId="{838FE4EE-CA5B-9D47-9F3D-FC499BBBEAC4}" destId="{71903644-75CD-A043-B301-2922B9E2A889}" srcOrd="0" destOrd="0" presId="urn:microsoft.com/office/officeart/2008/layout/LinedList"/>
    <dgm:cxn modelId="{AF9EC01D-C58F-F04C-94FD-148405D42912}" type="presOf" srcId="{5BA78AFB-E83F-CA42-B0EE-BDE39CBAC88E}" destId="{411B9921-1455-8940-8C60-1EE6DDCE8CC5}" srcOrd="0" destOrd="0" presId="urn:microsoft.com/office/officeart/2008/layout/LinedList"/>
    <dgm:cxn modelId="{7F19E22D-5DD5-D346-8AF9-5A4AE237C255}" type="presOf" srcId="{5350FA29-4213-3744-8695-72D606A22DE9}" destId="{79D0B9F7-EE5E-3D4D-ADD1-255749169680}" srcOrd="0" destOrd="0" presId="urn:microsoft.com/office/officeart/2008/layout/LinedList"/>
    <dgm:cxn modelId="{134ED02E-C9BB-2D4A-B947-D2BCE004E092}" type="presOf" srcId="{82D29A75-32C0-8742-B224-2EC8CC8BE792}" destId="{E4F69170-8024-F244-A847-74C226157B50}" srcOrd="0" destOrd="0" presId="urn:microsoft.com/office/officeart/2008/layout/LinedList"/>
    <dgm:cxn modelId="{3144CE9D-8C6A-5248-B772-FC69C53055A4}" srcId="{9823D948-B095-B047-903E-CDCF042B5DF7}" destId="{5BA78AFB-E83F-CA42-B0EE-BDE39CBAC88E}" srcOrd="0" destOrd="0" parTransId="{8546A69A-7F04-AD4E-8D11-54970A3D8220}" sibTransId="{19001007-B693-6145-AAAA-2B7BC1188657}"/>
    <dgm:cxn modelId="{A1A4F6AC-CED4-5E48-8459-3CD9E19B6589}" srcId="{9823D948-B095-B047-903E-CDCF042B5DF7}" destId="{838FE4EE-CA5B-9D47-9F3D-FC499BBBEAC4}" srcOrd="3" destOrd="0" parTransId="{657D7A14-5D58-4E4E-842C-8500BF1AED06}" sibTransId="{7F00805A-A6DC-9247-B7E4-DF7B5C3DEF94}"/>
    <dgm:cxn modelId="{8F887DCA-3717-8F4A-B7EC-2A7867C9C585}" srcId="{9823D948-B095-B047-903E-CDCF042B5DF7}" destId="{5350FA29-4213-3744-8695-72D606A22DE9}" srcOrd="1" destOrd="0" parTransId="{951AB626-5405-C343-8E96-A56C4A6C322B}" sibTransId="{7A0F54DD-AD92-1246-8007-34F4798C4B33}"/>
    <dgm:cxn modelId="{E169B9EA-0B0D-0C42-A26B-384A596BFDFD}" srcId="{9823D948-B095-B047-903E-CDCF042B5DF7}" destId="{82D29A75-32C0-8742-B224-2EC8CC8BE792}" srcOrd="2" destOrd="0" parTransId="{E987D1F8-21F7-024B-A5BC-A2102CC1B65C}" sibTransId="{3A70933C-F322-A74C-B5DE-F188403632D5}"/>
    <dgm:cxn modelId="{CA716DED-41F9-5D4F-B251-7A5BDAE635A1}" type="presOf" srcId="{9823D948-B095-B047-903E-CDCF042B5DF7}" destId="{9CB559EB-1B46-6145-ACDD-23037A2CD5A4}" srcOrd="0" destOrd="0" presId="urn:microsoft.com/office/officeart/2008/layout/LinedList"/>
    <dgm:cxn modelId="{2175C0FA-89B6-C74E-B900-89C87A60EA97}" srcId="{9823D948-B095-B047-903E-CDCF042B5DF7}" destId="{45ABAE22-D16B-A04B-A8D1-0138695DB6F4}" srcOrd="4" destOrd="0" parTransId="{31BFCA29-7077-C040-9798-446318D6BAD6}" sibTransId="{5EF33CA5-8B39-5C49-82AF-B13B65A421FF}"/>
    <dgm:cxn modelId="{63A069D2-BC89-0049-BCF7-04F204357451}" type="presParOf" srcId="{9CB559EB-1B46-6145-ACDD-23037A2CD5A4}" destId="{2E3B06F8-C629-E74F-AEA0-3BB4A9929573}" srcOrd="0" destOrd="0" presId="urn:microsoft.com/office/officeart/2008/layout/LinedList"/>
    <dgm:cxn modelId="{12887E3F-0E85-7A44-B40B-0C45C2A2B5B3}" type="presParOf" srcId="{9CB559EB-1B46-6145-ACDD-23037A2CD5A4}" destId="{762573F3-2789-234D-A734-548F8E6230BA}" srcOrd="1" destOrd="0" presId="urn:microsoft.com/office/officeart/2008/layout/LinedList"/>
    <dgm:cxn modelId="{CF84B1BA-C8A0-284F-97F7-56756335A4AF}" type="presParOf" srcId="{762573F3-2789-234D-A734-548F8E6230BA}" destId="{411B9921-1455-8940-8C60-1EE6DDCE8CC5}" srcOrd="0" destOrd="0" presId="urn:microsoft.com/office/officeart/2008/layout/LinedList"/>
    <dgm:cxn modelId="{893C8E31-39FA-654C-AFEA-C716333434CC}" type="presParOf" srcId="{762573F3-2789-234D-A734-548F8E6230BA}" destId="{91B07550-BC28-1B4B-B460-2E544E753340}" srcOrd="1" destOrd="0" presId="urn:microsoft.com/office/officeart/2008/layout/LinedList"/>
    <dgm:cxn modelId="{26328323-D398-704C-9265-FA46C015FF2E}" type="presParOf" srcId="{9CB559EB-1B46-6145-ACDD-23037A2CD5A4}" destId="{9434666B-27FB-9343-9D6A-A4388989E7BA}" srcOrd="2" destOrd="0" presId="urn:microsoft.com/office/officeart/2008/layout/LinedList"/>
    <dgm:cxn modelId="{66839773-F687-BB41-8593-575B579E8417}" type="presParOf" srcId="{9CB559EB-1B46-6145-ACDD-23037A2CD5A4}" destId="{3A2401DA-3AD6-7B42-8EA6-51FDF825BBB3}" srcOrd="3" destOrd="0" presId="urn:microsoft.com/office/officeart/2008/layout/LinedList"/>
    <dgm:cxn modelId="{6396083A-0FA5-F246-8034-72AE37A1F1DF}" type="presParOf" srcId="{3A2401DA-3AD6-7B42-8EA6-51FDF825BBB3}" destId="{79D0B9F7-EE5E-3D4D-ADD1-255749169680}" srcOrd="0" destOrd="0" presId="urn:microsoft.com/office/officeart/2008/layout/LinedList"/>
    <dgm:cxn modelId="{0FFF3341-2E9E-2944-B267-8BB9543E5951}" type="presParOf" srcId="{3A2401DA-3AD6-7B42-8EA6-51FDF825BBB3}" destId="{194390C9-817C-714D-B191-AD2916F3621B}" srcOrd="1" destOrd="0" presId="urn:microsoft.com/office/officeart/2008/layout/LinedList"/>
    <dgm:cxn modelId="{E0147BD9-DF73-AE46-9E6E-41CE59B626E4}" type="presParOf" srcId="{9CB559EB-1B46-6145-ACDD-23037A2CD5A4}" destId="{486B50BB-EFE3-4547-9955-FF0A59A7B03E}" srcOrd="4" destOrd="0" presId="urn:microsoft.com/office/officeart/2008/layout/LinedList"/>
    <dgm:cxn modelId="{0C7E2431-19B4-2F46-8D8A-D3FDC89A4621}" type="presParOf" srcId="{9CB559EB-1B46-6145-ACDD-23037A2CD5A4}" destId="{EACA7D30-276B-3C46-8133-D5E305BD9E59}" srcOrd="5" destOrd="0" presId="urn:microsoft.com/office/officeart/2008/layout/LinedList"/>
    <dgm:cxn modelId="{4C75B314-6BD4-204B-B873-57677667AA5E}" type="presParOf" srcId="{EACA7D30-276B-3C46-8133-D5E305BD9E59}" destId="{E4F69170-8024-F244-A847-74C226157B50}" srcOrd="0" destOrd="0" presId="urn:microsoft.com/office/officeart/2008/layout/LinedList"/>
    <dgm:cxn modelId="{EC83DAF9-ABD4-0B4E-BBA0-E508FC0C3B1B}" type="presParOf" srcId="{EACA7D30-276B-3C46-8133-D5E305BD9E59}" destId="{C355D162-CC01-9047-A931-C70C823763C8}" srcOrd="1" destOrd="0" presId="urn:microsoft.com/office/officeart/2008/layout/LinedList"/>
    <dgm:cxn modelId="{B0BB5BE9-B4ED-7F45-B506-DE15E5EC9733}" type="presParOf" srcId="{9CB559EB-1B46-6145-ACDD-23037A2CD5A4}" destId="{DD835DBD-4EFF-3543-A4C2-514E58E48F4F}" srcOrd="6" destOrd="0" presId="urn:microsoft.com/office/officeart/2008/layout/LinedList"/>
    <dgm:cxn modelId="{BEE7BDD5-5892-B64A-957C-B80A76B3209E}" type="presParOf" srcId="{9CB559EB-1B46-6145-ACDD-23037A2CD5A4}" destId="{B25166B6-94E6-E64D-9519-C30CCA41AA1E}" srcOrd="7" destOrd="0" presId="urn:microsoft.com/office/officeart/2008/layout/LinedList"/>
    <dgm:cxn modelId="{3FF2F591-4451-734C-87F2-296C953CDB83}" type="presParOf" srcId="{B25166B6-94E6-E64D-9519-C30CCA41AA1E}" destId="{71903644-75CD-A043-B301-2922B9E2A889}" srcOrd="0" destOrd="0" presId="urn:microsoft.com/office/officeart/2008/layout/LinedList"/>
    <dgm:cxn modelId="{88D1C3AA-53A9-2A46-8E1D-94D5A33EDF0D}" type="presParOf" srcId="{B25166B6-94E6-E64D-9519-C30CCA41AA1E}" destId="{5BE93FA6-62AC-5F4E-9BD6-FEE52B8DF103}" srcOrd="1" destOrd="0" presId="urn:microsoft.com/office/officeart/2008/layout/LinedList"/>
    <dgm:cxn modelId="{A21AD83F-3116-FF4F-8999-A47DA713D2C5}" type="presParOf" srcId="{9CB559EB-1B46-6145-ACDD-23037A2CD5A4}" destId="{7230DFE1-9AE1-3948-976F-790ED565532B}" srcOrd="8" destOrd="0" presId="urn:microsoft.com/office/officeart/2008/layout/LinedList"/>
    <dgm:cxn modelId="{091F281B-BBA2-1947-80A2-F59373A8B92E}" type="presParOf" srcId="{9CB559EB-1B46-6145-ACDD-23037A2CD5A4}" destId="{D7ADFF45-6997-C246-91C6-256F812FDF5C}" srcOrd="9" destOrd="0" presId="urn:microsoft.com/office/officeart/2008/layout/LinedList"/>
    <dgm:cxn modelId="{C7A69B00-7017-FE4C-A40D-B98530AD38B5}" type="presParOf" srcId="{D7ADFF45-6997-C246-91C6-256F812FDF5C}" destId="{8029D8B6-718D-4046-BBCA-ACE035678732}" srcOrd="0" destOrd="0" presId="urn:microsoft.com/office/officeart/2008/layout/LinedList"/>
    <dgm:cxn modelId="{940C431D-0562-3A44-9EAC-58BBEEBE187E}" type="presParOf" srcId="{D7ADFF45-6997-C246-91C6-256F812FDF5C}" destId="{0876B99B-2AC9-3F40-BD73-3778CA310B93}"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2216BEF-0BFC-8340-AC66-E369A9EAF11E}"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3E7D1400-DC24-CE47-AD8E-19A4A3ECE471}">
      <dgm:prSet phldrT="[Text]" custT="1"/>
      <dgm:spPr/>
      <dgm:t>
        <a:bodyPr/>
        <a:lstStyle/>
        <a:p>
          <a:r>
            <a:rPr lang="en-IN" sz="2400" b="0" i="0" dirty="0">
              <a:latin typeface="Times New Roman" panose="02020603050405020304" pitchFamily="18" charset="0"/>
              <a:cs typeface="Times New Roman" panose="02020603050405020304" pitchFamily="18" charset="0"/>
            </a:rPr>
            <a:t>It provide system-generated object identifiers and can be identified easily</a:t>
          </a:r>
          <a:endParaRPr lang="en-GB" sz="2400" dirty="0">
            <a:latin typeface="Times New Roman" panose="02020603050405020304" pitchFamily="18" charset="0"/>
            <a:cs typeface="Times New Roman" panose="02020603050405020304" pitchFamily="18" charset="0"/>
          </a:endParaRPr>
        </a:p>
      </dgm:t>
    </dgm:pt>
    <dgm:pt modelId="{66040B6D-772F-5E4A-B15E-934D572F9177}" type="parTrans" cxnId="{1C201692-0B37-CC4E-A781-0360EBF2B8F8}">
      <dgm:prSet/>
      <dgm:spPr/>
      <dgm:t>
        <a:bodyPr/>
        <a:lstStyle/>
        <a:p>
          <a:endParaRPr lang="en-GB"/>
        </a:p>
      </dgm:t>
    </dgm:pt>
    <dgm:pt modelId="{F390EAF4-B2AE-0246-9974-9CBDAEE31A27}" type="sibTrans" cxnId="{1C201692-0B37-CC4E-A781-0360EBF2B8F8}">
      <dgm:prSet/>
      <dgm:spPr/>
      <dgm:t>
        <a:bodyPr/>
        <a:lstStyle/>
        <a:p>
          <a:endParaRPr lang="en-GB"/>
        </a:p>
      </dgm:t>
    </dgm:pt>
    <dgm:pt modelId="{22BF73DA-E453-F54B-9ED5-D2526502B81E}">
      <dgm:prSet phldrT="[Text]" custT="1"/>
      <dgm:spPr/>
      <dgm:t>
        <a:bodyPr/>
        <a:lstStyle/>
        <a:p>
          <a:pPr>
            <a:buFont typeface="Arial" panose="020B0604020202020204" pitchFamily="34" charset="0"/>
            <a:buChar char="•"/>
          </a:pPr>
          <a:r>
            <a:rPr lang="en-IN" sz="2400" b="0" i="0" dirty="0">
              <a:latin typeface="Times New Roman" panose="02020603050405020304" pitchFamily="18" charset="0"/>
              <a:cs typeface="Times New Roman" panose="02020603050405020304" pitchFamily="18" charset="0"/>
            </a:rPr>
            <a:t>It provide the encapsulation, data representation and methods implemented are hidden.</a:t>
          </a:r>
          <a:endParaRPr lang="en-GB" sz="2400" dirty="0">
            <a:latin typeface="Times New Roman" panose="02020603050405020304" pitchFamily="18" charset="0"/>
            <a:cs typeface="Times New Roman" panose="02020603050405020304" pitchFamily="18" charset="0"/>
          </a:endParaRPr>
        </a:p>
      </dgm:t>
    </dgm:pt>
    <dgm:pt modelId="{332FDFB9-A5FB-004F-B825-5343BACF530A}" type="parTrans" cxnId="{F0E807CF-0148-B748-AF46-09EED53679B0}">
      <dgm:prSet/>
      <dgm:spPr/>
      <dgm:t>
        <a:bodyPr/>
        <a:lstStyle/>
        <a:p>
          <a:endParaRPr lang="en-GB"/>
        </a:p>
      </dgm:t>
    </dgm:pt>
    <dgm:pt modelId="{BEB1AC57-C4BC-AB4A-8A01-45E6B3B24EAB}" type="sibTrans" cxnId="{F0E807CF-0148-B748-AF46-09EED53679B0}">
      <dgm:prSet/>
      <dgm:spPr/>
      <dgm:t>
        <a:bodyPr/>
        <a:lstStyle/>
        <a:p>
          <a:endParaRPr lang="en-GB"/>
        </a:p>
      </dgm:t>
    </dgm:pt>
    <dgm:pt modelId="{ACBD5C1B-51E9-6849-886E-794E88CA39B1}">
      <dgm:prSet phldrT="[Text]" custT="1"/>
      <dgm:spPr/>
      <dgm:t>
        <a:bodyPr/>
        <a:lstStyle/>
        <a:p>
          <a:pPr>
            <a:buFont typeface="Arial" panose="020B0604020202020204" pitchFamily="34" charset="0"/>
            <a:buChar char="•"/>
          </a:pPr>
          <a:r>
            <a:rPr lang="en-IN" sz="2400" b="0" i="0" dirty="0">
              <a:latin typeface="Times New Roman" panose="02020603050405020304" pitchFamily="18" charset="0"/>
              <a:cs typeface="Times New Roman" panose="02020603050405020304" pitchFamily="18" charset="0"/>
            </a:rPr>
            <a:t>It are extensible and identify new data types and operations performed on them.</a:t>
          </a:r>
          <a:endParaRPr lang="en-GB" sz="2400" dirty="0">
            <a:latin typeface="Times New Roman" panose="02020603050405020304" pitchFamily="18" charset="0"/>
            <a:cs typeface="Times New Roman" panose="02020603050405020304" pitchFamily="18" charset="0"/>
          </a:endParaRPr>
        </a:p>
      </dgm:t>
    </dgm:pt>
    <dgm:pt modelId="{79DF010C-3B27-254A-A6CC-A99261C2699C}" type="parTrans" cxnId="{BE7A85D7-D88F-AF40-A06F-20D0651CFC53}">
      <dgm:prSet/>
      <dgm:spPr/>
      <dgm:t>
        <a:bodyPr/>
        <a:lstStyle/>
        <a:p>
          <a:endParaRPr lang="en-GB"/>
        </a:p>
      </dgm:t>
    </dgm:pt>
    <dgm:pt modelId="{0B799D6E-B077-4741-9401-C8E31A9ACB3D}" type="sibTrans" cxnId="{BE7A85D7-D88F-AF40-A06F-20D0651CFC53}">
      <dgm:prSet/>
      <dgm:spPr/>
      <dgm:t>
        <a:bodyPr/>
        <a:lstStyle/>
        <a:p>
          <a:endParaRPr lang="en-GB"/>
        </a:p>
      </dgm:t>
    </dgm:pt>
    <dgm:pt modelId="{D35101B2-190D-A740-90A1-8B99C119BFA2}">
      <dgm:prSet phldrT="[Text]" custT="1"/>
      <dgm:spPr/>
      <dgm:t>
        <a:bodyPr/>
        <a:lstStyle/>
        <a:p>
          <a:pPr>
            <a:buFont typeface="Arial" panose="020B0604020202020204" pitchFamily="34" charset="0"/>
            <a:buChar char="•"/>
          </a:pPr>
          <a:r>
            <a:rPr lang="en-IN" sz="2400" b="0" i="0" dirty="0">
              <a:latin typeface="Times New Roman" panose="02020603050405020304" pitchFamily="18" charset="0"/>
              <a:cs typeface="Times New Roman" panose="02020603050405020304" pitchFamily="18" charset="0"/>
            </a:rPr>
            <a:t>It also provide inheritance properties in which an object inherits the other objects.</a:t>
          </a:r>
          <a:endParaRPr lang="en-GB" sz="2400" dirty="0">
            <a:latin typeface="Times New Roman" panose="02020603050405020304" pitchFamily="18" charset="0"/>
            <a:cs typeface="Times New Roman" panose="02020603050405020304" pitchFamily="18" charset="0"/>
          </a:endParaRPr>
        </a:p>
      </dgm:t>
    </dgm:pt>
    <dgm:pt modelId="{B9BC1C69-CA84-B041-8EB3-E3F36B6CF656}" type="parTrans" cxnId="{8170005D-56C0-3E4E-BF7E-81217918B2D1}">
      <dgm:prSet/>
      <dgm:spPr/>
      <dgm:t>
        <a:bodyPr/>
        <a:lstStyle/>
        <a:p>
          <a:endParaRPr lang="en-GB"/>
        </a:p>
      </dgm:t>
    </dgm:pt>
    <dgm:pt modelId="{93C551A3-2308-7641-803A-1AE77D11763F}" type="sibTrans" cxnId="{8170005D-56C0-3E4E-BF7E-81217918B2D1}">
      <dgm:prSet/>
      <dgm:spPr/>
      <dgm:t>
        <a:bodyPr/>
        <a:lstStyle/>
        <a:p>
          <a:endParaRPr lang="en-GB"/>
        </a:p>
      </dgm:t>
    </dgm:pt>
    <dgm:pt modelId="{FFA0A560-CC64-EF40-864A-50BDC3F8D592}">
      <dgm:prSet phldrT="[Text]" custT="1"/>
      <dgm:spPr/>
      <dgm:t>
        <a:bodyPr/>
        <a:lstStyle/>
        <a:p>
          <a:pPr>
            <a:buFont typeface="Arial" panose="020B0604020202020204" pitchFamily="34" charset="0"/>
            <a:buChar char="•"/>
          </a:pPr>
          <a:r>
            <a:rPr lang="en-IN" sz="2400" b="0" i="0" dirty="0">
              <a:latin typeface="Times New Roman" panose="02020603050405020304" pitchFamily="18" charset="0"/>
              <a:cs typeface="Times New Roman" panose="02020603050405020304" pitchFamily="18" charset="0"/>
            </a:rPr>
            <a:t>It have a direct relationship between the real world and databases.</a:t>
          </a:r>
          <a:endParaRPr lang="en-GB" sz="2400" dirty="0">
            <a:latin typeface="Times New Roman" panose="02020603050405020304" pitchFamily="18" charset="0"/>
            <a:cs typeface="Times New Roman" panose="02020603050405020304" pitchFamily="18" charset="0"/>
          </a:endParaRPr>
        </a:p>
      </dgm:t>
    </dgm:pt>
    <dgm:pt modelId="{60EABBF0-FE41-F14A-9CCA-9CF16E06DB08}" type="parTrans" cxnId="{67DC793F-1C2C-084A-A215-E357724F1092}">
      <dgm:prSet/>
      <dgm:spPr/>
      <dgm:t>
        <a:bodyPr/>
        <a:lstStyle/>
        <a:p>
          <a:endParaRPr lang="en-GB"/>
        </a:p>
      </dgm:t>
    </dgm:pt>
    <dgm:pt modelId="{552362C1-1C73-8D45-A33B-DCC368CD331C}" type="sibTrans" cxnId="{67DC793F-1C2C-084A-A215-E357724F1092}">
      <dgm:prSet/>
      <dgm:spPr/>
      <dgm:t>
        <a:bodyPr/>
        <a:lstStyle/>
        <a:p>
          <a:endParaRPr lang="en-GB"/>
        </a:p>
      </dgm:t>
    </dgm:pt>
    <dgm:pt modelId="{86DD3753-BF99-E34F-BE9C-785C7CA31D4A}" type="pres">
      <dgm:prSet presAssocID="{82216BEF-0BFC-8340-AC66-E369A9EAF11E}" presName="Name0" presStyleCnt="0">
        <dgm:presLayoutVars>
          <dgm:chMax val="7"/>
          <dgm:chPref val="7"/>
          <dgm:dir/>
        </dgm:presLayoutVars>
      </dgm:prSet>
      <dgm:spPr/>
    </dgm:pt>
    <dgm:pt modelId="{46988ADA-1E24-E145-BA5C-64681FE905AC}" type="pres">
      <dgm:prSet presAssocID="{82216BEF-0BFC-8340-AC66-E369A9EAF11E}" presName="Name1" presStyleCnt="0"/>
      <dgm:spPr/>
    </dgm:pt>
    <dgm:pt modelId="{0F320725-EC4C-564F-A685-78050989AA8A}" type="pres">
      <dgm:prSet presAssocID="{82216BEF-0BFC-8340-AC66-E369A9EAF11E}" presName="cycle" presStyleCnt="0"/>
      <dgm:spPr/>
    </dgm:pt>
    <dgm:pt modelId="{835D3E93-9DD1-694D-AFCC-7EB9A139F735}" type="pres">
      <dgm:prSet presAssocID="{82216BEF-0BFC-8340-AC66-E369A9EAF11E}" presName="srcNode" presStyleLbl="node1" presStyleIdx="0" presStyleCnt="5"/>
      <dgm:spPr/>
    </dgm:pt>
    <dgm:pt modelId="{8FF174B5-D2EA-494E-BD79-7E5CEC27F75E}" type="pres">
      <dgm:prSet presAssocID="{82216BEF-0BFC-8340-AC66-E369A9EAF11E}" presName="conn" presStyleLbl="parChTrans1D2" presStyleIdx="0" presStyleCnt="1"/>
      <dgm:spPr/>
    </dgm:pt>
    <dgm:pt modelId="{2D8066E0-F84B-4942-8FAC-801C18BC39E8}" type="pres">
      <dgm:prSet presAssocID="{82216BEF-0BFC-8340-AC66-E369A9EAF11E}" presName="extraNode" presStyleLbl="node1" presStyleIdx="0" presStyleCnt="5"/>
      <dgm:spPr/>
    </dgm:pt>
    <dgm:pt modelId="{D560B890-F1B0-B746-B42C-6893DB46407A}" type="pres">
      <dgm:prSet presAssocID="{82216BEF-0BFC-8340-AC66-E369A9EAF11E}" presName="dstNode" presStyleLbl="node1" presStyleIdx="0" presStyleCnt="5"/>
      <dgm:spPr/>
    </dgm:pt>
    <dgm:pt modelId="{0ACB5166-B9F4-664F-A06D-96C72721817E}" type="pres">
      <dgm:prSet presAssocID="{3E7D1400-DC24-CE47-AD8E-19A4A3ECE471}" presName="text_1" presStyleLbl="node1" presStyleIdx="0" presStyleCnt="5">
        <dgm:presLayoutVars>
          <dgm:bulletEnabled val="1"/>
        </dgm:presLayoutVars>
      </dgm:prSet>
      <dgm:spPr/>
    </dgm:pt>
    <dgm:pt modelId="{D1D5671E-5B87-194E-8264-243D6122BD75}" type="pres">
      <dgm:prSet presAssocID="{3E7D1400-DC24-CE47-AD8E-19A4A3ECE471}" presName="accent_1" presStyleCnt="0"/>
      <dgm:spPr/>
    </dgm:pt>
    <dgm:pt modelId="{A600DD56-2FA0-4E45-849A-6E4E4AC2793B}" type="pres">
      <dgm:prSet presAssocID="{3E7D1400-DC24-CE47-AD8E-19A4A3ECE471}" presName="accentRepeatNode" presStyleLbl="solidFgAcc1" presStyleIdx="0" presStyleCnt="5"/>
      <dgm:spPr/>
    </dgm:pt>
    <dgm:pt modelId="{7643FE4D-94C9-3F48-849B-50446C0F0584}" type="pres">
      <dgm:prSet presAssocID="{22BF73DA-E453-F54B-9ED5-D2526502B81E}" presName="text_2" presStyleLbl="node1" presStyleIdx="1" presStyleCnt="5">
        <dgm:presLayoutVars>
          <dgm:bulletEnabled val="1"/>
        </dgm:presLayoutVars>
      </dgm:prSet>
      <dgm:spPr/>
    </dgm:pt>
    <dgm:pt modelId="{5721F01F-E225-C845-B5DE-F6C135C33D72}" type="pres">
      <dgm:prSet presAssocID="{22BF73DA-E453-F54B-9ED5-D2526502B81E}" presName="accent_2" presStyleCnt="0"/>
      <dgm:spPr/>
    </dgm:pt>
    <dgm:pt modelId="{BFF44447-CE8A-6740-85A8-ED9E45F5C26A}" type="pres">
      <dgm:prSet presAssocID="{22BF73DA-E453-F54B-9ED5-D2526502B81E}" presName="accentRepeatNode" presStyleLbl="solidFgAcc1" presStyleIdx="1" presStyleCnt="5"/>
      <dgm:spPr/>
    </dgm:pt>
    <dgm:pt modelId="{4FB2862F-A795-7C48-98DA-26738A08813B}" type="pres">
      <dgm:prSet presAssocID="{ACBD5C1B-51E9-6849-886E-794E88CA39B1}" presName="text_3" presStyleLbl="node1" presStyleIdx="2" presStyleCnt="5">
        <dgm:presLayoutVars>
          <dgm:bulletEnabled val="1"/>
        </dgm:presLayoutVars>
      </dgm:prSet>
      <dgm:spPr/>
    </dgm:pt>
    <dgm:pt modelId="{E9D5F14E-A423-DE4F-9544-B8D670EB978E}" type="pres">
      <dgm:prSet presAssocID="{ACBD5C1B-51E9-6849-886E-794E88CA39B1}" presName="accent_3" presStyleCnt="0"/>
      <dgm:spPr/>
    </dgm:pt>
    <dgm:pt modelId="{3E2555CE-E4BB-5B41-9130-EAE4ADD6C1A5}" type="pres">
      <dgm:prSet presAssocID="{ACBD5C1B-51E9-6849-886E-794E88CA39B1}" presName="accentRepeatNode" presStyleLbl="solidFgAcc1" presStyleIdx="2" presStyleCnt="5"/>
      <dgm:spPr/>
    </dgm:pt>
    <dgm:pt modelId="{29ABFCDF-2A9B-D34C-B7BE-31F550F29F03}" type="pres">
      <dgm:prSet presAssocID="{D35101B2-190D-A740-90A1-8B99C119BFA2}" presName="text_4" presStyleLbl="node1" presStyleIdx="3" presStyleCnt="5">
        <dgm:presLayoutVars>
          <dgm:bulletEnabled val="1"/>
        </dgm:presLayoutVars>
      </dgm:prSet>
      <dgm:spPr/>
    </dgm:pt>
    <dgm:pt modelId="{34E3A2D2-1CD9-CD40-9318-E63E03D6127B}" type="pres">
      <dgm:prSet presAssocID="{D35101B2-190D-A740-90A1-8B99C119BFA2}" presName="accent_4" presStyleCnt="0"/>
      <dgm:spPr/>
    </dgm:pt>
    <dgm:pt modelId="{F010F967-D36A-BB4C-8F14-DAB731B4DFE1}" type="pres">
      <dgm:prSet presAssocID="{D35101B2-190D-A740-90A1-8B99C119BFA2}" presName="accentRepeatNode" presStyleLbl="solidFgAcc1" presStyleIdx="3" presStyleCnt="5"/>
      <dgm:spPr/>
    </dgm:pt>
    <dgm:pt modelId="{F3D26AB1-5D7D-0F44-97B8-BF09B58E94B9}" type="pres">
      <dgm:prSet presAssocID="{FFA0A560-CC64-EF40-864A-50BDC3F8D592}" presName="text_5" presStyleLbl="node1" presStyleIdx="4" presStyleCnt="5">
        <dgm:presLayoutVars>
          <dgm:bulletEnabled val="1"/>
        </dgm:presLayoutVars>
      </dgm:prSet>
      <dgm:spPr/>
    </dgm:pt>
    <dgm:pt modelId="{DBD7DD47-FE61-6142-8953-23296DDF2A08}" type="pres">
      <dgm:prSet presAssocID="{FFA0A560-CC64-EF40-864A-50BDC3F8D592}" presName="accent_5" presStyleCnt="0"/>
      <dgm:spPr/>
    </dgm:pt>
    <dgm:pt modelId="{5C0088BE-41CB-264E-AF31-12BE205C7764}" type="pres">
      <dgm:prSet presAssocID="{FFA0A560-CC64-EF40-864A-50BDC3F8D592}" presName="accentRepeatNode" presStyleLbl="solidFgAcc1" presStyleIdx="4" presStyleCnt="5"/>
      <dgm:spPr/>
    </dgm:pt>
  </dgm:ptLst>
  <dgm:cxnLst>
    <dgm:cxn modelId="{D9677512-1607-3548-949F-C3683BE7B41D}" type="presOf" srcId="{F390EAF4-B2AE-0246-9974-9CBDAEE31A27}" destId="{8FF174B5-D2EA-494E-BD79-7E5CEC27F75E}" srcOrd="0" destOrd="0" presId="urn:microsoft.com/office/officeart/2008/layout/VerticalCurvedList"/>
    <dgm:cxn modelId="{67DC793F-1C2C-084A-A215-E357724F1092}" srcId="{82216BEF-0BFC-8340-AC66-E369A9EAF11E}" destId="{FFA0A560-CC64-EF40-864A-50BDC3F8D592}" srcOrd="4" destOrd="0" parTransId="{60EABBF0-FE41-F14A-9CCA-9CF16E06DB08}" sibTransId="{552362C1-1C73-8D45-A33B-DCC368CD331C}"/>
    <dgm:cxn modelId="{8170005D-56C0-3E4E-BF7E-81217918B2D1}" srcId="{82216BEF-0BFC-8340-AC66-E369A9EAF11E}" destId="{D35101B2-190D-A740-90A1-8B99C119BFA2}" srcOrd="3" destOrd="0" parTransId="{B9BC1C69-CA84-B041-8EB3-E3F36B6CF656}" sibTransId="{93C551A3-2308-7641-803A-1AE77D11763F}"/>
    <dgm:cxn modelId="{52136353-254F-3444-A84E-0D37A9D5D21D}" type="presOf" srcId="{3E7D1400-DC24-CE47-AD8E-19A4A3ECE471}" destId="{0ACB5166-B9F4-664F-A06D-96C72721817E}" srcOrd="0" destOrd="0" presId="urn:microsoft.com/office/officeart/2008/layout/VerticalCurvedList"/>
    <dgm:cxn modelId="{65602858-E662-364B-A252-0732AB793486}" type="presOf" srcId="{D35101B2-190D-A740-90A1-8B99C119BFA2}" destId="{29ABFCDF-2A9B-D34C-B7BE-31F550F29F03}" srcOrd="0" destOrd="0" presId="urn:microsoft.com/office/officeart/2008/layout/VerticalCurvedList"/>
    <dgm:cxn modelId="{8F092388-73D8-9947-BC6E-E51BD0712C15}" type="presOf" srcId="{FFA0A560-CC64-EF40-864A-50BDC3F8D592}" destId="{F3D26AB1-5D7D-0F44-97B8-BF09B58E94B9}" srcOrd="0" destOrd="0" presId="urn:microsoft.com/office/officeart/2008/layout/VerticalCurvedList"/>
    <dgm:cxn modelId="{ABD3578D-7276-8744-8210-70B1CE524A4F}" type="presOf" srcId="{ACBD5C1B-51E9-6849-886E-794E88CA39B1}" destId="{4FB2862F-A795-7C48-98DA-26738A08813B}" srcOrd="0" destOrd="0" presId="urn:microsoft.com/office/officeart/2008/layout/VerticalCurvedList"/>
    <dgm:cxn modelId="{1C201692-0B37-CC4E-A781-0360EBF2B8F8}" srcId="{82216BEF-0BFC-8340-AC66-E369A9EAF11E}" destId="{3E7D1400-DC24-CE47-AD8E-19A4A3ECE471}" srcOrd="0" destOrd="0" parTransId="{66040B6D-772F-5E4A-B15E-934D572F9177}" sibTransId="{F390EAF4-B2AE-0246-9974-9CBDAEE31A27}"/>
    <dgm:cxn modelId="{6B4EF29B-6994-FE4A-B472-4600EF012ED1}" type="presOf" srcId="{82216BEF-0BFC-8340-AC66-E369A9EAF11E}" destId="{86DD3753-BF99-E34F-BE9C-785C7CA31D4A}" srcOrd="0" destOrd="0" presId="urn:microsoft.com/office/officeart/2008/layout/VerticalCurvedList"/>
    <dgm:cxn modelId="{E38866B5-81F3-7948-A3FA-CC7B895737B5}" type="presOf" srcId="{22BF73DA-E453-F54B-9ED5-D2526502B81E}" destId="{7643FE4D-94C9-3F48-849B-50446C0F0584}" srcOrd="0" destOrd="0" presId="urn:microsoft.com/office/officeart/2008/layout/VerticalCurvedList"/>
    <dgm:cxn modelId="{F0E807CF-0148-B748-AF46-09EED53679B0}" srcId="{82216BEF-0BFC-8340-AC66-E369A9EAF11E}" destId="{22BF73DA-E453-F54B-9ED5-D2526502B81E}" srcOrd="1" destOrd="0" parTransId="{332FDFB9-A5FB-004F-B825-5343BACF530A}" sibTransId="{BEB1AC57-C4BC-AB4A-8A01-45E6B3B24EAB}"/>
    <dgm:cxn modelId="{BE7A85D7-D88F-AF40-A06F-20D0651CFC53}" srcId="{82216BEF-0BFC-8340-AC66-E369A9EAF11E}" destId="{ACBD5C1B-51E9-6849-886E-794E88CA39B1}" srcOrd="2" destOrd="0" parTransId="{79DF010C-3B27-254A-A6CC-A99261C2699C}" sibTransId="{0B799D6E-B077-4741-9401-C8E31A9ACB3D}"/>
    <dgm:cxn modelId="{6AADD4DE-3D3C-1749-8C14-805BE4F42F5A}" type="presParOf" srcId="{86DD3753-BF99-E34F-BE9C-785C7CA31D4A}" destId="{46988ADA-1E24-E145-BA5C-64681FE905AC}" srcOrd="0" destOrd="0" presId="urn:microsoft.com/office/officeart/2008/layout/VerticalCurvedList"/>
    <dgm:cxn modelId="{48C3EADC-ECD5-674E-8E36-4EEAA2C8AAB8}" type="presParOf" srcId="{46988ADA-1E24-E145-BA5C-64681FE905AC}" destId="{0F320725-EC4C-564F-A685-78050989AA8A}" srcOrd="0" destOrd="0" presId="urn:microsoft.com/office/officeart/2008/layout/VerticalCurvedList"/>
    <dgm:cxn modelId="{827A3A95-3973-504C-B4FF-8E8CFBE7CBA7}" type="presParOf" srcId="{0F320725-EC4C-564F-A685-78050989AA8A}" destId="{835D3E93-9DD1-694D-AFCC-7EB9A139F735}" srcOrd="0" destOrd="0" presId="urn:microsoft.com/office/officeart/2008/layout/VerticalCurvedList"/>
    <dgm:cxn modelId="{05F18638-A46A-C847-AD5C-CE214B647BEF}" type="presParOf" srcId="{0F320725-EC4C-564F-A685-78050989AA8A}" destId="{8FF174B5-D2EA-494E-BD79-7E5CEC27F75E}" srcOrd="1" destOrd="0" presId="urn:microsoft.com/office/officeart/2008/layout/VerticalCurvedList"/>
    <dgm:cxn modelId="{CC3A5C2F-01F9-2E4E-A444-381B2C99837E}" type="presParOf" srcId="{0F320725-EC4C-564F-A685-78050989AA8A}" destId="{2D8066E0-F84B-4942-8FAC-801C18BC39E8}" srcOrd="2" destOrd="0" presId="urn:microsoft.com/office/officeart/2008/layout/VerticalCurvedList"/>
    <dgm:cxn modelId="{81975FEF-B961-ED4E-A040-D9F7132FB4AC}" type="presParOf" srcId="{0F320725-EC4C-564F-A685-78050989AA8A}" destId="{D560B890-F1B0-B746-B42C-6893DB46407A}" srcOrd="3" destOrd="0" presId="urn:microsoft.com/office/officeart/2008/layout/VerticalCurvedList"/>
    <dgm:cxn modelId="{BDA898E5-4DB7-E34C-9079-A938A086F0D3}" type="presParOf" srcId="{46988ADA-1E24-E145-BA5C-64681FE905AC}" destId="{0ACB5166-B9F4-664F-A06D-96C72721817E}" srcOrd="1" destOrd="0" presId="urn:microsoft.com/office/officeart/2008/layout/VerticalCurvedList"/>
    <dgm:cxn modelId="{74DCDFD1-D8A7-AC4B-B958-CF9017BF39FC}" type="presParOf" srcId="{46988ADA-1E24-E145-BA5C-64681FE905AC}" destId="{D1D5671E-5B87-194E-8264-243D6122BD75}" srcOrd="2" destOrd="0" presId="urn:microsoft.com/office/officeart/2008/layout/VerticalCurvedList"/>
    <dgm:cxn modelId="{DE23936A-6254-914B-AF77-12374929261A}" type="presParOf" srcId="{D1D5671E-5B87-194E-8264-243D6122BD75}" destId="{A600DD56-2FA0-4E45-849A-6E4E4AC2793B}" srcOrd="0" destOrd="0" presId="urn:microsoft.com/office/officeart/2008/layout/VerticalCurvedList"/>
    <dgm:cxn modelId="{5C8FE0DD-40EE-0C4C-B2F2-F7145D63F118}" type="presParOf" srcId="{46988ADA-1E24-E145-BA5C-64681FE905AC}" destId="{7643FE4D-94C9-3F48-849B-50446C0F0584}" srcOrd="3" destOrd="0" presId="urn:microsoft.com/office/officeart/2008/layout/VerticalCurvedList"/>
    <dgm:cxn modelId="{08729854-7540-1F4C-8DA6-225EDE018225}" type="presParOf" srcId="{46988ADA-1E24-E145-BA5C-64681FE905AC}" destId="{5721F01F-E225-C845-B5DE-F6C135C33D72}" srcOrd="4" destOrd="0" presId="urn:microsoft.com/office/officeart/2008/layout/VerticalCurvedList"/>
    <dgm:cxn modelId="{B53B9B2B-085C-5541-8296-4263C4C21D56}" type="presParOf" srcId="{5721F01F-E225-C845-B5DE-F6C135C33D72}" destId="{BFF44447-CE8A-6740-85A8-ED9E45F5C26A}" srcOrd="0" destOrd="0" presId="urn:microsoft.com/office/officeart/2008/layout/VerticalCurvedList"/>
    <dgm:cxn modelId="{9218EAB3-0CDF-D145-BA50-793B94E27CBB}" type="presParOf" srcId="{46988ADA-1E24-E145-BA5C-64681FE905AC}" destId="{4FB2862F-A795-7C48-98DA-26738A08813B}" srcOrd="5" destOrd="0" presId="urn:microsoft.com/office/officeart/2008/layout/VerticalCurvedList"/>
    <dgm:cxn modelId="{647A3468-A53B-FA4F-BB04-542543A8A105}" type="presParOf" srcId="{46988ADA-1E24-E145-BA5C-64681FE905AC}" destId="{E9D5F14E-A423-DE4F-9544-B8D670EB978E}" srcOrd="6" destOrd="0" presId="urn:microsoft.com/office/officeart/2008/layout/VerticalCurvedList"/>
    <dgm:cxn modelId="{CC75A4C0-A1E6-6448-BEE9-56435CFD0B42}" type="presParOf" srcId="{E9D5F14E-A423-DE4F-9544-B8D670EB978E}" destId="{3E2555CE-E4BB-5B41-9130-EAE4ADD6C1A5}" srcOrd="0" destOrd="0" presId="urn:microsoft.com/office/officeart/2008/layout/VerticalCurvedList"/>
    <dgm:cxn modelId="{1DF49A5B-D015-604B-8657-C1874882F593}" type="presParOf" srcId="{46988ADA-1E24-E145-BA5C-64681FE905AC}" destId="{29ABFCDF-2A9B-D34C-B7BE-31F550F29F03}" srcOrd="7" destOrd="0" presId="urn:microsoft.com/office/officeart/2008/layout/VerticalCurvedList"/>
    <dgm:cxn modelId="{2827EC50-ED22-1B4A-A68A-295FC8A90321}" type="presParOf" srcId="{46988ADA-1E24-E145-BA5C-64681FE905AC}" destId="{34E3A2D2-1CD9-CD40-9318-E63E03D6127B}" srcOrd="8" destOrd="0" presId="urn:microsoft.com/office/officeart/2008/layout/VerticalCurvedList"/>
    <dgm:cxn modelId="{F413FB8C-48CE-D948-970B-E512E4C19946}" type="presParOf" srcId="{34E3A2D2-1CD9-CD40-9318-E63E03D6127B}" destId="{F010F967-D36A-BB4C-8F14-DAB731B4DFE1}" srcOrd="0" destOrd="0" presId="urn:microsoft.com/office/officeart/2008/layout/VerticalCurvedList"/>
    <dgm:cxn modelId="{129FAFA5-FCE1-8E41-AB7B-CE757231613D}" type="presParOf" srcId="{46988ADA-1E24-E145-BA5C-64681FE905AC}" destId="{F3D26AB1-5D7D-0F44-97B8-BF09B58E94B9}" srcOrd="9" destOrd="0" presId="urn:microsoft.com/office/officeart/2008/layout/VerticalCurvedList"/>
    <dgm:cxn modelId="{42D0C4FF-0610-874A-880A-942AFD613DA1}" type="presParOf" srcId="{46988ADA-1E24-E145-BA5C-64681FE905AC}" destId="{DBD7DD47-FE61-6142-8953-23296DDF2A08}" srcOrd="10" destOrd="0" presId="urn:microsoft.com/office/officeart/2008/layout/VerticalCurvedList"/>
    <dgm:cxn modelId="{ABF48451-C4FF-0D42-966B-38AEA5C92105}" type="presParOf" srcId="{DBD7DD47-FE61-6142-8953-23296DDF2A08}" destId="{5C0088BE-41CB-264E-AF31-12BE205C776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0.xml><?xml version="1.0" encoding="utf-8"?>
<dgm:dataModel xmlns:dgm="http://schemas.openxmlformats.org/drawingml/2006/diagram" xmlns:a="http://schemas.openxmlformats.org/drawingml/2006/main">
  <dgm:ptLst>
    <dgm:pt modelId="{9823D948-B095-B047-903E-CDCF042B5DF7}"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5BA78AFB-E83F-CA42-B0EE-BDE39CBAC88E}">
      <dgm:prSet custT="1"/>
      <dgm:spPr/>
      <dgm:t>
        <a:bodyPr/>
        <a:lstStyle/>
        <a:p>
          <a:pPr algn="just"/>
          <a:r>
            <a:rPr lang="en-GB" sz="2000" b="0" i="0" dirty="0">
              <a:latin typeface="Times New Roman" panose="02020603050405020304" pitchFamily="18" charset="0"/>
              <a:cs typeface="Times New Roman" panose="02020603050405020304" pitchFamily="18" charset="0"/>
            </a:rPr>
            <a:t>There are number of reasons to directly specify data in XML or other document formats such as JSON. </a:t>
          </a:r>
          <a:br>
            <a:rPr lang="en-GB" sz="2000" b="0" i="0" dirty="0">
              <a:latin typeface="Times New Roman" panose="02020603050405020304" pitchFamily="18" charset="0"/>
              <a:cs typeface="Times New Roman" panose="02020603050405020304" pitchFamily="18" charset="0"/>
            </a:rPr>
          </a:br>
          <a:r>
            <a:rPr lang="en-GB" sz="2000" b="0" i="0" dirty="0">
              <a:latin typeface="Times New Roman" panose="02020603050405020304" pitchFamily="18" charset="0"/>
              <a:cs typeface="Times New Roman" panose="02020603050405020304" pitchFamily="18" charset="0"/>
            </a:rPr>
            <a:t>For XML, they include</a:t>
          </a:r>
          <a:endParaRPr lang="en-IN" sz="2000" dirty="0">
            <a:latin typeface="Times New Roman" panose="02020603050405020304" pitchFamily="18" charset="0"/>
            <a:cs typeface="Times New Roman" panose="02020603050405020304" pitchFamily="18" charset="0"/>
          </a:endParaRPr>
        </a:p>
      </dgm:t>
    </dgm:pt>
    <dgm:pt modelId="{8546A69A-7F04-AD4E-8D11-54970A3D8220}" type="parTrans" cxnId="{3144CE9D-8C6A-5248-B772-FC69C53055A4}">
      <dgm:prSet/>
      <dgm:spPr/>
      <dgm:t>
        <a:bodyPr/>
        <a:lstStyle/>
        <a:p>
          <a:endParaRPr lang="en-GB"/>
        </a:p>
      </dgm:t>
    </dgm:pt>
    <dgm:pt modelId="{19001007-B693-6145-AAAA-2B7BC1188657}" type="sibTrans" cxnId="{3144CE9D-8C6A-5248-B772-FC69C53055A4}">
      <dgm:prSet/>
      <dgm:spPr/>
      <dgm:t>
        <a:bodyPr/>
        <a:lstStyle/>
        <a:p>
          <a:endParaRPr lang="en-GB"/>
        </a:p>
      </dgm:t>
    </dgm:pt>
    <dgm:pt modelId="{BF823C31-C03A-184F-8DCA-D9C04306D781}">
      <dgm:prSet custT="1"/>
      <dgm:spPr/>
      <dgm:t>
        <a:bodyPr/>
        <a:lstStyle/>
        <a:p>
          <a:pPr algn="just"/>
          <a:r>
            <a:rPr lang="en-GB" sz="2000" dirty="0">
              <a:latin typeface="Times New Roman" panose="02020603050405020304" pitchFamily="18" charset="0"/>
              <a:cs typeface="Times New Roman" panose="02020603050405020304" pitchFamily="18" charset="0"/>
            </a:rPr>
            <a:t>	An enterprise may have a lot of XML in an existing standard format</a:t>
          </a:r>
          <a:endParaRPr lang="en-IN" sz="2000" dirty="0">
            <a:latin typeface="Times New Roman" panose="02020603050405020304" pitchFamily="18" charset="0"/>
            <a:cs typeface="Times New Roman" panose="02020603050405020304" pitchFamily="18" charset="0"/>
          </a:endParaRPr>
        </a:p>
      </dgm:t>
    </dgm:pt>
    <dgm:pt modelId="{7072F41B-925F-AE46-AFC2-0B1AE486DBD1}" type="parTrans" cxnId="{1E687E29-980B-F245-AE15-F60B476B1C4D}">
      <dgm:prSet/>
      <dgm:spPr/>
      <dgm:t>
        <a:bodyPr/>
        <a:lstStyle/>
        <a:p>
          <a:endParaRPr lang="en-GB"/>
        </a:p>
      </dgm:t>
    </dgm:pt>
    <dgm:pt modelId="{81C669D5-EF25-2547-8E07-155F7DCBACBA}" type="sibTrans" cxnId="{1E687E29-980B-F245-AE15-F60B476B1C4D}">
      <dgm:prSet/>
      <dgm:spPr/>
      <dgm:t>
        <a:bodyPr/>
        <a:lstStyle/>
        <a:p>
          <a:endParaRPr lang="en-GB"/>
        </a:p>
      </dgm:t>
    </dgm:pt>
    <dgm:pt modelId="{82951D39-6379-6B4F-B8C7-751E0CFEF91D}">
      <dgm:prSet custT="1"/>
      <dgm:spPr/>
      <dgm:t>
        <a:bodyPr/>
        <a:lstStyle/>
        <a:p>
          <a:pPr algn="just"/>
          <a:r>
            <a:rPr lang="en-GB" sz="2000" dirty="0">
              <a:latin typeface="Times New Roman" panose="02020603050405020304" pitchFamily="18" charset="0"/>
              <a:cs typeface="Times New Roman" panose="02020603050405020304" pitchFamily="18" charset="0"/>
            </a:rPr>
            <a:t>	Data may need to be exposed or ingested as XML, so using another format such as relational forces 	double - modelling	of the data</a:t>
          </a:r>
          <a:endParaRPr lang="en-IN" sz="2000" dirty="0">
            <a:latin typeface="Times New Roman" panose="02020603050405020304" pitchFamily="18" charset="0"/>
            <a:cs typeface="Times New Roman" panose="02020603050405020304" pitchFamily="18" charset="0"/>
          </a:endParaRPr>
        </a:p>
      </dgm:t>
    </dgm:pt>
    <dgm:pt modelId="{35870966-C437-FA46-BB82-297574234186}" type="parTrans" cxnId="{2A71D228-FDA9-9B4B-B5B3-AFE320A7E161}">
      <dgm:prSet/>
      <dgm:spPr/>
      <dgm:t>
        <a:bodyPr/>
        <a:lstStyle/>
        <a:p>
          <a:endParaRPr lang="en-GB"/>
        </a:p>
      </dgm:t>
    </dgm:pt>
    <dgm:pt modelId="{78B542D3-51FB-AC4F-A30D-E3C8827D5D2A}" type="sibTrans" cxnId="{2A71D228-FDA9-9B4B-B5B3-AFE320A7E161}">
      <dgm:prSet/>
      <dgm:spPr/>
      <dgm:t>
        <a:bodyPr/>
        <a:lstStyle/>
        <a:p>
          <a:endParaRPr lang="en-GB"/>
        </a:p>
      </dgm:t>
    </dgm:pt>
    <dgm:pt modelId="{53AEBF8F-A04B-C44F-99A9-0A98B5124896}">
      <dgm:prSet custT="1"/>
      <dgm:spPr/>
      <dgm:t>
        <a:bodyPr/>
        <a:lstStyle/>
        <a:p>
          <a:pPr algn="just"/>
          <a:r>
            <a:rPr lang="en-GB" sz="2000" dirty="0">
              <a:latin typeface="Times New Roman" panose="02020603050405020304" pitchFamily="18" charset="0"/>
              <a:cs typeface="Times New Roman" panose="02020603050405020304" pitchFamily="18" charset="0"/>
            </a:rPr>
            <a:t>	XML is very well suited to sparse data, deeply nested data and mixed content (such as text with 	embedded markup 	tags)</a:t>
          </a:r>
          <a:endParaRPr lang="en-IN" sz="2000" dirty="0">
            <a:latin typeface="Times New Roman" panose="02020603050405020304" pitchFamily="18" charset="0"/>
            <a:cs typeface="Times New Roman" panose="02020603050405020304" pitchFamily="18" charset="0"/>
          </a:endParaRPr>
        </a:p>
      </dgm:t>
    </dgm:pt>
    <dgm:pt modelId="{7A0F9A2E-7BC2-6140-A291-417F1ED554C7}" type="parTrans" cxnId="{FE6F098B-FE0A-FC40-8F16-39D54CE0DC75}">
      <dgm:prSet/>
      <dgm:spPr/>
      <dgm:t>
        <a:bodyPr/>
        <a:lstStyle/>
        <a:p>
          <a:endParaRPr lang="en-GB"/>
        </a:p>
      </dgm:t>
    </dgm:pt>
    <dgm:pt modelId="{2DFECDC4-C939-C046-BAE3-70990BBC0AFC}" type="sibTrans" cxnId="{FE6F098B-FE0A-FC40-8F16-39D54CE0DC75}">
      <dgm:prSet/>
      <dgm:spPr/>
      <dgm:t>
        <a:bodyPr/>
        <a:lstStyle/>
        <a:p>
          <a:endParaRPr lang="en-GB"/>
        </a:p>
      </dgm:t>
    </dgm:pt>
    <dgm:pt modelId="{B71F28CA-8DED-934C-9589-53E0ECE228A1}">
      <dgm:prSet custT="1"/>
      <dgm:spPr/>
      <dgm:t>
        <a:bodyPr/>
        <a:lstStyle/>
        <a:p>
          <a:pPr algn="just"/>
          <a:r>
            <a:rPr lang="en-GB" sz="2000" dirty="0">
              <a:latin typeface="Times New Roman" panose="02020603050405020304" pitchFamily="18" charset="0"/>
              <a:cs typeface="Times New Roman" panose="02020603050405020304" pitchFamily="18" charset="0"/>
            </a:rPr>
            <a:t>	XML is human readable whereas relational tables require expertise to access</a:t>
          </a:r>
          <a:endParaRPr lang="en-IN" sz="2000" dirty="0">
            <a:latin typeface="Times New Roman" panose="02020603050405020304" pitchFamily="18" charset="0"/>
            <a:cs typeface="Times New Roman" panose="02020603050405020304" pitchFamily="18" charset="0"/>
          </a:endParaRPr>
        </a:p>
      </dgm:t>
    </dgm:pt>
    <dgm:pt modelId="{D93F2575-CDAA-BA41-A5E4-A14EEE5E7F58}" type="parTrans" cxnId="{C27871A6-9625-DB42-B791-0455AACE7EAE}">
      <dgm:prSet/>
      <dgm:spPr/>
      <dgm:t>
        <a:bodyPr/>
        <a:lstStyle/>
        <a:p>
          <a:endParaRPr lang="en-GB"/>
        </a:p>
      </dgm:t>
    </dgm:pt>
    <dgm:pt modelId="{1D595832-F159-1B4C-9939-282419809D57}" type="sibTrans" cxnId="{C27871A6-9625-DB42-B791-0455AACE7EAE}">
      <dgm:prSet/>
      <dgm:spPr/>
      <dgm:t>
        <a:bodyPr/>
        <a:lstStyle/>
        <a:p>
          <a:endParaRPr lang="en-GB"/>
        </a:p>
      </dgm:t>
    </dgm:pt>
    <dgm:pt modelId="{387CCEEB-8BF9-2D45-875A-0B2AD0F8F09B}">
      <dgm:prSet custT="1"/>
      <dgm:spPr/>
      <dgm:t>
        <a:bodyPr/>
        <a:lstStyle/>
        <a:p>
          <a:pPr algn="just"/>
          <a:r>
            <a:rPr lang="en-GB" sz="2000" dirty="0">
              <a:latin typeface="Times New Roman" panose="02020603050405020304" pitchFamily="18" charset="0"/>
              <a:cs typeface="Times New Roman" panose="02020603050405020304" pitchFamily="18" charset="0"/>
            </a:rPr>
            <a:t>	Metadata is often available as XML</a:t>
          </a:r>
          <a:endParaRPr lang="en-IN" sz="2000" dirty="0">
            <a:latin typeface="Times New Roman" panose="02020603050405020304" pitchFamily="18" charset="0"/>
            <a:cs typeface="Times New Roman" panose="02020603050405020304" pitchFamily="18" charset="0"/>
          </a:endParaRPr>
        </a:p>
      </dgm:t>
    </dgm:pt>
    <dgm:pt modelId="{9AAD3EBB-E37B-8848-993E-E3529EC3D641}" type="parTrans" cxnId="{C4D29586-7132-C34B-843B-F56B3EFEDE21}">
      <dgm:prSet/>
      <dgm:spPr/>
      <dgm:t>
        <a:bodyPr/>
        <a:lstStyle/>
        <a:p>
          <a:endParaRPr lang="en-GB"/>
        </a:p>
      </dgm:t>
    </dgm:pt>
    <dgm:pt modelId="{6490EB84-CFCA-9348-A93F-904589168181}" type="sibTrans" cxnId="{C4D29586-7132-C34B-843B-F56B3EFEDE21}">
      <dgm:prSet/>
      <dgm:spPr/>
      <dgm:t>
        <a:bodyPr/>
        <a:lstStyle/>
        <a:p>
          <a:endParaRPr lang="en-GB"/>
        </a:p>
      </dgm:t>
    </dgm:pt>
    <dgm:pt modelId="{73FAC273-1967-1B44-B969-C7BC62D55A7C}">
      <dgm:prSet custT="1"/>
      <dgm:spPr/>
      <dgm:t>
        <a:bodyPr/>
        <a:lstStyle/>
        <a:p>
          <a:pPr algn="just"/>
          <a:r>
            <a:rPr lang="en-GB" sz="2000" dirty="0">
              <a:latin typeface="Times New Roman" panose="02020603050405020304" pitchFamily="18" charset="0"/>
              <a:cs typeface="Times New Roman" panose="02020603050405020304" pitchFamily="18" charset="0"/>
            </a:rPr>
            <a:t>	Semantic web data is available as RDF/XML</a:t>
          </a:r>
          <a:endParaRPr lang="en-IN" sz="2000" dirty="0">
            <a:latin typeface="Times New Roman" panose="02020603050405020304" pitchFamily="18" charset="0"/>
            <a:cs typeface="Times New Roman" panose="02020603050405020304" pitchFamily="18" charset="0"/>
          </a:endParaRPr>
        </a:p>
      </dgm:t>
    </dgm:pt>
    <dgm:pt modelId="{BCD76EB6-D448-C24A-B7D2-8C44E77186DB}" type="parTrans" cxnId="{FAAC4758-4257-A445-B5D7-F546A21289E5}">
      <dgm:prSet/>
      <dgm:spPr/>
      <dgm:t>
        <a:bodyPr/>
        <a:lstStyle/>
        <a:p>
          <a:endParaRPr lang="en-GB"/>
        </a:p>
      </dgm:t>
    </dgm:pt>
    <dgm:pt modelId="{DE8BBDAC-8365-154C-A36A-12B3EF9E134C}" type="sibTrans" cxnId="{FAAC4758-4257-A445-B5D7-F546A21289E5}">
      <dgm:prSet/>
      <dgm:spPr/>
      <dgm:t>
        <a:bodyPr/>
        <a:lstStyle/>
        <a:p>
          <a:endParaRPr lang="en-GB"/>
        </a:p>
      </dgm:t>
    </dgm:pt>
    <dgm:pt modelId="{DD23B5BC-E625-7D44-9ADA-057FD67B95D7}">
      <dgm:prSet custT="1"/>
      <dgm:spPr/>
      <dgm:t>
        <a:bodyPr/>
        <a:lstStyle/>
        <a:p>
          <a:pPr algn="just"/>
          <a:r>
            <a:rPr lang="en-GB" sz="2000" dirty="0">
              <a:latin typeface="Times New Roman" panose="02020603050405020304" pitchFamily="18" charset="0"/>
              <a:cs typeface="Times New Roman" panose="02020603050405020304" pitchFamily="18" charset="0"/>
            </a:rPr>
            <a:t>	Provides a solution for Object-relational impedance mismatch</a:t>
          </a:r>
          <a:endParaRPr lang="en-IN" sz="2000" dirty="0">
            <a:latin typeface="Times New Roman" panose="02020603050405020304" pitchFamily="18" charset="0"/>
            <a:cs typeface="Times New Roman" panose="02020603050405020304" pitchFamily="18" charset="0"/>
          </a:endParaRPr>
        </a:p>
      </dgm:t>
    </dgm:pt>
    <dgm:pt modelId="{400AB673-B9D3-A04E-9A69-8D270BEFCEA2}" type="parTrans" cxnId="{D0AC12F0-2E17-FA44-BAE6-EC820EC86355}">
      <dgm:prSet/>
      <dgm:spPr/>
      <dgm:t>
        <a:bodyPr/>
        <a:lstStyle/>
        <a:p>
          <a:endParaRPr lang="en-GB"/>
        </a:p>
      </dgm:t>
    </dgm:pt>
    <dgm:pt modelId="{F98DD3FA-D3F3-3743-8F4E-126B026D35EA}" type="sibTrans" cxnId="{D0AC12F0-2E17-FA44-BAE6-EC820EC86355}">
      <dgm:prSet/>
      <dgm:spPr/>
      <dgm:t>
        <a:bodyPr/>
        <a:lstStyle/>
        <a:p>
          <a:endParaRPr lang="en-GB"/>
        </a:p>
      </dgm:t>
    </dgm:pt>
    <dgm:pt modelId="{9CB559EB-1B46-6145-ACDD-23037A2CD5A4}" type="pres">
      <dgm:prSet presAssocID="{9823D948-B095-B047-903E-CDCF042B5DF7}" presName="vert0" presStyleCnt="0">
        <dgm:presLayoutVars>
          <dgm:dir/>
          <dgm:animOne val="branch"/>
          <dgm:animLvl val="lvl"/>
        </dgm:presLayoutVars>
      </dgm:prSet>
      <dgm:spPr/>
    </dgm:pt>
    <dgm:pt modelId="{2E3B06F8-C629-E74F-AEA0-3BB4A9929573}" type="pres">
      <dgm:prSet presAssocID="{5BA78AFB-E83F-CA42-B0EE-BDE39CBAC88E}" presName="thickLine" presStyleLbl="alignNode1" presStyleIdx="0" presStyleCnt="8"/>
      <dgm:spPr/>
    </dgm:pt>
    <dgm:pt modelId="{762573F3-2789-234D-A734-548F8E6230BA}" type="pres">
      <dgm:prSet presAssocID="{5BA78AFB-E83F-CA42-B0EE-BDE39CBAC88E}" presName="horz1" presStyleCnt="0"/>
      <dgm:spPr/>
    </dgm:pt>
    <dgm:pt modelId="{411B9921-1455-8940-8C60-1EE6DDCE8CC5}" type="pres">
      <dgm:prSet presAssocID="{5BA78AFB-E83F-CA42-B0EE-BDE39CBAC88E}" presName="tx1" presStyleLbl="revTx" presStyleIdx="0" presStyleCnt="8"/>
      <dgm:spPr/>
    </dgm:pt>
    <dgm:pt modelId="{91B07550-BC28-1B4B-B460-2E544E753340}" type="pres">
      <dgm:prSet presAssocID="{5BA78AFB-E83F-CA42-B0EE-BDE39CBAC88E}" presName="vert1" presStyleCnt="0"/>
      <dgm:spPr/>
    </dgm:pt>
    <dgm:pt modelId="{F912A299-BB73-8648-BFF2-951C183DD42D}" type="pres">
      <dgm:prSet presAssocID="{BF823C31-C03A-184F-8DCA-D9C04306D781}" presName="thickLine" presStyleLbl="alignNode1" presStyleIdx="1" presStyleCnt="8"/>
      <dgm:spPr/>
    </dgm:pt>
    <dgm:pt modelId="{CB3B8C02-413C-9A43-B599-F61DF293D92B}" type="pres">
      <dgm:prSet presAssocID="{BF823C31-C03A-184F-8DCA-D9C04306D781}" presName="horz1" presStyleCnt="0"/>
      <dgm:spPr/>
    </dgm:pt>
    <dgm:pt modelId="{1C885F95-C398-354F-8903-FC84C5CDB5A6}" type="pres">
      <dgm:prSet presAssocID="{BF823C31-C03A-184F-8DCA-D9C04306D781}" presName="tx1" presStyleLbl="revTx" presStyleIdx="1" presStyleCnt="8"/>
      <dgm:spPr/>
    </dgm:pt>
    <dgm:pt modelId="{53E2A7AD-74C8-C340-A900-5F46398AFDE5}" type="pres">
      <dgm:prSet presAssocID="{BF823C31-C03A-184F-8DCA-D9C04306D781}" presName="vert1" presStyleCnt="0"/>
      <dgm:spPr/>
    </dgm:pt>
    <dgm:pt modelId="{0324465A-F1E1-5D4D-B03C-EFCE5C9FAC39}" type="pres">
      <dgm:prSet presAssocID="{82951D39-6379-6B4F-B8C7-751E0CFEF91D}" presName="thickLine" presStyleLbl="alignNode1" presStyleIdx="2" presStyleCnt="8"/>
      <dgm:spPr/>
    </dgm:pt>
    <dgm:pt modelId="{6057A62D-B40C-5946-B44C-5D4605E90254}" type="pres">
      <dgm:prSet presAssocID="{82951D39-6379-6B4F-B8C7-751E0CFEF91D}" presName="horz1" presStyleCnt="0"/>
      <dgm:spPr/>
    </dgm:pt>
    <dgm:pt modelId="{307303FC-1587-5045-8DD3-F500A2E7A400}" type="pres">
      <dgm:prSet presAssocID="{82951D39-6379-6B4F-B8C7-751E0CFEF91D}" presName="tx1" presStyleLbl="revTx" presStyleIdx="2" presStyleCnt="8"/>
      <dgm:spPr/>
    </dgm:pt>
    <dgm:pt modelId="{2B044823-A400-464C-B978-80D8AA367AFE}" type="pres">
      <dgm:prSet presAssocID="{82951D39-6379-6B4F-B8C7-751E0CFEF91D}" presName="vert1" presStyleCnt="0"/>
      <dgm:spPr/>
    </dgm:pt>
    <dgm:pt modelId="{ECC8DA4D-EE16-4345-8E0A-C2F69E141D64}" type="pres">
      <dgm:prSet presAssocID="{53AEBF8F-A04B-C44F-99A9-0A98B5124896}" presName="thickLine" presStyleLbl="alignNode1" presStyleIdx="3" presStyleCnt="8"/>
      <dgm:spPr/>
    </dgm:pt>
    <dgm:pt modelId="{3BB8EEEB-8246-0B4E-8CE9-0A1998F513F6}" type="pres">
      <dgm:prSet presAssocID="{53AEBF8F-A04B-C44F-99A9-0A98B5124896}" presName="horz1" presStyleCnt="0"/>
      <dgm:spPr/>
    </dgm:pt>
    <dgm:pt modelId="{9F113BC6-8079-3241-8634-ED09A69C9049}" type="pres">
      <dgm:prSet presAssocID="{53AEBF8F-A04B-C44F-99A9-0A98B5124896}" presName="tx1" presStyleLbl="revTx" presStyleIdx="3" presStyleCnt="8"/>
      <dgm:spPr/>
    </dgm:pt>
    <dgm:pt modelId="{CD35ADE8-1682-C445-9994-0AA2F8666125}" type="pres">
      <dgm:prSet presAssocID="{53AEBF8F-A04B-C44F-99A9-0A98B5124896}" presName="vert1" presStyleCnt="0"/>
      <dgm:spPr/>
    </dgm:pt>
    <dgm:pt modelId="{A757EF83-7544-2841-816E-DB0352102A9F}" type="pres">
      <dgm:prSet presAssocID="{B71F28CA-8DED-934C-9589-53E0ECE228A1}" presName="thickLine" presStyleLbl="alignNode1" presStyleIdx="4" presStyleCnt="8"/>
      <dgm:spPr/>
    </dgm:pt>
    <dgm:pt modelId="{25192928-A9E0-0E48-9E87-3E9F77C09176}" type="pres">
      <dgm:prSet presAssocID="{B71F28CA-8DED-934C-9589-53E0ECE228A1}" presName="horz1" presStyleCnt="0"/>
      <dgm:spPr/>
    </dgm:pt>
    <dgm:pt modelId="{DFAA8C47-A73D-7A42-A732-8356AE249038}" type="pres">
      <dgm:prSet presAssocID="{B71F28CA-8DED-934C-9589-53E0ECE228A1}" presName="tx1" presStyleLbl="revTx" presStyleIdx="4" presStyleCnt="8"/>
      <dgm:spPr/>
    </dgm:pt>
    <dgm:pt modelId="{BC7B54F0-BCD6-6849-AE1E-80ED73A60F9B}" type="pres">
      <dgm:prSet presAssocID="{B71F28CA-8DED-934C-9589-53E0ECE228A1}" presName="vert1" presStyleCnt="0"/>
      <dgm:spPr/>
    </dgm:pt>
    <dgm:pt modelId="{2DDD2F6A-DDAF-1C49-A2EE-6A9345F11BB2}" type="pres">
      <dgm:prSet presAssocID="{387CCEEB-8BF9-2D45-875A-0B2AD0F8F09B}" presName="thickLine" presStyleLbl="alignNode1" presStyleIdx="5" presStyleCnt="8"/>
      <dgm:spPr/>
    </dgm:pt>
    <dgm:pt modelId="{1CB897E1-C2C6-1C42-87D3-A843234EAF8E}" type="pres">
      <dgm:prSet presAssocID="{387CCEEB-8BF9-2D45-875A-0B2AD0F8F09B}" presName="horz1" presStyleCnt="0"/>
      <dgm:spPr/>
    </dgm:pt>
    <dgm:pt modelId="{29C2EDC9-B432-C24D-9753-98D14AA603C1}" type="pres">
      <dgm:prSet presAssocID="{387CCEEB-8BF9-2D45-875A-0B2AD0F8F09B}" presName="tx1" presStyleLbl="revTx" presStyleIdx="5" presStyleCnt="8"/>
      <dgm:spPr/>
    </dgm:pt>
    <dgm:pt modelId="{D69A317F-D341-4D4F-900F-12484D839150}" type="pres">
      <dgm:prSet presAssocID="{387CCEEB-8BF9-2D45-875A-0B2AD0F8F09B}" presName="vert1" presStyleCnt="0"/>
      <dgm:spPr/>
    </dgm:pt>
    <dgm:pt modelId="{6200D583-725A-1C45-8CD7-2DA6ECEA66E1}" type="pres">
      <dgm:prSet presAssocID="{73FAC273-1967-1B44-B969-C7BC62D55A7C}" presName="thickLine" presStyleLbl="alignNode1" presStyleIdx="6" presStyleCnt="8"/>
      <dgm:spPr/>
    </dgm:pt>
    <dgm:pt modelId="{D50999F3-1AA8-A544-9BB4-06EF20C2C0BE}" type="pres">
      <dgm:prSet presAssocID="{73FAC273-1967-1B44-B969-C7BC62D55A7C}" presName="horz1" presStyleCnt="0"/>
      <dgm:spPr/>
    </dgm:pt>
    <dgm:pt modelId="{45C70B90-1547-7D47-B0B7-E2BE40B659E5}" type="pres">
      <dgm:prSet presAssocID="{73FAC273-1967-1B44-B969-C7BC62D55A7C}" presName="tx1" presStyleLbl="revTx" presStyleIdx="6" presStyleCnt="8"/>
      <dgm:spPr/>
    </dgm:pt>
    <dgm:pt modelId="{7DD535A6-945C-C241-9267-8E42E10D6826}" type="pres">
      <dgm:prSet presAssocID="{73FAC273-1967-1B44-B969-C7BC62D55A7C}" presName="vert1" presStyleCnt="0"/>
      <dgm:spPr/>
    </dgm:pt>
    <dgm:pt modelId="{4DF2DBAB-F7A0-8546-AFC3-13944197276E}" type="pres">
      <dgm:prSet presAssocID="{DD23B5BC-E625-7D44-9ADA-057FD67B95D7}" presName="thickLine" presStyleLbl="alignNode1" presStyleIdx="7" presStyleCnt="8"/>
      <dgm:spPr/>
    </dgm:pt>
    <dgm:pt modelId="{D4000E04-4DE3-4F4C-BA0A-9BC25386D5CF}" type="pres">
      <dgm:prSet presAssocID="{DD23B5BC-E625-7D44-9ADA-057FD67B95D7}" presName="horz1" presStyleCnt="0"/>
      <dgm:spPr/>
    </dgm:pt>
    <dgm:pt modelId="{39C5A496-7F0E-AA48-BA8C-6B4B32AAA1A2}" type="pres">
      <dgm:prSet presAssocID="{DD23B5BC-E625-7D44-9ADA-057FD67B95D7}" presName="tx1" presStyleLbl="revTx" presStyleIdx="7" presStyleCnt="8"/>
      <dgm:spPr/>
    </dgm:pt>
    <dgm:pt modelId="{58BBA5B8-78A0-1C45-93A1-5C29E0EA3BB4}" type="pres">
      <dgm:prSet presAssocID="{DD23B5BC-E625-7D44-9ADA-057FD67B95D7}" presName="vert1" presStyleCnt="0"/>
      <dgm:spPr/>
    </dgm:pt>
  </dgm:ptLst>
  <dgm:cxnLst>
    <dgm:cxn modelId="{AF9EC01D-C58F-F04C-94FD-148405D42912}" type="presOf" srcId="{5BA78AFB-E83F-CA42-B0EE-BDE39CBAC88E}" destId="{411B9921-1455-8940-8C60-1EE6DDCE8CC5}" srcOrd="0" destOrd="0" presId="urn:microsoft.com/office/officeart/2008/layout/LinedList"/>
    <dgm:cxn modelId="{2A71D228-FDA9-9B4B-B5B3-AFE320A7E161}" srcId="{9823D948-B095-B047-903E-CDCF042B5DF7}" destId="{82951D39-6379-6B4F-B8C7-751E0CFEF91D}" srcOrd="2" destOrd="0" parTransId="{35870966-C437-FA46-BB82-297574234186}" sibTransId="{78B542D3-51FB-AC4F-A30D-E3C8827D5D2A}"/>
    <dgm:cxn modelId="{1E687E29-980B-F245-AE15-F60B476B1C4D}" srcId="{9823D948-B095-B047-903E-CDCF042B5DF7}" destId="{BF823C31-C03A-184F-8DCA-D9C04306D781}" srcOrd="1" destOrd="0" parTransId="{7072F41B-925F-AE46-AFC2-0B1AE486DBD1}" sibTransId="{81C669D5-EF25-2547-8E07-155F7DCBACBA}"/>
    <dgm:cxn modelId="{F6849B5E-B883-C64A-BBD1-A52B528D3DB3}" type="presOf" srcId="{DD23B5BC-E625-7D44-9ADA-057FD67B95D7}" destId="{39C5A496-7F0E-AA48-BA8C-6B4B32AAA1A2}" srcOrd="0" destOrd="0" presId="urn:microsoft.com/office/officeart/2008/layout/LinedList"/>
    <dgm:cxn modelId="{C9A48F53-1DE0-2043-BF36-87DD471E3474}" type="presOf" srcId="{BF823C31-C03A-184F-8DCA-D9C04306D781}" destId="{1C885F95-C398-354F-8903-FC84C5CDB5A6}" srcOrd="0" destOrd="0" presId="urn:microsoft.com/office/officeart/2008/layout/LinedList"/>
    <dgm:cxn modelId="{FAAC4758-4257-A445-B5D7-F546A21289E5}" srcId="{9823D948-B095-B047-903E-CDCF042B5DF7}" destId="{73FAC273-1967-1B44-B969-C7BC62D55A7C}" srcOrd="6" destOrd="0" parTransId="{BCD76EB6-D448-C24A-B7D2-8C44E77186DB}" sibTransId="{DE8BBDAC-8365-154C-A36A-12B3EF9E134C}"/>
    <dgm:cxn modelId="{89B2D57D-641D-DC44-9F2F-319F08F586CD}" type="presOf" srcId="{B71F28CA-8DED-934C-9589-53E0ECE228A1}" destId="{DFAA8C47-A73D-7A42-A732-8356AE249038}" srcOrd="0" destOrd="0" presId="urn:microsoft.com/office/officeart/2008/layout/LinedList"/>
    <dgm:cxn modelId="{C4D29586-7132-C34B-843B-F56B3EFEDE21}" srcId="{9823D948-B095-B047-903E-CDCF042B5DF7}" destId="{387CCEEB-8BF9-2D45-875A-0B2AD0F8F09B}" srcOrd="5" destOrd="0" parTransId="{9AAD3EBB-E37B-8848-993E-E3529EC3D641}" sibTransId="{6490EB84-CFCA-9348-A93F-904589168181}"/>
    <dgm:cxn modelId="{262EBB8A-2195-2541-A426-5B4818328A0B}" type="presOf" srcId="{387CCEEB-8BF9-2D45-875A-0B2AD0F8F09B}" destId="{29C2EDC9-B432-C24D-9753-98D14AA603C1}" srcOrd="0" destOrd="0" presId="urn:microsoft.com/office/officeart/2008/layout/LinedList"/>
    <dgm:cxn modelId="{FE6F098B-FE0A-FC40-8F16-39D54CE0DC75}" srcId="{9823D948-B095-B047-903E-CDCF042B5DF7}" destId="{53AEBF8F-A04B-C44F-99A9-0A98B5124896}" srcOrd="3" destOrd="0" parTransId="{7A0F9A2E-7BC2-6140-A291-417F1ED554C7}" sibTransId="{2DFECDC4-C939-C046-BAE3-70990BBC0AFC}"/>
    <dgm:cxn modelId="{3144CE9D-8C6A-5248-B772-FC69C53055A4}" srcId="{9823D948-B095-B047-903E-CDCF042B5DF7}" destId="{5BA78AFB-E83F-CA42-B0EE-BDE39CBAC88E}" srcOrd="0" destOrd="0" parTransId="{8546A69A-7F04-AD4E-8D11-54970A3D8220}" sibTransId="{19001007-B693-6145-AAAA-2B7BC1188657}"/>
    <dgm:cxn modelId="{C27871A6-9625-DB42-B791-0455AACE7EAE}" srcId="{9823D948-B095-B047-903E-CDCF042B5DF7}" destId="{B71F28CA-8DED-934C-9589-53E0ECE228A1}" srcOrd="4" destOrd="0" parTransId="{D93F2575-CDAA-BA41-A5E4-A14EEE5E7F58}" sibTransId="{1D595832-F159-1B4C-9939-282419809D57}"/>
    <dgm:cxn modelId="{5CB930C4-1527-D541-AC4C-6A702784A5FE}" type="presOf" srcId="{82951D39-6379-6B4F-B8C7-751E0CFEF91D}" destId="{307303FC-1587-5045-8DD3-F500A2E7A400}" srcOrd="0" destOrd="0" presId="urn:microsoft.com/office/officeart/2008/layout/LinedList"/>
    <dgm:cxn modelId="{411C45DC-40E3-4845-9C71-1BDB7C73874B}" type="presOf" srcId="{73FAC273-1967-1B44-B969-C7BC62D55A7C}" destId="{45C70B90-1547-7D47-B0B7-E2BE40B659E5}" srcOrd="0" destOrd="0" presId="urn:microsoft.com/office/officeart/2008/layout/LinedList"/>
    <dgm:cxn modelId="{EA9179E2-97D7-854C-8DA3-83DDFD2E0107}" type="presOf" srcId="{53AEBF8F-A04B-C44F-99A9-0A98B5124896}" destId="{9F113BC6-8079-3241-8634-ED09A69C9049}" srcOrd="0" destOrd="0" presId="urn:microsoft.com/office/officeart/2008/layout/LinedList"/>
    <dgm:cxn modelId="{CA716DED-41F9-5D4F-B251-7A5BDAE635A1}" type="presOf" srcId="{9823D948-B095-B047-903E-CDCF042B5DF7}" destId="{9CB559EB-1B46-6145-ACDD-23037A2CD5A4}" srcOrd="0" destOrd="0" presId="urn:microsoft.com/office/officeart/2008/layout/LinedList"/>
    <dgm:cxn modelId="{D0AC12F0-2E17-FA44-BAE6-EC820EC86355}" srcId="{9823D948-B095-B047-903E-CDCF042B5DF7}" destId="{DD23B5BC-E625-7D44-9ADA-057FD67B95D7}" srcOrd="7" destOrd="0" parTransId="{400AB673-B9D3-A04E-9A69-8D270BEFCEA2}" sibTransId="{F98DD3FA-D3F3-3743-8F4E-126B026D35EA}"/>
    <dgm:cxn modelId="{63A069D2-BC89-0049-BCF7-04F204357451}" type="presParOf" srcId="{9CB559EB-1B46-6145-ACDD-23037A2CD5A4}" destId="{2E3B06F8-C629-E74F-AEA0-3BB4A9929573}" srcOrd="0" destOrd="0" presId="urn:microsoft.com/office/officeart/2008/layout/LinedList"/>
    <dgm:cxn modelId="{12887E3F-0E85-7A44-B40B-0C45C2A2B5B3}" type="presParOf" srcId="{9CB559EB-1B46-6145-ACDD-23037A2CD5A4}" destId="{762573F3-2789-234D-A734-548F8E6230BA}" srcOrd="1" destOrd="0" presId="urn:microsoft.com/office/officeart/2008/layout/LinedList"/>
    <dgm:cxn modelId="{CF84B1BA-C8A0-284F-97F7-56756335A4AF}" type="presParOf" srcId="{762573F3-2789-234D-A734-548F8E6230BA}" destId="{411B9921-1455-8940-8C60-1EE6DDCE8CC5}" srcOrd="0" destOrd="0" presId="urn:microsoft.com/office/officeart/2008/layout/LinedList"/>
    <dgm:cxn modelId="{893C8E31-39FA-654C-AFEA-C716333434CC}" type="presParOf" srcId="{762573F3-2789-234D-A734-548F8E6230BA}" destId="{91B07550-BC28-1B4B-B460-2E544E753340}" srcOrd="1" destOrd="0" presId="urn:microsoft.com/office/officeart/2008/layout/LinedList"/>
    <dgm:cxn modelId="{091D1B4B-EC37-2F44-AB86-218C4EE462F5}" type="presParOf" srcId="{9CB559EB-1B46-6145-ACDD-23037A2CD5A4}" destId="{F912A299-BB73-8648-BFF2-951C183DD42D}" srcOrd="2" destOrd="0" presId="urn:microsoft.com/office/officeart/2008/layout/LinedList"/>
    <dgm:cxn modelId="{D8651FA7-679F-C843-B7EF-502B2E507A31}" type="presParOf" srcId="{9CB559EB-1B46-6145-ACDD-23037A2CD5A4}" destId="{CB3B8C02-413C-9A43-B599-F61DF293D92B}" srcOrd="3" destOrd="0" presId="urn:microsoft.com/office/officeart/2008/layout/LinedList"/>
    <dgm:cxn modelId="{79B4AE6F-A272-4D4A-B0A4-ED1AD170E0CA}" type="presParOf" srcId="{CB3B8C02-413C-9A43-B599-F61DF293D92B}" destId="{1C885F95-C398-354F-8903-FC84C5CDB5A6}" srcOrd="0" destOrd="0" presId="urn:microsoft.com/office/officeart/2008/layout/LinedList"/>
    <dgm:cxn modelId="{4AD1A928-BC63-8047-B8F6-2DF04727F0B0}" type="presParOf" srcId="{CB3B8C02-413C-9A43-B599-F61DF293D92B}" destId="{53E2A7AD-74C8-C340-A900-5F46398AFDE5}" srcOrd="1" destOrd="0" presId="urn:microsoft.com/office/officeart/2008/layout/LinedList"/>
    <dgm:cxn modelId="{A40024B1-E104-E742-A9EA-771252AD657E}" type="presParOf" srcId="{9CB559EB-1B46-6145-ACDD-23037A2CD5A4}" destId="{0324465A-F1E1-5D4D-B03C-EFCE5C9FAC39}" srcOrd="4" destOrd="0" presId="urn:microsoft.com/office/officeart/2008/layout/LinedList"/>
    <dgm:cxn modelId="{9F463AC0-CE6E-B249-BB31-4CE97D3595AD}" type="presParOf" srcId="{9CB559EB-1B46-6145-ACDD-23037A2CD5A4}" destId="{6057A62D-B40C-5946-B44C-5D4605E90254}" srcOrd="5" destOrd="0" presId="urn:microsoft.com/office/officeart/2008/layout/LinedList"/>
    <dgm:cxn modelId="{9EE29CB2-B0E4-1945-B2DD-529A3FD4480A}" type="presParOf" srcId="{6057A62D-B40C-5946-B44C-5D4605E90254}" destId="{307303FC-1587-5045-8DD3-F500A2E7A400}" srcOrd="0" destOrd="0" presId="urn:microsoft.com/office/officeart/2008/layout/LinedList"/>
    <dgm:cxn modelId="{06976D1A-BE60-F547-B439-0913DA12FBC4}" type="presParOf" srcId="{6057A62D-B40C-5946-B44C-5D4605E90254}" destId="{2B044823-A400-464C-B978-80D8AA367AFE}" srcOrd="1" destOrd="0" presId="urn:microsoft.com/office/officeart/2008/layout/LinedList"/>
    <dgm:cxn modelId="{F44F5881-57AF-0E40-BA96-747125AE9509}" type="presParOf" srcId="{9CB559EB-1B46-6145-ACDD-23037A2CD5A4}" destId="{ECC8DA4D-EE16-4345-8E0A-C2F69E141D64}" srcOrd="6" destOrd="0" presId="urn:microsoft.com/office/officeart/2008/layout/LinedList"/>
    <dgm:cxn modelId="{C7CC6064-C8D7-554D-9D84-8A1F404384C3}" type="presParOf" srcId="{9CB559EB-1B46-6145-ACDD-23037A2CD5A4}" destId="{3BB8EEEB-8246-0B4E-8CE9-0A1998F513F6}" srcOrd="7" destOrd="0" presId="urn:microsoft.com/office/officeart/2008/layout/LinedList"/>
    <dgm:cxn modelId="{C31CB3AE-2476-C541-BFD6-23F7BEA5D54F}" type="presParOf" srcId="{3BB8EEEB-8246-0B4E-8CE9-0A1998F513F6}" destId="{9F113BC6-8079-3241-8634-ED09A69C9049}" srcOrd="0" destOrd="0" presId="urn:microsoft.com/office/officeart/2008/layout/LinedList"/>
    <dgm:cxn modelId="{0019E368-D6E1-1249-87B6-E498EE649F9D}" type="presParOf" srcId="{3BB8EEEB-8246-0B4E-8CE9-0A1998F513F6}" destId="{CD35ADE8-1682-C445-9994-0AA2F8666125}" srcOrd="1" destOrd="0" presId="urn:microsoft.com/office/officeart/2008/layout/LinedList"/>
    <dgm:cxn modelId="{27595F07-E59C-CE49-91A2-920E9365EDE6}" type="presParOf" srcId="{9CB559EB-1B46-6145-ACDD-23037A2CD5A4}" destId="{A757EF83-7544-2841-816E-DB0352102A9F}" srcOrd="8" destOrd="0" presId="urn:microsoft.com/office/officeart/2008/layout/LinedList"/>
    <dgm:cxn modelId="{F78B7D42-73D4-CF4C-AC0B-5A0CFEAF4B6A}" type="presParOf" srcId="{9CB559EB-1B46-6145-ACDD-23037A2CD5A4}" destId="{25192928-A9E0-0E48-9E87-3E9F77C09176}" srcOrd="9" destOrd="0" presId="urn:microsoft.com/office/officeart/2008/layout/LinedList"/>
    <dgm:cxn modelId="{CA08E10B-740F-A241-955B-9FB5511EBE4E}" type="presParOf" srcId="{25192928-A9E0-0E48-9E87-3E9F77C09176}" destId="{DFAA8C47-A73D-7A42-A732-8356AE249038}" srcOrd="0" destOrd="0" presId="urn:microsoft.com/office/officeart/2008/layout/LinedList"/>
    <dgm:cxn modelId="{0FD6AF9F-31B4-D84D-8F2B-3630831BCA33}" type="presParOf" srcId="{25192928-A9E0-0E48-9E87-3E9F77C09176}" destId="{BC7B54F0-BCD6-6849-AE1E-80ED73A60F9B}" srcOrd="1" destOrd="0" presId="urn:microsoft.com/office/officeart/2008/layout/LinedList"/>
    <dgm:cxn modelId="{0DD0FC7D-61EF-7C48-84BC-1854CD4026C8}" type="presParOf" srcId="{9CB559EB-1B46-6145-ACDD-23037A2CD5A4}" destId="{2DDD2F6A-DDAF-1C49-A2EE-6A9345F11BB2}" srcOrd="10" destOrd="0" presId="urn:microsoft.com/office/officeart/2008/layout/LinedList"/>
    <dgm:cxn modelId="{159E0841-A290-C246-8E3A-FECEFA4E4E26}" type="presParOf" srcId="{9CB559EB-1B46-6145-ACDD-23037A2CD5A4}" destId="{1CB897E1-C2C6-1C42-87D3-A843234EAF8E}" srcOrd="11" destOrd="0" presId="urn:microsoft.com/office/officeart/2008/layout/LinedList"/>
    <dgm:cxn modelId="{8D68FD9F-32C0-984C-A94F-967B2ABDC274}" type="presParOf" srcId="{1CB897E1-C2C6-1C42-87D3-A843234EAF8E}" destId="{29C2EDC9-B432-C24D-9753-98D14AA603C1}" srcOrd="0" destOrd="0" presId="urn:microsoft.com/office/officeart/2008/layout/LinedList"/>
    <dgm:cxn modelId="{BFFEC0B0-77C1-554D-B4B4-BA5593C50E80}" type="presParOf" srcId="{1CB897E1-C2C6-1C42-87D3-A843234EAF8E}" destId="{D69A317F-D341-4D4F-900F-12484D839150}" srcOrd="1" destOrd="0" presId="urn:microsoft.com/office/officeart/2008/layout/LinedList"/>
    <dgm:cxn modelId="{D21CF75B-253B-9A49-AB45-C07C5B2EF3EB}" type="presParOf" srcId="{9CB559EB-1B46-6145-ACDD-23037A2CD5A4}" destId="{6200D583-725A-1C45-8CD7-2DA6ECEA66E1}" srcOrd="12" destOrd="0" presId="urn:microsoft.com/office/officeart/2008/layout/LinedList"/>
    <dgm:cxn modelId="{3A32ECD6-5B63-0E4A-ABEE-ACDD23C9CF97}" type="presParOf" srcId="{9CB559EB-1B46-6145-ACDD-23037A2CD5A4}" destId="{D50999F3-1AA8-A544-9BB4-06EF20C2C0BE}" srcOrd="13" destOrd="0" presId="urn:microsoft.com/office/officeart/2008/layout/LinedList"/>
    <dgm:cxn modelId="{7FDE4E66-7011-7D47-A444-BF0A72742831}" type="presParOf" srcId="{D50999F3-1AA8-A544-9BB4-06EF20C2C0BE}" destId="{45C70B90-1547-7D47-B0B7-E2BE40B659E5}" srcOrd="0" destOrd="0" presId="urn:microsoft.com/office/officeart/2008/layout/LinedList"/>
    <dgm:cxn modelId="{F6CCE371-7153-0B4C-A16C-D9195039C7C9}" type="presParOf" srcId="{D50999F3-1AA8-A544-9BB4-06EF20C2C0BE}" destId="{7DD535A6-945C-C241-9267-8E42E10D6826}" srcOrd="1" destOrd="0" presId="urn:microsoft.com/office/officeart/2008/layout/LinedList"/>
    <dgm:cxn modelId="{6321C7A6-74F5-CB48-B493-0DDF906A4E06}" type="presParOf" srcId="{9CB559EB-1B46-6145-ACDD-23037A2CD5A4}" destId="{4DF2DBAB-F7A0-8546-AFC3-13944197276E}" srcOrd="14" destOrd="0" presId="urn:microsoft.com/office/officeart/2008/layout/LinedList"/>
    <dgm:cxn modelId="{F062AECA-8BD9-6548-98D5-2B9B0BAC149B}" type="presParOf" srcId="{9CB559EB-1B46-6145-ACDD-23037A2CD5A4}" destId="{D4000E04-4DE3-4F4C-BA0A-9BC25386D5CF}" srcOrd="15" destOrd="0" presId="urn:microsoft.com/office/officeart/2008/layout/LinedList"/>
    <dgm:cxn modelId="{FD60F619-058B-254D-A1B2-41391CC17F0B}" type="presParOf" srcId="{D4000E04-4DE3-4F4C-BA0A-9BC25386D5CF}" destId="{39C5A496-7F0E-AA48-BA8C-6B4B32AAA1A2}" srcOrd="0" destOrd="0" presId="urn:microsoft.com/office/officeart/2008/layout/LinedList"/>
    <dgm:cxn modelId="{7186237E-6750-F64B-B6F1-C58DA1298EAE}" type="presParOf" srcId="{D4000E04-4DE3-4F4C-BA0A-9BC25386D5CF}" destId="{58BBA5B8-78A0-1C45-93A1-5C29E0EA3BB4}"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1.xml><?xml version="1.0" encoding="utf-8"?>
<dgm:dataModel xmlns:dgm="http://schemas.openxmlformats.org/drawingml/2006/diagram" xmlns:a="http://schemas.openxmlformats.org/drawingml/2006/main">
  <dgm:ptLst>
    <dgm:pt modelId="{9823D948-B095-B047-903E-CDCF042B5DF7}"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5BA78AFB-E83F-CA42-B0EE-BDE39CBAC88E}">
      <dgm:prSet custT="1"/>
      <dgm:spPr/>
      <dgm:t>
        <a:bodyPr/>
        <a:lstStyle/>
        <a:p>
          <a:pPr algn="just"/>
          <a:r>
            <a:rPr lang="en-GB" sz="2000" b="0" i="0" dirty="0">
              <a:latin typeface="Times New Roman" panose="02020603050405020304" pitchFamily="18" charset="0"/>
              <a:cs typeface="Times New Roman" panose="02020603050405020304" pitchFamily="18" charset="0"/>
            </a:rPr>
            <a:t>There are number of reasons to directly specify data in XML or other document formats such as JSON. </a:t>
          </a:r>
          <a:br>
            <a:rPr lang="en-GB" sz="2000" b="0" i="0" dirty="0">
              <a:latin typeface="Times New Roman" panose="02020603050405020304" pitchFamily="18" charset="0"/>
              <a:cs typeface="Times New Roman" panose="02020603050405020304" pitchFamily="18" charset="0"/>
            </a:rPr>
          </a:br>
          <a:r>
            <a:rPr lang="en-GB" sz="2000" b="0" i="0" dirty="0">
              <a:latin typeface="Times New Roman" panose="02020603050405020304" pitchFamily="18" charset="0"/>
              <a:cs typeface="Times New Roman" panose="02020603050405020304" pitchFamily="18" charset="0"/>
            </a:rPr>
            <a:t>For XML, they include</a:t>
          </a:r>
          <a:endParaRPr lang="en-IN" sz="2000" dirty="0">
            <a:latin typeface="Times New Roman" panose="02020603050405020304" pitchFamily="18" charset="0"/>
            <a:cs typeface="Times New Roman" panose="02020603050405020304" pitchFamily="18" charset="0"/>
          </a:endParaRPr>
        </a:p>
      </dgm:t>
    </dgm:pt>
    <dgm:pt modelId="{8546A69A-7F04-AD4E-8D11-54970A3D8220}" type="parTrans" cxnId="{3144CE9D-8C6A-5248-B772-FC69C53055A4}">
      <dgm:prSet/>
      <dgm:spPr/>
      <dgm:t>
        <a:bodyPr/>
        <a:lstStyle/>
        <a:p>
          <a:endParaRPr lang="en-GB"/>
        </a:p>
      </dgm:t>
    </dgm:pt>
    <dgm:pt modelId="{19001007-B693-6145-AAAA-2B7BC1188657}" type="sibTrans" cxnId="{3144CE9D-8C6A-5248-B772-FC69C53055A4}">
      <dgm:prSet/>
      <dgm:spPr/>
      <dgm:t>
        <a:bodyPr/>
        <a:lstStyle/>
        <a:p>
          <a:endParaRPr lang="en-GB"/>
        </a:p>
      </dgm:t>
    </dgm:pt>
    <dgm:pt modelId="{BF823C31-C03A-184F-8DCA-D9C04306D781}">
      <dgm:prSet custT="1"/>
      <dgm:spPr/>
      <dgm:t>
        <a:bodyPr/>
        <a:lstStyle/>
        <a:p>
          <a:pPr algn="just"/>
          <a:r>
            <a:rPr lang="en-GB" sz="2000" dirty="0">
              <a:latin typeface="Times New Roman" panose="02020603050405020304" pitchFamily="18" charset="0"/>
              <a:cs typeface="Times New Roman" panose="02020603050405020304" pitchFamily="18" charset="0"/>
            </a:rPr>
            <a:t>	An enterprise may have a lot of XML in an existing standard format</a:t>
          </a:r>
          <a:endParaRPr lang="en-IN" sz="2000" dirty="0">
            <a:latin typeface="Times New Roman" panose="02020603050405020304" pitchFamily="18" charset="0"/>
            <a:cs typeface="Times New Roman" panose="02020603050405020304" pitchFamily="18" charset="0"/>
          </a:endParaRPr>
        </a:p>
      </dgm:t>
    </dgm:pt>
    <dgm:pt modelId="{7072F41B-925F-AE46-AFC2-0B1AE486DBD1}" type="parTrans" cxnId="{1E687E29-980B-F245-AE15-F60B476B1C4D}">
      <dgm:prSet/>
      <dgm:spPr/>
      <dgm:t>
        <a:bodyPr/>
        <a:lstStyle/>
        <a:p>
          <a:endParaRPr lang="en-GB"/>
        </a:p>
      </dgm:t>
    </dgm:pt>
    <dgm:pt modelId="{81C669D5-EF25-2547-8E07-155F7DCBACBA}" type="sibTrans" cxnId="{1E687E29-980B-F245-AE15-F60B476B1C4D}">
      <dgm:prSet/>
      <dgm:spPr/>
      <dgm:t>
        <a:bodyPr/>
        <a:lstStyle/>
        <a:p>
          <a:endParaRPr lang="en-GB"/>
        </a:p>
      </dgm:t>
    </dgm:pt>
    <dgm:pt modelId="{82951D39-6379-6B4F-B8C7-751E0CFEF91D}">
      <dgm:prSet custT="1"/>
      <dgm:spPr/>
      <dgm:t>
        <a:bodyPr/>
        <a:lstStyle/>
        <a:p>
          <a:pPr algn="just"/>
          <a:r>
            <a:rPr lang="en-GB" sz="2000" dirty="0">
              <a:latin typeface="Times New Roman" panose="02020603050405020304" pitchFamily="18" charset="0"/>
              <a:cs typeface="Times New Roman" panose="02020603050405020304" pitchFamily="18" charset="0"/>
            </a:rPr>
            <a:t>	Data may need to be exposed or ingested as XML, so using another format such as relational forces 	double - modelling	of the data</a:t>
          </a:r>
          <a:endParaRPr lang="en-IN" sz="2000" dirty="0">
            <a:latin typeface="Times New Roman" panose="02020603050405020304" pitchFamily="18" charset="0"/>
            <a:cs typeface="Times New Roman" panose="02020603050405020304" pitchFamily="18" charset="0"/>
          </a:endParaRPr>
        </a:p>
      </dgm:t>
    </dgm:pt>
    <dgm:pt modelId="{35870966-C437-FA46-BB82-297574234186}" type="parTrans" cxnId="{2A71D228-FDA9-9B4B-B5B3-AFE320A7E161}">
      <dgm:prSet/>
      <dgm:spPr/>
      <dgm:t>
        <a:bodyPr/>
        <a:lstStyle/>
        <a:p>
          <a:endParaRPr lang="en-GB"/>
        </a:p>
      </dgm:t>
    </dgm:pt>
    <dgm:pt modelId="{78B542D3-51FB-AC4F-A30D-E3C8827D5D2A}" type="sibTrans" cxnId="{2A71D228-FDA9-9B4B-B5B3-AFE320A7E161}">
      <dgm:prSet/>
      <dgm:spPr/>
      <dgm:t>
        <a:bodyPr/>
        <a:lstStyle/>
        <a:p>
          <a:endParaRPr lang="en-GB"/>
        </a:p>
      </dgm:t>
    </dgm:pt>
    <dgm:pt modelId="{53AEBF8F-A04B-C44F-99A9-0A98B5124896}">
      <dgm:prSet custT="1"/>
      <dgm:spPr/>
      <dgm:t>
        <a:bodyPr/>
        <a:lstStyle/>
        <a:p>
          <a:pPr algn="just"/>
          <a:r>
            <a:rPr lang="en-GB" sz="2000" dirty="0">
              <a:latin typeface="Times New Roman" panose="02020603050405020304" pitchFamily="18" charset="0"/>
              <a:cs typeface="Times New Roman" panose="02020603050405020304" pitchFamily="18" charset="0"/>
            </a:rPr>
            <a:t>	XML is very well suited to sparse data, deeply nested data and mixed content (such as text with 	embedded markup 	tags)</a:t>
          </a:r>
          <a:endParaRPr lang="en-IN" sz="2000" dirty="0">
            <a:latin typeface="Times New Roman" panose="02020603050405020304" pitchFamily="18" charset="0"/>
            <a:cs typeface="Times New Roman" panose="02020603050405020304" pitchFamily="18" charset="0"/>
          </a:endParaRPr>
        </a:p>
      </dgm:t>
    </dgm:pt>
    <dgm:pt modelId="{7A0F9A2E-7BC2-6140-A291-417F1ED554C7}" type="parTrans" cxnId="{FE6F098B-FE0A-FC40-8F16-39D54CE0DC75}">
      <dgm:prSet/>
      <dgm:spPr/>
      <dgm:t>
        <a:bodyPr/>
        <a:lstStyle/>
        <a:p>
          <a:endParaRPr lang="en-GB"/>
        </a:p>
      </dgm:t>
    </dgm:pt>
    <dgm:pt modelId="{2DFECDC4-C939-C046-BAE3-70990BBC0AFC}" type="sibTrans" cxnId="{FE6F098B-FE0A-FC40-8F16-39D54CE0DC75}">
      <dgm:prSet/>
      <dgm:spPr/>
      <dgm:t>
        <a:bodyPr/>
        <a:lstStyle/>
        <a:p>
          <a:endParaRPr lang="en-GB"/>
        </a:p>
      </dgm:t>
    </dgm:pt>
    <dgm:pt modelId="{B71F28CA-8DED-934C-9589-53E0ECE228A1}">
      <dgm:prSet custT="1"/>
      <dgm:spPr/>
      <dgm:t>
        <a:bodyPr/>
        <a:lstStyle/>
        <a:p>
          <a:pPr algn="just"/>
          <a:r>
            <a:rPr lang="en-GB" sz="2000" dirty="0">
              <a:latin typeface="Times New Roman" panose="02020603050405020304" pitchFamily="18" charset="0"/>
              <a:cs typeface="Times New Roman" panose="02020603050405020304" pitchFamily="18" charset="0"/>
            </a:rPr>
            <a:t>	XML is human readable whereas relational tables require expertise to access</a:t>
          </a:r>
          <a:endParaRPr lang="en-IN" sz="2000" dirty="0">
            <a:latin typeface="Times New Roman" panose="02020603050405020304" pitchFamily="18" charset="0"/>
            <a:cs typeface="Times New Roman" panose="02020603050405020304" pitchFamily="18" charset="0"/>
          </a:endParaRPr>
        </a:p>
      </dgm:t>
    </dgm:pt>
    <dgm:pt modelId="{D93F2575-CDAA-BA41-A5E4-A14EEE5E7F58}" type="parTrans" cxnId="{C27871A6-9625-DB42-B791-0455AACE7EAE}">
      <dgm:prSet/>
      <dgm:spPr/>
      <dgm:t>
        <a:bodyPr/>
        <a:lstStyle/>
        <a:p>
          <a:endParaRPr lang="en-GB"/>
        </a:p>
      </dgm:t>
    </dgm:pt>
    <dgm:pt modelId="{1D595832-F159-1B4C-9939-282419809D57}" type="sibTrans" cxnId="{C27871A6-9625-DB42-B791-0455AACE7EAE}">
      <dgm:prSet/>
      <dgm:spPr/>
      <dgm:t>
        <a:bodyPr/>
        <a:lstStyle/>
        <a:p>
          <a:endParaRPr lang="en-GB"/>
        </a:p>
      </dgm:t>
    </dgm:pt>
    <dgm:pt modelId="{387CCEEB-8BF9-2D45-875A-0B2AD0F8F09B}">
      <dgm:prSet custT="1"/>
      <dgm:spPr/>
      <dgm:t>
        <a:bodyPr/>
        <a:lstStyle/>
        <a:p>
          <a:pPr algn="just"/>
          <a:r>
            <a:rPr lang="en-GB" sz="2000" dirty="0">
              <a:latin typeface="Times New Roman" panose="02020603050405020304" pitchFamily="18" charset="0"/>
              <a:cs typeface="Times New Roman" panose="02020603050405020304" pitchFamily="18" charset="0"/>
            </a:rPr>
            <a:t>	Metadata is often available as XML</a:t>
          </a:r>
          <a:endParaRPr lang="en-IN" sz="2000" dirty="0">
            <a:latin typeface="Times New Roman" panose="02020603050405020304" pitchFamily="18" charset="0"/>
            <a:cs typeface="Times New Roman" panose="02020603050405020304" pitchFamily="18" charset="0"/>
          </a:endParaRPr>
        </a:p>
      </dgm:t>
    </dgm:pt>
    <dgm:pt modelId="{9AAD3EBB-E37B-8848-993E-E3529EC3D641}" type="parTrans" cxnId="{C4D29586-7132-C34B-843B-F56B3EFEDE21}">
      <dgm:prSet/>
      <dgm:spPr/>
      <dgm:t>
        <a:bodyPr/>
        <a:lstStyle/>
        <a:p>
          <a:endParaRPr lang="en-GB"/>
        </a:p>
      </dgm:t>
    </dgm:pt>
    <dgm:pt modelId="{6490EB84-CFCA-9348-A93F-904589168181}" type="sibTrans" cxnId="{C4D29586-7132-C34B-843B-F56B3EFEDE21}">
      <dgm:prSet/>
      <dgm:spPr/>
      <dgm:t>
        <a:bodyPr/>
        <a:lstStyle/>
        <a:p>
          <a:endParaRPr lang="en-GB"/>
        </a:p>
      </dgm:t>
    </dgm:pt>
    <dgm:pt modelId="{73FAC273-1967-1B44-B969-C7BC62D55A7C}">
      <dgm:prSet custT="1"/>
      <dgm:spPr/>
      <dgm:t>
        <a:bodyPr/>
        <a:lstStyle/>
        <a:p>
          <a:pPr algn="just"/>
          <a:r>
            <a:rPr lang="en-GB" sz="2000" dirty="0">
              <a:latin typeface="Times New Roman" panose="02020603050405020304" pitchFamily="18" charset="0"/>
              <a:cs typeface="Times New Roman" panose="02020603050405020304" pitchFamily="18" charset="0"/>
            </a:rPr>
            <a:t>	Semantic web data is available as RDF/XML</a:t>
          </a:r>
          <a:endParaRPr lang="en-IN" sz="2000" dirty="0">
            <a:latin typeface="Times New Roman" panose="02020603050405020304" pitchFamily="18" charset="0"/>
            <a:cs typeface="Times New Roman" panose="02020603050405020304" pitchFamily="18" charset="0"/>
          </a:endParaRPr>
        </a:p>
      </dgm:t>
    </dgm:pt>
    <dgm:pt modelId="{BCD76EB6-D448-C24A-B7D2-8C44E77186DB}" type="parTrans" cxnId="{FAAC4758-4257-A445-B5D7-F546A21289E5}">
      <dgm:prSet/>
      <dgm:spPr/>
      <dgm:t>
        <a:bodyPr/>
        <a:lstStyle/>
        <a:p>
          <a:endParaRPr lang="en-GB"/>
        </a:p>
      </dgm:t>
    </dgm:pt>
    <dgm:pt modelId="{DE8BBDAC-8365-154C-A36A-12B3EF9E134C}" type="sibTrans" cxnId="{FAAC4758-4257-A445-B5D7-F546A21289E5}">
      <dgm:prSet/>
      <dgm:spPr/>
      <dgm:t>
        <a:bodyPr/>
        <a:lstStyle/>
        <a:p>
          <a:endParaRPr lang="en-GB"/>
        </a:p>
      </dgm:t>
    </dgm:pt>
    <dgm:pt modelId="{DD23B5BC-E625-7D44-9ADA-057FD67B95D7}">
      <dgm:prSet custT="1"/>
      <dgm:spPr/>
      <dgm:t>
        <a:bodyPr/>
        <a:lstStyle/>
        <a:p>
          <a:pPr algn="just"/>
          <a:r>
            <a:rPr lang="en-GB" sz="2000" dirty="0">
              <a:latin typeface="Times New Roman" panose="02020603050405020304" pitchFamily="18" charset="0"/>
              <a:cs typeface="Times New Roman" panose="02020603050405020304" pitchFamily="18" charset="0"/>
            </a:rPr>
            <a:t>	Provides a solution for Object-relational impedance mismatch</a:t>
          </a:r>
          <a:endParaRPr lang="en-IN" sz="2000" dirty="0">
            <a:latin typeface="Times New Roman" panose="02020603050405020304" pitchFamily="18" charset="0"/>
            <a:cs typeface="Times New Roman" panose="02020603050405020304" pitchFamily="18" charset="0"/>
          </a:endParaRPr>
        </a:p>
      </dgm:t>
    </dgm:pt>
    <dgm:pt modelId="{400AB673-B9D3-A04E-9A69-8D270BEFCEA2}" type="parTrans" cxnId="{D0AC12F0-2E17-FA44-BAE6-EC820EC86355}">
      <dgm:prSet/>
      <dgm:spPr/>
      <dgm:t>
        <a:bodyPr/>
        <a:lstStyle/>
        <a:p>
          <a:endParaRPr lang="en-GB"/>
        </a:p>
      </dgm:t>
    </dgm:pt>
    <dgm:pt modelId="{F98DD3FA-D3F3-3743-8F4E-126B026D35EA}" type="sibTrans" cxnId="{D0AC12F0-2E17-FA44-BAE6-EC820EC86355}">
      <dgm:prSet/>
      <dgm:spPr/>
      <dgm:t>
        <a:bodyPr/>
        <a:lstStyle/>
        <a:p>
          <a:endParaRPr lang="en-GB"/>
        </a:p>
      </dgm:t>
    </dgm:pt>
    <dgm:pt modelId="{9CB559EB-1B46-6145-ACDD-23037A2CD5A4}" type="pres">
      <dgm:prSet presAssocID="{9823D948-B095-B047-903E-CDCF042B5DF7}" presName="vert0" presStyleCnt="0">
        <dgm:presLayoutVars>
          <dgm:dir/>
          <dgm:animOne val="branch"/>
          <dgm:animLvl val="lvl"/>
        </dgm:presLayoutVars>
      </dgm:prSet>
      <dgm:spPr/>
    </dgm:pt>
    <dgm:pt modelId="{2E3B06F8-C629-E74F-AEA0-3BB4A9929573}" type="pres">
      <dgm:prSet presAssocID="{5BA78AFB-E83F-CA42-B0EE-BDE39CBAC88E}" presName="thickLine" presStyleLbl="alignNode1" presStyleIdx="0" presStyleCnt="8"/>
      <dgm:spPr/>
    </dgm:pt>
    <dgm:pt modelId="{762573F3-2789-234D-A734-548F8E6230BA}" type="pres">
      <dgm:prSet presAssocID="{5BA78AFB-E83F-CA42-B0EE-BDE39CBAC88E}" presName="horz1" presStyleCnt="0"/>
      <dgm:spPr/>
    </dgm:pt>
    <dgm:pt modelId="{411B9921-1455-8940-8C60-1EE6DDCE8CC5}" type="pres">
      <dgm:prSet presAssocID="{5BA78AFB-E83F-CA42-B0EE-BDE39CBAC88E}" presName="tx1" presStyleLbl="revTx" presStyleIdx="0" presStyleCnt="8"/>
      <dgm:spPr/>
    </dgm:pt>
    <dgm:pt modelId="{91B07550-BC28-1B4B-B460-2E544E753340}" type="pres">
      <dgm:prSet presAssocID="{5BA78AFB-E83F-CA42-B0EE-BDE39CBAC88E}" presName="vert1" presStyleCnt="0"/>
      <dgm:spPr/>
    </dgm:pt>
    <dgm:pt modelId="{F912A299-BB73-8648-BFF2-951C183DD42D}" type="pres">
      <dgm:prSet presAssocID="{BF823C31-C03A-184F-8DCA-D9C04306D781}" presName="thickLine" presStyleLbl="alignNode1" presStyleIdx="1" presStyleCnt="8"/>
      <dgm:spPr/>
    </dgm:pt>
    <dgm:pt modelId="{CB3B8C02-413C-9A43-B599-F61DF293D92B}" type="pres">
      <dgm:prSet presAssocID="{BF823C31-C03A-184F-8DCA-D9C04306D781}" presName="horz1" presStyleCnt="0"/>
      <dgm:spPr/>
    </dgm:pt>
    <dgm:pt modelId="{1C885F95-C398-354F-8903-FC84C5CDB5A6}" type="pres">
      <dgm:prSet presAssocID="{BF823C31-C03A-184F-8DCA-D9C04306D781}" presName="tx1" presStyleLbl="revTx" presStyleIdx="1" presStyleCnt="8"/>
      <dgm:spPr/>
    </dgm:pt>
    <dgm:pt modelId="{53E2A7AD-74C8-C340-A900-5F46398AFDE5}" type="pres">
      <dgm:prSet presAssocID="{BF823C31-C03A-184F-8DCA-D9C04306D781}" presName="vert1" presStyleCnt="0"/>
      <dgm:spPr/>
    </dgm:pt>
    <dgm:pt modelId="{0324465A-F1E1-5D4D-B03C-EFCE5C9FAC39}" type="pres">
      <dgm:prSet presAssocID="{82951D39-6379-6B4F-B8C7-751E0CFEF91D}" presName="thickLine" presStyleLbl="alignNode1" presStyleIdx="2" presStyleCnt="8"/>
      <dgm:spPr/>
    </dgm:pt>
    <dgm:pt modelId="{6057A62D-B40C-5946-B44C-5D4605E90254}" type="pres">
      <dgm:prSet presAssocID="{82951D39-6379-6B4F-B8C7-751E0CFEF91D}" presName="horz1" presStyleCnt="0"/>
      <dgm:spPr/>
    </dgm:pt>
    <dgm:pt modelId="{307303FC-1587-5045-8DD3-F500A2E7A400}" type="pres">
      <dgm:prSet presAssocID="{82951D39-6379-6B4F-B8C7-751E0CFEF91D}" presName="tx1" presStyleLbl="revTx" presStyleIdx="2" presStyleCnt="8"/>
      <dgm:spPr/>
    </dgm:pt>
    <dgm:pt modelId="{2B044823-A400-464C-B978-80D8AA367AFE}" type="pres">
      <dgm:prSet presAssocID="{82951D39-6379-6B4F-B8C7-751E0CFEF91D}" presName="vert1" presStyleCnt="0"/>
      <dgm:spPr/>
    </dgm:pt>
    <dgm:pt modelId="{ECC8DA4D-EE16-4345-8E0A-C2F69E141D64}" type="pres">
      <dgm:prSet presAssocID="{53AEBF8F-A04B-C44F-99A9-0A98B5124896}" presName="thickLine" presStyleLbl="alignNode1" presStyleIdx="3" presStyleCnt="8"/>
      <dgm:spPr/>
    </dgm:pt>
    <dgm:pt modelId="{3BB8EEEB-8246-0B4E-8CE9-0A1998F513F6}" type="pres">
      <dgm:prSet presAssocID="{53AEBF8F-A04B-C44F-99A9-0A98B5124896}" presName="horz1" presStyleCnt="0"/>
      <dgm:spPr/>
    </dgm:pt>
    <dgm:pt modelId="{9F113BC6-8079-3241-8634-ED09A69C9049}" type="pres">
      <dgm:prSet presAssocID="{53AEBF8F-A04B-C44F-99A9-0A98B5124896}" presName="tx1" presStyleLbl="revTx" presStyleIdx="3" presStyleCnt="8"/>
      <dgm:spPr/>
    </dgm:pt>
    <dgm:pt modelId="{CD35ADE8-1682-C445-9994-0AA2F8666125}" type="pres">
      <dgm:prSet presAssocID="{53AEBF8F-A04B-C44F-99A9-0A98B5124896}" presName="vert1" presStyleCnt="0"/>
      <dgm:spPr/>
    </dgm:pt>
    <dgm:pt modelId="{A757EF83-7544-2841-816E-DB0352102A9F}" type="pres">
      <dgm:prSet presAssocID="{B71F28CA-8DED-934C-9589-53E0ECE228A1}" presName="thickLine" presStyleLbl="alignNode1" presStyleIdx="4" presStyleCnt="8"/>
      <dgm:spPr/>
    </dgm:pt>
    <dgm:pt modelId="{25192928-A9E0-0E48-9E87-3E9F77C09176}" type="pres">
      <dgm:prSet presAssocID="{B71F28CA-8DED-934C-9589-53E0ECE228A1}" presName="horz1" presStyleCnt="0"/>
      <dgm:spPr/>
    </dgm:pt>
    <dgm:pt modelId="{DFAA8C47-A73D-7A42-A732-8356AE249038}" type="pres">
      <dgm:prSet presAssocID="{B71F28CA-8DED-934C-9589-53E0ECE228A1}" presName="tx1" presStyleLbl="revTx" presStyleIdx="4" presStyleCnt="8"/>
      <dgm:spPr/>
    </dgm:pt>
    <dgm:pt modelId="{BC7B54F0-BCD6-6849-AE1E-80ED73A60F9B}" type="pres">
      <dgm:prSet presAssocID="{B71F28CA-8DED-934C-9589-53E0ECE228A1}" presName="vert1" presStyleCnt="0"/>
      <dgm:spPr/>
    </dgm:pt>
    <dgm:pt modelId="{2DDD2F6A-DDAF-1C49-A2EE-6A9345F11BB2}" type="pres">
      <dgm:prSet presAssocID="{387CCEEB-8BF9-2D45-875A-0B2AD0F8F09B}" presName="thickLine" presStyleLbl="alignNode1" presStyleIdx="5" presStyleCnt="8"/>
      <dgm:spPr/>
    </dgm:pt>
    <dgm:pt modelId="{1CB897E1-C2C6-1C42-87D3-A843234EAF8E}" type="pres">
      <dgm:prSet presAssocID="{387CCEEB-8BF9-2D45-875A-0B2AD0F8F09B}" presName="horz1" presStyleCnt="0"/>
      <dgm:spPr/>
    </dgm:pt>
    <dgm:pt modelId="{29C2EDC9-B432-C24D-9753-98D14AA603C1}" type="pres">
      <dgm:prSet presAssocID="{387CCEEB-8BF9-2D45-875A-0B2AD0F8F09B}" presName="tx1" presStyleLbl="revTx" presStyleIdx="5" presStyleCnt="8"/>
      <dgm:spPr/>
    </dgm:pt>
    <dgm:pt modelId="{D69A317F-D341-4D4F-900F-12484D839150}" type="pres">
      <dgm:prSet presAssocID="{387CCEEB-8BF9-2D45-875A-0B2AD0F8F09B}" presName="vert1" presStyleCnt="0"/>
      <dgm:spPr/>
    </dgm:pt>
    <dgm:pt modelId="{6200D583-725A-1C45-8CD7-2DA6ECEA66E1}" type="pres">
      <dgm:prSet presAssocID="{73FAC273-1967-1B44-B969-C7BC62D55A7C}" presName="thickLine" presStyleLbl="alignNode1" presStyleIdx="6" presStyleCnt="8"/>
      <dgm:spPr/>
    </dgm:pt>
    <dgm:pt modelId="{D50999F3-1AA8-A544-9BB4-06EF20C2C0BE}" type="pres">
      <dgm:prSet presAssocID="{73FAC273-1967-1B44-B969-C7BC62D55A7C}" presName="horz1" presStyleCnt="0"/>
      <dgm:spPr/>
    </dgm:pt>
    <dgm:pt modelId="{45C70B90-1547-7D47-B0B7-E2BE40B659E5}" type="pres">
      <dgm:prSet presAssocID="{73FAC273-1967-1B44-B969-C7BC62D55A7C}" presName="tx1" presStyleLbl="revTx" presStyleIdx="6" presStyleCnt="8"/>
      <dgm:spPr/>
    </dgm:pt>
    <dgm:pt modelId="{7DD535A6-945C-C241-9267-8E42E10D6826}" type="pres">
      <dgm:prSet presAssocID="{73FAC273-1967-1B44-B969-C7BC62D55A7C}" presName="vert1" presStyleCnt="0"/>
      <dgm:spPr/>
    </dgm:pt>
    <dgm:pt modelId="{4DF2DBAB-F7A0-8546-AFC3-13944197276E}" type="pres">
      <dgm:prSet presAssocID="{DD23B5BC-E625-7D44-9ADA-057FD67B95D7}" presName="thickLine" presStyleLbl="alignNode1" presStyleIdx="7" presStyleCnt="8"/>
      <dgm:spPr/>
    </dgm:pt>
    <dgm:pt modelId="{D4000E04-4DE3-4F4C-BA0A-9BC25386D5CF}" type="pres">
      <dgm:prSet presAssocID="{DD23B5BC-E625-7D44-9ADA-057FD67B95D7}" presName="horz1" presStyleCnt="0"/>
      <dgm:spPr/>
    </dgm:pt>
    <dgm:pt modelId="{39C5A496-7F0E-AA48-BA8C-6B4B32AAA1A2}" type="pres">
      <dgm:prSet presAssocID="{DD23B5BC-E625-7D44-9ADA-057FD67B95D7}" presName="tx1" presStyleLbl="revTx" presStyleIdx="7" presStyleCnt="8"/>
      <dgm:spPr/>
    </dgm:pt>
    <dgm:pt modelId="{58BBA5B8-78A0-1C45-93A1-5C29E0EA3BB4}" type="pres">
      <dgm:prSet presAssocID="{DD23B5BC-E625-7D44-9ADA-057FD67B95D7}" presName="vert1" presStyleCnt="0"/>
      <dgm:spPr/>
    </dgm:pt>
  </dgm:ptLst>
  <dgm:cxnLst>
    <dgm:cxn modelId="{AF9EC01D-C58F-F04C-94FD-148405D42912}" type="presOf" srcId="{5BA78AFB-E83F-CA42-B0EE-BDE39CBAC88E}" destId="{411B9921-1455-8940-8C60-1EE6DDCE8CC5}" srcOrd="0" destOrd="0" presId="urn:microsoft.com/office/officeart/2008/layout/LinedList"/>
    <dgm:cxn modelId="{2A71D228-FDA9-9B4B-B5B3-AFE320A7E161}" srcId="{9823D948-B095-B047-903E-CDCF042B5DF7}" destId="{82951D39-6379-6B4F-B8C7-751E0CFEF91D}" srcOrd="2" destOrd="0" parTransId="{35870966-C437-FA46-BB82-297574234186}" sibTransId="{78B542D3-51FB-AC4F-A30D-E3C8827D5D2A}"/>
    <dgm:cxn modelId="{1E687E29-980B-F245-AE15-F60B476B1C4D}" srcId="{9823D948-B095-B047-903E-CDCF042B5DF7}" destId="{BF823C31-C03A-184F-8DCA-D9C04306D781}" srcOrd="1" destOrd="0" parTransId="{7072F41B-925F-AE46-AFC2-0B1AE486DBD1}" sibTransId="{81C669D5-EF25-2547-8E07-155F7DCBACBA}"/>
    <dgm:cxn modelId="{F6849B5E-B883-C64A-BBD1-A52B528D3DB3}" type="presOf" srcId="{DD23B5BC-E625-7D44-9ADA-057FD67B95D7}" destId="{39C5A496-7F0E-AA48-BA8C-6B4B32AAA1A2}" srcOrd="0" destOrd="0" presId="urn:microsoft.com/office/officeart/2008/layout/LinedList"/>
    <dgm:cxn modelId="{C9A48F53-1DE0-2043-BF36-87DD471E3474}" type="presOf" srcId="{BF823C31-C03A-184F-8DCA-D9C04306D781}" destId="{1C885F95-C398-354F-8903-FC84C5CDB5A6}" srcOrd="0" destOrd="0" presId="urn:microsoft.com/office/officeart/2008/layout/LinedList"/>
    <dgm:cxn modelId="{FAAC4758-4257-A445-B5D7-F546A21289E5}" srcId="{9823D948-B095-B047-903E-CDCF042B5DF7}" destId="{73FAC273-1967-1B44-B969-C7BC62D55A7C}" srcOrd="6" destOrd="0" parTransId="{BCD76EB6-D448-C24A-B7D2-8C44E77186DB}" sibTransId="{DE8BBDAC-8365-154C-A36A-12B3EF9E134C}"/>
    <dgm:cxn modelId="{89B2D57D-641D-DC44-9F2F-319F08F586CD}" type="presOf" srcId="{B71F28CA-8DED-934C-9589-53E0ECE228A1}" destId="{DFAA8C47-A73D-7A42-A732-8356AE249038}" srcOrd="0" destOrd="0" presId="urn:microsoft.com/office/officeart/2008/layout/LinedList"/>
    <dgm:cxn modelId="{C4D29586-7132-C34B-843B-F56B3EFEDE21}" srcId="{9823D948-B095-B047-903E-CDCF042B5DF7}" destId="{387CCEEB-8BF9-2D45-875A-0B2AD0F8F09B}" srcOrd="5" destOrd="0" parTransId="{9AAD3EBB-E37B-8848-993E-E3529EC3D641}" sibTransId="{6490EB84-CFCA-9348-A93F-904589168181}"/>
    <dgm:cxn modelId="{262EBB8A-2195-2541-A426-5B4818328A0B}" type="presOf" srcId="{387CCEEB-8BF9-2D45-875A-0B2AD0F8F09B}" destId="{29C2EDC9-B432-C24D-9753-98D14AA603C1}" srcOrd="0" destOrd="0" presId="urn:microsoft.com/office/officeart/2008/layout/LinedList"/>
    <dgm:cxn modelId="{FE6F098B-FE0A-FC40-8F16-39D54CE0DC75}" srcId="{9823D948-B095-B047-903E-CDCF042B5DF7}" destId="{53AEBF8F-A04B-C44F-99A9-0A98B5124896}" srcOrd="3" destOrd="0" parTransId="{7A0F9A2E-7BC2-6140-A291-417F1ED554C7}" sibTransId="{2DFECDC4-C939-C046-BAE3-70990BBC0AFC}"/>
    <dgm:cxn modelId="{3144CE9D-8C6A-5248-B772-FC69C53055A4}" srcId="{9823D948-B095-B047-903E-CDCF042B5DF7}" destId="{5BA78AFB-E83F-CA42-B0EE-BDE39CBAC88E}" srcOrd="0" destOrd="0" parTransId="{8546A69A-7F04-AD4E-8D11-54970A3D8220}" sibTransId="{19001007-B693-6145-AAAA-2B7BC1188657}"/>
    <dgm:cxn modelId="{C27871A6-9625-DB42-B791-0455AACE7EAE}" srcId="{9823D948-B095-B047-903E-CDCF042B5DF7}" destId="{B71F28CA-8DED-934C-9589-53E0ECE228A1}" srcOrd="4" destOrd="0" parTransId="{D93F2575-CDAA-BA41-A5E4-A14EEE5E7F58}" sibTransId="{1D595832-F159-1B4C-9939-282419809D57}"/>
    <dgm:cxn modelId="{5CB930C4-1527-D541-AC4C-6A702784A5FE}" type="presOf" srcId="{82951D39-6379-6B4F-B8C7-751E0CFEF91D}" destId="{307303FC-1587-5045-8DD3-F500A2E7A400}" srcOrd="0" destOrd="0" presId="urn:microsoft.com/office/officeart/2008/layout/LinedList"/>
    <dgm:cxn modelId="{411C45DC-40E3-4845-9C71-1BDB7C73874B}" type="presOf" srcId="{73FAC273-1967-1B44-B969-C7BC62D55A7C}" destId="{45C70B90-1547-7D47-B0B7-E2BE40B659E5}" srcOrd="0" destOrd="0" presId="urn:microsoft.com/office/officeart/2008/layout/LinedList"/>
    <dgm:cxn modelId="{EA9179E2-97D7-854C-8DA3-83DDFD2E0107}" type="presOf" srcId="{53AEBF8F-A04B-C44F-99A9-0A98B5124896}" destId="{9F113BC6-8079-3241-8634-ED09A69C9049}" srcOrd="0" destOrd="0" presId="urn:microsoft.com/office/officeart/2008/layout/LinedList"/>
    <dgm:cxn modelId="{CA716DED-41F9-5D4F-B251-7A5BDAE635A1}" type="presOf" srcId="{9823D948-B095-B047-903E-CDCF042B5DF7}" destId="{9CB559EB-1B46-6145-ACDD-23037A2CD5A4}" srcOrd="0" destOrd="0" presId="urn:microsoft.com/office/officeart/2008/layout/LinedList"/>
    <dgm:cxn modelId="{D0AC12F0-2E17-FA44-BAE6-EC820EC86355}" srcId="{9823D948-B095-B047-903E-CDCF042B5DF7}" destId="{DD23B5BC-E625-7D44-9ADA-057FD67B95D7}" srcOrd="7" destOrd="0" parTransId="{400AB673-B9D3-A04E-9A69-8D270BEFCEA2}" sibTransId="{F98DD3FA-D3F3-3743-8F4E-126B026D35EA}"/>
    <dgm:cxn modelId="{63A069D2-BC89-0049-BCF7-04F204357451}" type="presParOf" srcId="{9CB559EB-1B46-6145-ACDD-23037A2CD5A4}" destId="{2E3B06F8-C629-E74F-AEA0-3BB4A9929573}" srcOrd="0" destOrd="0" presId="urn:microsoft.com/office/officeart/2008/layout/LinedList"/>
    <dgm:cxn modelId="{12887E3F-0E85-7A44-B40B-0C45C2A2B5B3}" type="presParOf" srcId="{9CB559EB-1B46-6145-ACDD-23037A2CD5A4}" destId="{762573F3-2789-234D-A734-548F8E6230BA}" srcOrd="1" destOrd="0" presId="urn:microsoft.com/office/officeart/2008/layout/LinedList"/>
    <dgm:cxn modelId="{CF84B1BA-C8A0-284F-97F7-56756335A4AF}" type="presParOf" srcId="{762573F3-2789-234D-A734-548F8E6230BA}" destId="{411B9921-1455-8940-8C60-1EE6DDCE8CC5}" srcOrd="0" destOrd="0" presId="urn:microsoft.com/office/officeart/2008/layout/LinedList"/>
    <dgm:cxn modelId="{893C8E31-39FA-654C-AFEA-C716333434CC}" type="presParOf" srcId="{762573F3-2789-234D-A734-548F8E6230BA}" destId="{91B07550-BC28-1B4B-B460-2E544E753340}" srcOrd="1" destOrd="0" presId="urn:microsoft.com/office/officeart/2008/layout/LinedList"/>
    <dgm:cxn modelId="{091D1B4B-EC37-2F44-AB86-218C4EE462F5}" type="presParOf" srcId="{9CB559EB-1B46-6145-ACDD-23037A2CD5A4}" destId="{F912A299-BB73-8648-BFF2-951C183DD42D}" srcOrd="2" destOrd="0" presId="urn:microsoft.com/office/officeart/2008/layout/LinedList"/>
    <dgm:cxn modelId="{D8651FA7-679F-C843-B7EF-502B2E507A31}" type="presParOf" srcId="{9CB559EB-1B46-6145-ACDD-23037A2CD5A4}" destId="{CB3B8C02-413C-9A43-B599-F61DF293D92B}" srcOrd="3" destOrd="0" presId="urn:microsoft.com/office/officeart/2008/layout/LinedList"/>
    <dgm:cxn modelId="{79B4AE6F-A272-4D4A-B0A4-ED1AD170E0CA}" type="presParOf" srcId="{CB3B8C02-413C-9A43-B599-F61DF293D92B}" destId="{1C885F95-C398-354F-8903-FC84C5CDB5A6}" srcOrd="0" destOrd="0" presId="urn:microsoft.com/office/officeart/2008/layout/LinedList"/>
    <dgm:cxn modelId="{4AD1A928-BC63-8047-B8F6-2DF04727F0B0}" type="presParOf" srcId="{CB3B8C02-413C-9A43-B599-F61DF293D92B}" destId="{53E2A7AD-74C8-C340-A900-5F46398AFDE5}" srcOrd="1" destOrd="0" presId="urn:microsoft.com/office/officeart/2008/layout/LinedList"/>
    <dgm:cxn modelId="{A40024B1-E104-E742-A9EA-771252AD657E}" type="presParOf" srcId="{9CB559EB-1B46-6145-ACDD-23037A2CD5A4}" destId="{0324465A-F1E1-5D4D-B03C-EFCE5C9FAC39}" srcOrd="4" destOrd="0" presId="urn:microsoft.com/office/officeart/2008/layout/LinedList"/>
    <dgm:cxn modelId="{9F463AC0-CE6E-B249-BB31-4CE97D3595AD}" type="presParOf" srcId="{9CB559EB-1B46-6145-ACDD-23037A2CD5A4}" destId="{6057A62D-B40C-5946-B44C-5D4605E90254}" srcOrd="5" destOrd="0" presId="urn:microsoft.com/office/officeart/2008/layout/LinedList"/>
    <dgm:cxn modelId="{9EE29CB2-B0E4-1945-B2DD-529A3FD4480A}" type="presParOf" srcId="{6057A62D-B40C-5946-B44C-5D4605E90254}" destId="{307303FC-1587-5045-8DD3-F500A2E7A400}" srcOrd="0" destOrd="0" presId="urn:microsoft.com/office/officeart/2008/layout/LinedList"/>
    <dgm:cxn modelId="{06976D1A-BE60-F547-B439-0913DA12FBC4}" type="presParOf" srcId="{6057A62D-B40C-5946-B44C-5D4605E90254}" destId="{2B044823-A400-464C-B978-80D8AA367AFE}" srcOrd="1" destOrd="0" presId="urn:microsoft.com/office/officeart/2008/layout/LinedList"/>
    <dgm:cxn modelId="{F44F5881-57AF-0E40-BA96-747125AE9509}" type="presParOf" srcId="{9CB559EB-1B46-6145-ACDD-23037A2CD5A4}" destId="{ECC8DA4D-EE16-4345-8E0A-C2F69E141D64}" srcOrd="6" destOrd="0" presId="urn:microsoft.com/office/officeart/2008/layout/LinedList"/>
    <dgm:cxn modelId="{C7CC6064-C8D7-554D-9D84-8A1F404384C3}" type="presParOf" srcId="{9CB559EB-1B46-6145-ACDD-23037A2CD5A4}" destId="{3BB8EEEB-8246-0B4E-8CE9-0A1998F513F6}" srcOrd="7" destOrd="0" presId="urn:microsoft.com/office/officeart/2008/layout/LinedList"/>
    <dgm:cxn modelId="{C31CB3AE-2476-C541-BFD6-23F7BEA5D54F}" type="presParOf" srcId="{3BB8EEEB-8246-0B4E-8CE9-0A1998F513F6}" destId="{9F113BC6-8079-3241-8634-ED09A69C9049}" srcOrd="0" destOrd="0" presId="urn:microsoft.com/office/officeart/2008/layout/LinedList"/>
    <dgm:cxn modelId="{0019E368-D6E1-1249-87B6-E498EE649F9D}" type="presParOf" srcId="{3BB8EEEB-8246-0B4E-8CE9-0A1998F513F6}" destId="{CD35ADE8-1682-C445-9994-0AA2F8666125}" srcOrd="1" destOrd="0" presId="urn:microsoft.com/office/officeart/2008/layout/LinedList"/>
    <dgm:cxn modelId="{27595F07-E59C-CE49-91A2-920E9365EDE6}" type="presParOf" srcId="{9CB559EB-1B46-6145-ACDD-23037A2CD5A4}" destId="{A757EF83-7544-2841-816E-DB0352102A9F}" srcOrd="8" destOrd="0" presId="urn:microsoft.com/office/officeart/2008/layout/LinedList"/>
    <dgm:cxn modelId="{F78B7D42-73D4-CF4C-AC0B-5A0CFEAF4B6A}" type="presParOf" srcId="{9CB559EB-1B46-6145-ACDD-23037A2CD5A4}" destId="{25192928-A9E0-0E48-9E87-3E9F77C09176}" srcOrd="9" destOrd="0" presId="urn:microsoft.com/office/officeart/2008/layout/LinedList"/>
    <dgm:cxn modelId="{CA08E10B-740F-A241-955B-9FB5511EBE4E}" type="presParOf" srcId="{25192928-A9E0-0E48-9E87-3E9F77C09176}" destId="{DFAA8C47-A73D-7A42-A732-8356AE249038}" srcOrd="0" destOrd="0" presId="urn:microsoft.com/office/officeart/2008/layout/LinedList"/>
    <dgm:cxn modelId="{0FD6AF9F-31B4-D84D-8F2B-3630831BCA33}" type="presParOf" srcId="{25192928-A9E0-0E48-9E87-3E9F77C09176}" destId="{BC7B54F0-BCD6-6849-AE1E-80ED73A60F9B}" srcOrd="1" destOrd="0" presId="urn:microsoft.com/office/officeart/2008/layout/LinedList"/>
    <dgm:cxn modelId="{0DD0FC7D-61EF-7C48-84BC-1854CD4026C8}" type="presParOf" srcId="{9CB559EB-1B46-6145-ACDD-23037A2CD5A4}" destId="{2DDD2F6A-DDAF-1C49-A2EE-6A9345F11BB2}" srcOrd="10" destOrd="0" presId="urn:microsoft.com/office/officeart/2008/layout/LinedList"/>
    <dgm:cxn modelId="{159E0841-A290-C246-8E3A-FECEFA4E4E26}" type="presParOf" srcId="{9CB559EB-1B46-6145-ACDD-23037A2CD5A4}" destId="{1CB897E1-C2C6-1C42-87D3-A843234EAF8E}" srcOrd="11" destOrd="0" presId="urn:microsoft.com/office/officeart/2008/layout/LinedList"/>
    <dgm:cxn modelId="{8D68FD9F-32C0-984C-A94F-967B2ABDC274}" type="presParOf" srcId="{1CB897E1-C2C6-1C42-87D3-A843234EAF8E}" destId="{29C2EDC9-B432-C24D-9753-98D14AA603C1}" srcOrd="0" destOrd="0" presId="urn:microsoft.com/office/officeart/2008/layout/LinedList"/>
    <dgm:cxn modelId="{BFFEC0B0-77C1-554D-B4B4-BA5593C50E80}" type="presParOf" srcId="{1CB897E1-C2C6-1C42-87D3-A843234EAF8E}" destId="{D69A317F-D341-4D4F-900F-12484D839150}" srcOrd="1" destOrd="0" presId="urn:microsoft.com/office/officeart/2008/layout/LinedList"/>
    <dgm:cxn modelId="{D21CF75B-253B-9A49-AB45-C07C5B2EF3EB}" type="presParOf" srcId="{9CB559EB-1B46-6145-ACDD-23037A2CD5A4}" destId="{6200D583-725A-1C45-8CD7-2DA6ECEA66E1}" srcOrd="12" destOrd="0" presId="urn:microsoft.com/office/officeart/2008/layout/LinedList"/>
    <dgm:cxn modelId="{3A32ECD6-5B63-0E4A-ABEE-ACDD23C9CF97}" type="presParOf" srcId="{9CB559EB-1B46-6145-ACDD-23037A2CD5A4}" destId="{D50999F3-1AA8-A544-9BB4-06EF20C2C0BE}" srcOrd="13" destOrd="0" presId="urn:microsoft.com/office/officeart/2008/layout/LinedList"/>
    <dgm:cxn modelId="{7FDE4E66-7011-7D47-A444-BF0A72742831}" type="presParOf" srcId="{D50999F3-1AA8-A544-9BB4-06EF20C2C0BE}" destId="{45C70B90-1547-7D47-B0B7-E2BE40B659E5}" srcOrd="0" destOrd="0" presId="urn:microsoft.com/office/officeart/2008/layout/LinedList"/>
    <dgm:cxn modelId="{F6CCE371-7153-0B4C-A16C-D9195039C7C9}" type="presParOf" srcId="{D50999F3-1AA8-A544-9BB4-06EF20C2C0BE}" destId="{7DD535A6-945C-C241-9267-8E42E10D6826}" srcOrd="1" destOrd="0" presId="urn:microsoft.com/office/officeart/2008/layout/LinedList"/>
    <dgm:cxn modelId="{6321C7A6-74F5-CB48-B493-0DDF906A4E06}" type="presParOf" srcId="{9CB559EB-1B46-6145-ACDD-23037A2CD5A4}" destId="{4DF2DBAB-F7A0-8546-AFC3-13944197276E}" srcOrd="14" destOrd="0" presId="urn:microsoft.com/office/officeart/2008/layout/LinedList"/>
    <dgm:cxn modelId="{F062AECA-8BD9-6548-98D5-2B9B0BAC149B}" type="presParOf" srcId="{9CB559EB-1B46-6145-ACDD-23037A2CD5A4}" destId="{D4000E04-4DE3-4F4C-BA0A-9BC25386D5CF}" srcOrd="15" destOrd="0" presId="urn:microsoft.com/office/officeart/2008/layout/LinedList"/>
    <dgm:cxn modelId="{FD60F619-058B-254D-A1B2-41391CC17F0B}" type="presParOf" srcId="{D4000E04-4DE3-4F4C-BA0A-9BC25386D5CF}" destId="{39C5A496-7F0E-AA48-BA8C-6B4B32AAA1A2}" srcOrd="0" destOrd="0" presId="urn:microsoft.com/office/officeart/2008/layout/LinedList"/>
    <dgm:cxn modelId="{7186237E-6750-F64B-B6F1-C58DA1298EAE}" type="presParOf" srcId="{D4000E04-4DE3-4F4C-BA0A-9BC25386D5CF}" destId="{58BBA5B8-78A0-1C45-93A1-5C29E0EA3BB4}"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2.xml><?xml version="1.0" encoding="utf-8"?>
<dgm:dataModel xmlns:dgm="http://schemas.openxmlformats.org/drawingml/2006/diagram" xmlns:a="http://schemas.openxmlformats.org/drawingml/2006/main">
  <dgm:ptLst>
    <dgm:pt modelId="{9823D948-B095-B047-903E-CDCF042B5DF7}"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5BA78AFB-E83F-CA42-B0EE-BDE39CBAC88E}">
      <dgm:prSet custT="1"/>
      <dgm:spPr/>
      <dgm:t>
        <a:bodyPr/>
        <a:lstStyle/>
        <a:p>
          <a:pPr algn="just"/>
          <a:r>
            <a:rPr lang="en-GB" sz="2000" b="0" i="0" dirty="0">
              <a:latin typeface="Times New Roman" panose="02020603050405020304" pitchFamily="18" charset="0"/>
              <a:cs typeface="Times New Roman" panose="02020603050405020304" pitchFamily="18" charset="0"/>
            </a:rPr>
            <a:t>XML is a markup language, like HTM</a:t>
          </a:r>
          <a:endParaRPr lang="en-IN" sz="2000" dirty="0">
            <a:latin typeface="Times New Roman" panose="02020603050405020304" pitchFamily="18" charset="0"/>
            <a:cs typeface="Times New Roman" panose="02020603050405020304" pitchFamily="18" charset="0"/>
          </a:endParaRPr>
        </a:p>
      </dgm:t>
    </dgm:pt>
    <dgm:pt modelId="{8546A69A-7F04-AD4E-8D11-54970A3D8220}" type="parTrans" cxnId="{3144CE9D-8C6A-5248-B772-FC69C53055A4}">
      <dgm:prSet/>
      <dgm:spPr/>
      <dgm:t>
        <a:bodyPr/>
        <a:lstStyle/>
        <a:p>
          <a:endParaRPr lang="en-GB"/>
        </a:p>
      </dgm:t>
    </dgm:pt>
    <dgm:pt modelId="{19001007-B693-6145-AAAA-2B7BC1188657}" type="sibTrans" cxnId="{3144CE9D-8C6A-5248-B772-FC69C53055A4}">
      <dgm:prSet/>
      <dgm:spPr/>
      <dgm:t>
        <a:bodyPr/>
        <a:lstStyle/>
        <a:p>
          <a:endParaRPr lang="en-GB"/>
        </a:p>
      </dgm:t>
    </dgm:pt>
    <dgm:pt modelId="{E1180053-BC16-FE4B-A113-2C69FEAD713F}">
      <dgm:prSet custT="1"/>
      <dgm:spPr/>
      <dgm:t>
        <a:bodyPr/>
        <a:lstStyle/>
        <a:p>
          <a:pPr algn="just"/>
          <a:r>
            <a:rPr lang="en-GB" sz="2000" b="0" i="0" dirty="0">
              <a:latin typeface="Times New Roman" panose="02020603050405020304" pitchFamily="18" charset="0"/>
              <a:cs typeface="Times New Roman" panose="02020603050405020304" pitchFamily="18" charset="0"/>
            </a:rPr>
            <a:t>XML primarily consists of tags, attributes and data</a:t>
          </a:r>
          <a:endParaRPr lang="en-IN" sz="2000" dirty="0">
            <a:latin typeface="Times New Roman" panose="02020603050405020304" pitchFamily="18" charset="0"/>
            <a:cs typeface="Times New Roman" panose="02020603050405020304" pitchFamily="18" charset="0"/>
          </a:endParaRPr>
        </a:p>
      </dgm:t>
    </dgm:pt>
    <dgm:pt modelId="{224102BF-B3D1-7E46-AD3D-6170EB28D1B4}" type="parTrans" cxnId="{788E6C17-C0F6-4A49-B8F0-E2DD8365941D}">
      <dgm:prSet/>
      <dgm:spPr/>
      <dgm:t>
        <a:bodyPr/>
        <a:lstStyle/>
        <a:p>
          <a:endParaRPr lang="en-GB"/>
        </a:p>
      </dgm:t>
    </dgm:pt>
    <dgm:pt modelId="{E0E5B5C2-6356-9949-9E7D-50954779E305}" type="sibTrans" cxnId="{788E6C17-C0F6-4A49-B8F0-E2DD8365941D}">
      <dgm:prSet/>
      <dgm:spPr/>
      <dgm:t>
        <a:bodyPr/>
        <a:lstStyle/>
        <a:p>
          <a:endParaRPr lang="en-GB"/>
        </a:p>
      </dgm:t>
    </dgm:pt>
    <dgm:pt modelId="{91957738-EC0A-F747-B0FE-2E7A5E862488}">
      <dgm:prSet custT="1"/>
      <dgm:spPr/>
      <dgm:t>
        <a:bodyPr/>
        <a:lstStyle/>
        <a:p>
          <a:pPr algn="just"/>
          <a:r>
            <a:rPr lang="en-GB" sz="2000" b="0" i="0" dirty="0">
              <a:latin typeface="Times New Roman" panose="02020603050405020304" pitchFamily="18" charset="0"/>
              <a:cs typeface="Times New Roman" panose="02020603050405020304" pitchFamily="18" charset="0"/>
            </a:rPr>
            <a:t>XML tags are not pre-defined like HTML</a:t>
          </a:r>
          <a:endParaRPr lang="en-IN" sz="2000" dirty="0">
            <a:latin typeface="Times New Roman" panose="02020603050405020304" pitchFamily="18" charset="0"/>
            <a:cs typeface="Times New Roman" panose="02020603050405020304" pitchFamily="18" charset="0"/>
          </a:endParaRPr>
        </a:p>
      </dgm:t>
    </dgm:pt>
    <dgm:pt modelId="{1FFE5224-625C-A843-9BB0-1F11314B45E6}" type="parTrans" cxnId="{A999FC7D-168F-FE47-99CC-E242EC9C34A2}">
      <dgm:prSet/>
      <dgm:spPr/>
      <dgm:t>
        <a:bodyPr/>
        <a:lstStyle/>
        <a:p>
          <a:endParaRPr lang="en-GB"/>
        </a:p>
      </dgm:t>
    </dgm:pt>
    <dgm:pt modelId="{48EAE2B0-61DE-9B49-99FE-C5D423333364}" type="sibTrans" cxnId="{A999FC7D-168F-FE47-99CC-E242EC9C34A2}">
      <dgm:prSet/>
      <dgm:spPr/>
      <dgm:t>
        <a:bodyPr/>
        <a:lstStyle/>
        <a:p>
          <a:endParaRPr lang="en-GB"/>
        </a:p>
      </dgm:t>
    </dgm:pt>
    <dgm:pt modelId="{3303A10F-F76F-9F4B-94BF-3B8DD87706C6}">
      <dgm:prSet custT="1"/>
      <dgm:spPr/>
      <dgm:t>
        <a:bodyPr/>
        <a:lstStyle/>
        <a:p>
          <a:pPr algn="just"/>
          <a:r>
            <a:rPr lang="en-GB" sz="2000" b="0" i="0" dirty="0">
              <a:latin typeface="Times New Roman" panose="02020603050405020304" pitchFamily="18" charset="0"/>
              <a:cs typeface="Times New Roman" panose="02020603050405020304" pitchFamily="18" charset="0"/>
            </a:rPr>
            <a:t>XML tags are user-defined</a:t>
          </a:r>
          <a:endParaRPr lang="en-IN" sz="2000" dirty="0">
            <a:latin typeface="Times New Roman" panose="02020603050405020304" pitchFamily="18" charset="0"/>
            <a:cs typeface="Times New Roman" panose="02020603050405020304" pitchFamily="18" charset="0"/>
          </a:endParaRPr>
        </a:p>
      </dgm:t>
    </dgm:pt>
    <dgm:pt modelId="{96E40F39-6EE8-A84C-AECC-7A683073EEB6}" type="parTrans" cxnId="{575F2BD8-E026-0B44-B904-C7D1C939CF24}">
      <dgm:prSet/>
      <dgm:spPr/>
      <dgm:t>
        <a:bodyPr/>
        <a:lstStyle/>
        <a:p>
          <a:endParaRPr lang="en-GB"/>
        </a:p>
      </dgm:t>
    </dgm:pt>
    <dgm:pt modelId="{407DD5FE-991F-A345-9034-7FFF573C89A6}" type="sibTrans" cxnId="{575F2BD8-E026-0B44-B904-C7D1C939CF24}">
      <dgm:prSet/>
      <dgm:spPr/>
      <dgm:t>
        <a:bodyPr/>
        <a:lstStyle/>
        <a:p>
          <a:endParaRPr lang="en-GB"/>
        </a:p>
      </dgm:t>
    </dgm:pt>
    <dgm:pt modelId="{BAB85BFB-79E1-0540-93B5-520E927FB7F2}">
      <dgm:prSet custT="1"/>
      <dgm:spPr/>
      <dgm:t>
        <a:bodyPr/>
        <a:lstStyle/>
        <a:p>
          <a:pPr algn="just"/>
          <a:r>
            <a:rPr lang="en-GB" sz="2000" b="0" i="0" dirty="0">
              <a:latin typeface="Times New Roman" panose="02020603050405020304" pitchFamily="18" charset="0"/>
              <a:cs typeface="Times New Roman" panose="02020603050405020304" pitchFamily="18" charset="0"/>
            </a:rPr>
            <a:t>While HTML defines the layout for data, XML describes the data</a:t>
          </a:r>
          <a:endParaRPr lang="en-IN" sz="2000" dirty="0">
            <a:latin typeface="Times New Roman" panose="02020603050405020304" pitchFamily="18" charset="0"/>
            <a:cs typeface="Times New Roman" panose="02020603050405020304" pitchFamily="18" charset="0"/>
          </a:endParaRPr>
        </a:p>
      </dgm:t>
    </dgm:pt>
    <dgm:pt modelId="{E068450D-EE9A-C044-BFD1-FF9E90FCC1D8}" type="parTrans" cxnId="{93519374-8C98-A94F-A56C-CC04E35F7BF4}">
      <dgm:prSet/>
      <dgm:spPr/>
      <dgm:t>
        <a:bodyPr/>
        <a:lstStyle/>
        <a:p>
          <a:endParaRPr lang="en-GB"/>
        </a:p>
      </dgm:t>
    </dgm:pt>
    <dgm:pt modelId="{68D5BEF4-B6B2-E54E-952F-3F4CB6D55272}" type="sibTrans" cxnId="{93519374-8C98-A94F-A56C-CC04E35F7BF4}">
      <dgm:prSet/>
      <dgm:spPr/>
      <dgm:t>
        <a:bodyPr/>
        <a:lstStyle/>
        <a:p>
          <a:endParaRPr lang="en-GB"/>
        </a:p>
      </dgm:t>
    </dgm:pt>
    <dgm:pt modelId="{4B54100C-CAC6-A54F-A8C4-1DFF5AEC6AFE}">
      <dgm:prSet custT="1"/>
      <dgm:spPr/>
      <dgm:t>
        <a:bodyPr/>
        <a:lstStyle/>
        <a:p>
          <a:pPr algn="just"/>
          <a:r>
            <a:rPr lang="en-GB" sz="2000" b="0" i="0" dirty="0">
              <a:latin typeface="Times New Roman" panose="02020603050405020304" pitchFamily="18" charset="0"/>
              <a:cs typeface="Times New Roman" panose="02020603050405020304" pitchFamily="18" charset="0"/>
            </a:rPr>
            <a:t>XML documents need to be well formed</a:t>
          </a:r>
          <a:endParaRPr lang="en-IN" sz="2000" dirty="0">
            <a:latin typeface="Times New Roman" panose="02020603050405020304" pitchFamily="18" charset="0"/>
            <a:cs typeface="Times New Roman" panose="02020603050405020304" pitchFamily="18" charset="0"/>
          </a:endParaRPr>
        </a:p>
      </dgm:t>
    </dgm:pt>
    <dgm:pt modelId="{D8DC736A-A520-3849-96C6-E081534DD5CA}" type="parTrans" cxnId="{8FDEE92D-8665-B345-8519-DBE15627BD6B}">
      <dgm:prSet/>
      <dgm:spPr/>
      <dgm:t>
        <a:bodyPr/>
        <a:lstStyle/>
        <a:p>
          <a:endParaRPr lang="en-GB"/>
        </a:p>
      </dgm:t>
    </dgm:pt>
    <dgm:pt modelId="{1EF4083E-104B-594C-A74E-1F2A9D1D973B}" type="sibTrans" cxnId="{8FDEE92D-8665-B345-8519-DBE15627BD6B}">
      <dgm:prSet/>
      <dgm:spPr/>
      <dgm:t>
        <a:bodyPr/>
        <a:lstStyle/>
        <a:p>
          <a:endParaRPr lang="en-GB"/>
        </a:p>
      </dgm:t>
    </dgm:pt>
    <dgm:pt modelId="{0471AF71-20C1-B34D-BDEB-DD155D204B40}">
      <dgm:prSet custT="1"/>
      <dgm:spPr/>
      <dgm:t>
        <a:bodyPr/>
        <a:lstStyle/>
        <a:p>
          <a:pPr algn="just"/>
          <a:r>
            <a:rPr lang="en-GB" sz="2000" b="0" i="0">
              <a:latin typeface="Times New Roman" panose="02020603050405020304" pitchFamily="18" charset="0"/>
              <a:cs typeface="Times New Roman" panose="02020603050405020304" pitchFamily="18" charset="0"/>
            </a:rPr>
            <a:t>Transporting, Storing and Sharing Data</a:t>
          </a:r>
          <a:endParaRPr lang="en-IN" sz="2000" dirty="0">
            <a:latin typeface="Times New Roman" panose="02020603050405020304" pitchFamily="18" charset="0"/>
            <a:cs typeface="Times New Roman" panose="02020603050405020304" pitchFamily="18" charset="0"/>
          </a:endParaRPr>
        </a:p>
      </dgm:t>
    </dgm:pt>
    <dgm:pt modelId="{5A292C74-5CB2-DC40-839F-F9E0A04A1DEB}" type="parTrans" cxnId="{779F8899-D3D8-3444-B3E9-B66D6ED1E4D0}">
      <dgm:prSet/>
      <dgm:spPr/>
    </dgm:pt>
    <dgm:pt modelId="{715EF40F-788E-CA4D-951C-E0C72236A0FA}" type="sibTrans" cxnId="{779F8899-D3D8-3444-B3E9-B66D6ED1E4D0}">
      <dgm:prSet/>
      <dgm:spPr/>
    </dgm:pt>
    <dgm:pt modelId="{9CB559EB-1B46-6145-ACDD-23037A2CD5A4}" type="pres">
      <dgm:prSet presAssocID="{9823D948-B095-B047-903E-CDCF042B5DF7}" presName="vert0" presStyleCnt="0">
        <dgm:presLayoutVars>
          <dgm:dir/>
          <dgm:animOne val="branch"/>
          <dgm:animLvl val="lvl"/>
        </dgm:presLayoutVars>
      </dgm:prSet>
      <dgm:spPr/>
    </dgm:pt>
    <dgm:pt modelId="{2E3B06F8-C629-E74F-AEA0-3BB4A9929573}" type="pres">
      <dgm:prSet presAssocID="{5BA78AFB-E83F-CA42-B0EE-BDE39CBAC88E}" presName="thickLine" presStyleLbl="alignNode1" presStyleIdx="0" presStyleCnt="7"/>
      <dgm:spPr/>
    </dgm:pt>
    <dgm:pt modelId="{762573F3-2789-234D-A734-548F8E6230BA}" type="pres">
      <dgm:prSet presAssocID="{5BA78AFB-E83F-CA42-B0EE-BDE39CBAC88E}" presName="horz1" presStyleCnt="0"/>
      <dgm:spPr/>
    </dgm:pt>
    <dgm:pt modelId="{411B9921-1455-8940-8C60-1EE6DDCE8CC5}" type="pres">
      <dgm:prSet presAssocID="{5BA78AFB-E83F-CA42-B0EE-BDE39CBAC88E}" presName="tx1" presStyleLbl="revTx" presStyleIdx="0" presStyleCnt="7"/>
      <dgm:spPr/>
    </dgm:pt>
    <dgm:pt modelId="{91B07550-BC28-1B4B-B460-2E544E753340}" type="pres">
      <dgm:prSet presAssocID="{5BA78AFB-E83F-CA42-B0EE-BDE39CBAC88E}" presName="vert1" presStyleCnt="0"/>
      <dgm:spPr/>
    </dgm:pt>
    <dgm:pt modelId="{A52F071C-4AC0-B349-8B96-87D46B2A7897}" type="pres">
      <dgm:prSet presAssocID="{E1180053-BC16-FE4B-A113-2C69FEAD713F}" presName="thickLine" presStyleLbl="alignNode1" presStyleIdx="1" presStyleCnt="7"/>
      <dgm:spPr/>
    </dgm:pt>
    <dgm:pt modelId="{7257C99E-B729-0F4A-A580-8C6018436676}" type="pres">
      <dgm:prSet presAssocID="{E1180053-BC16-FE4B-A113-2C69FEAD713F}" presName="horz1" presStyleCnt="0"/>
      <dgm:spPr/>
    </dgm:pt>
    <dgm:pt modelId="{861B65E2-3AB1-7B44-B3C7-7FC32C003E7C}" type="pres">
      <dgm:prSet presAssocID="{E1180053-BC16-FE4B-A113-2C69FEAD713F}" presName="tx1" presStyleLbl="revTx" presStyleIdx="1" presStyleCnt="7"/>
      <dgm:spPr/>
    </dgm:pt>
    <dgm:pt modelId="{5ADA4071-31C2-134E-B051-8D150C330960}" type="pres">
      <dgm:prSet presAssocID="{E1180053-BC16-FE4B-A113-2C69FEAD713F}" presName="vert1" presStyleCnt="0"/>
      <dgm:spPr/>
    </dgm:pt>
    <dgm:pt modelId="{7560659C-0D38-2D47-BD46-889FC5593BEF}" type="pres">
      <dgm:prSet presAssocID="{91957738-EC0A-F747-B0FE-2E7A5E862488}" presName="thickLine" presStyleLbl="alignNode1" presStyleIdx="2" presStyleCnt="7"/>
      <dgm:spPr/>
    </dgm:pt>
    <dgm:pt modelId="{8C81D8FF-D45C-3C45-A3EA-4D67BCFC35EC}" type="pres">
      <dgm:prSet presAssocID="{91957738-EC0A-F747-B0FE-2E7A5E862488}" presName="horz1" presStyleCnt="0"/>
      <dgm:spPr/>
    </dgm:pt>
    <dgm:pt modelId="{E80B5205-D9A7-154D-AA56-570AC5F6C7B6}" type="pres">
      <dgm:prSet presAssocID="{91957738-EC0A-F747-B0FE-2E7A5E862488}" presName="tx1" presStyleLbl="revTx" presStyleIdx="2" presStyleCnt="7"/>
      <dgm:spPr/>
    </dgm:pt>
    <dgm:pt modelId="{04CEE377-92D4-614D-9140-0EEF8AB6B38A}" type="pres">
      <dgm:prSet presAssocID="{91957738-EC0A-F747-B0FE-2E7A5E862488}" presName="vert1" presStyleCnt="0"/>
      <dgm:spPr/>
    </dgm:pt>
    <dgm:pt modelId="{7964B50B-686D-284A-8BF7-F08A623A0BF2}" type="pres">
      <dgm:prSet presAssocID="{3303A10F-F76F-9F4B-94BF-3B8DD87706C6}" presName="thickLine" presStyleLbl="alignNode1" presStyleIdx="3" presStyleCnt="7"/>
      <dgm:spPr/>
    </dgm:pt>
    <dgm:pt modelId="{B3432ECD-F0E2-A145-8130-350EA78D199E}" type="pres">
      <dgm:prSet presAssocID="{3303A10F-F76F-9F4B-94BF-3B8DD87706C6}" presName="horz1" presStyleCnt="0"/>
      <dgm:spPr/>
    </dgm:pt>
    <dgm:pt modelId="{EE0C6E99-825D-4D46-80C4-A6942BAFC064}" type="pres">
      <dgm:prSet presAssocID="{3303A10F-F76F-9F4B-94BF-3B8DD87706C6}" presName="tx1" presStyleLbl="revTx" presStyleIdx="3" presStyleCnt="7"/>
      <dgm:spPr/>
    </dgm:pt>
    <dgm:pt modelId="{264CF441-1267-BC42-94B1-A74AD69AA9AC}" type="pres">
      <dgm:prSet presAssocID="{3303A10F-F76F-9F4B-94BF-3B8DD87706C6}" presName="vert1" presStyleCnt="0"/>
      <dgm:spPr/>
    </dgm:pt>
    <dgm:pt modelId="{198E5103-0D10-9B44-B3E3-54ECB2012EF3}" type="pres">
      <dgm:prSet presAssocID="{BAB85BFB-79E1-0540-93B5-520E927FB7F2}" presName="thickLine" presStyleLbl="alignNode1" presStyleIdx="4" presStyleCnt="7"/>
      <dgm:spPr/>
    </dgm:pt>
    <dgm:pt modelId="{8C47CC69-FDFD-8E40-A77F-D43E74BE23C8}" type="pres">
      <dgm:prSet presAssocID="{BAB85BFB-79E1-0540-93B5-520E927FB7F2}" presName="horz1" presStyleCnt="0"/>
      <dgm:spPr/>
    </dgm:pt>
    <dgm:pt modelId="{7C76E199-0AD2-BD40-B005-95F7C9D2EE3F}" type="pres">
      <dgm:prSet presAssocID="{BAB85BFB-79E1-0540-93B5-520E927FB7F2}" presName="tx1" presStyleLbl="revTx" presStyleIdx="4" presStyleCnt="7"/>
      <dgm:spPr/>
    </dgm:pt>
    <dgm:pt modelId="{BDE7C000-1096-534C-8552-ED6F35B309F9}" type="pres">
      <dgm:prSet presAssocID="{BAB85BFB-79E1-0540-93B5-520E927FB7F2}" presName="vert1" presStyleCnt="0"/>
      <dgm:spPr/>
    </dgm:pt>
    <dgm:pt modelId="{3611F66E-F058-A14C-9AA9-E794A76553E8}" type="pres">
      <dgm:prSet presAssocID="{4B54100C-CAC6-A54F-A8C4-1DFF5AEC6AFE}" presName="thickLine" presStyleLbl="alignNode1" presStyleIdx="5" presStyleCnt="7"/>
      <dgm:spPr/>
    </dgm:pt>
    <dgm:pt modelId="{D0F59EB8-2C32-D44D-85A0-1803C3A2E067}" type="pres">
      <dgm:prSet presAssocID="{4B54100C-CAC6-A54F-A8C4-1DFF5AEC6AFE}" presName="horz1" presStyleCnt="0"/>
      <dgm:spPr/>
    </dgm:pt>
    <dgm:pt modelId="{7FE21147-3531-CC44-95AC-01EEA3C28FCF}" type="pres">
      <dgm:prSet presAssocID="{4B54100C-CAC6-A54F-A8C4-1DFF5AEC6AFE}" presName="tx1" presStyleLbl="revTx" presStyleIdx="5" presStyleCnt="7"/>
      <dgm:spPr/>
    </dgm:pt>
    <dgm:pt modelId="{4377BD6C-8756-B747-9FEA-75F1B1B8E27C}" type="pres">
      <dgm:prSet presAssocID="{4B54100C-CAC6-A54F-A8C4-1DFF5AEC6AFE}" presName="vert1" presStyleCnt="0"/>
      <dgm:spPr/>
    </dgm:pt>
    <dgm:pt modelId="{97C77E8C-87FC-5140-AE95-C6B1997B113A}" type="pres">
      <dgm:prSet presAssocID="{0471AF71-20C1-B34D-BDEB-DD155D204B40}" presName="thickLine" presStyleLbl="alignNode1" presStyleIdx="6" presStyleCnt="7"/>
      <dgm:spPr/>
    </dgm:pt>
    <dgm:pt modelId="{88F6E00A-1649-0543-8F0D-2A7EBFDAB51B}" type="pres">
      <dgm:prSet presAssocID="{0471AF71-20C1-B34D-BDEB-DD155D204B40}" presName="horz1" presStyleCnt="0"/>
      <dgm:spPr/>
    </dgm:pt>
    <dgm:pt modelId="{7E2569CF-D3FF-974B-B819-2A0AB42CC833}" type="pres">
      <dgm:prSet presAssocID="{0471AF71-20C1-B34D-BDEB-DD155D204B40}" presName="tx1" presStyleLbl="revTx" presStyleIdx="6" presStyleCnt="7"/>
      <dgm:spPr/>
    </dgm:pt>
    <dgm:pt modelId="{A88934A5-E0CA-8746-B436-25EB17F83C0E}" type="pres">
      <dgm:prSet presAssocID="{0471AF71-20C1-B34D-BDEB-DD155D204B40}" presName="vert1" presStyleCnt="0"/>
      <dgm:spPr/>
    </dgm:pt>
  </dgm:ptLst>
  <dgm:cxnLst>
    <dgm:cxn modelId="{63DC140F-E69D-CF4F-BEE2-ACF310AB59E7}" type="presOf" srcId="{BAB85BFB-79E1-0540-93B5-520E927FB7F2}" destId="{7C76E199-0AD2-BD40-B005-95F7C9D2EE3F}" srcOrd="0" destOrd="0" presId="urn:microsoft.com/office/officeart/2008/layout/LinedList"/>
    <dgm:cxn modelId="{788E6C17-C0F6-4A49-B8F0-E2DD8365941D}" srcId="{9823D948-B095-B047-903E-CDCF042B5DF7}" destId="{E1180053-BC16-FE4B-A113-2C69FEAD713F}" srcOrd="1" destOrd="0" parTransId="{224102BF-B3D1-7E46-AD3D-6170EB28D1B4}" sibTransId="{E0E5B5C2-6356-9949-9E7D-50954779E305}"/>
    <dgm:cxn modelId="{AF9EC01D-C58F-F04C-94FD-148405D42912}" type="presOf" srcId="{5BA78AFB-E83F-CA42-B0EE-BDE39CBAC88E}" destId="{411B9921-1455-8940-8C60-1EE6DDCE8CC5}" srcOrd="0" destOrd="0" presId="urn:microsoft.com/office/officeart/2008/layout/LinedList"/>
    <dgm:cxn modelId="{8FDEE92D-8665-B345-8519-DBE15627BD6B}" srcId="{9823D948-B095-B047-903E-CDCF042B5DF7}" destId="{4B54100C-CAC6-A54F-A8C4-1DFF5AEC6AFE}" srcOrd="5" destOrd="0" parTransId="{D8DC736A-A520-3849-96C6-E081534DD5CA}" sibTransId="{1EF4083E-104B-594C-A74E-1F2A9D1D973B}"/>
    <dgm:cxn modelId="{2E91EB3B-E053-DC4F-8504-9B413A6495F3}" type="presOf" srcId="{91957738-EC0A-F747-B0FE-2E7A5E862488}" destId="{E80B5205-D9A7-154D-AA56-570AC5F6C7B6}" srcOrd="0" destOrd="0" presId="urn:microsoft.com/office/officeart/2008/layout/LinedList"/>
    <dgm:cxn modelId="{3907D542-9E86-7A4F-B971-0821B3B1FD9F}" type="presOf" srcId="{E1180053-BC16-FE4B-A113-2C69FEAD713F}" destId="{861B65E2-3AB1-7B44-B3C7-7FC32C003E7C}" srcOrd="0" destOrd="0" presId="urn:microsoft.com/office/officeart/2008/layout/LinedList"/>
    <dgm:cxn modelId="{93519374-8C98-A94F-A56C-CC04E35F7BF4}" srcId="{9823D948-B095-B047-903E-CDCF042B5DF7}" destId="{BAB85BFB-79E1-0540-93B5-520E927FB7F2}" srcOrd="4" destOrd="0" parTransId="{E068450D-EE9A-C044-BFD1-FF9E90FCC1D8}" sibTransId="{68D5BEF4-B6B2-E54E-952F-3F4CB6D55272}"/>
    <dgm:cxn modelId="{A999FC7D-168F-FE47-99CC-E242EC9C34A2}" srcId="{9823D948-B095-B047-903E-CDCF042B5DF7}" destId="{91957738-EC0A-F747-B0FE-2E7A5E862488}" srcOrd="2" destOrd="0" parTransId="{1FFE5224-625C-A843-9BB0-1F11314B45E6}" sibTransId="{48EAE2B0-61DE-9B49-99FE-C5D423333364}"/>
    <dgm:cxn modelId="{1FB4778B-A5CD-2A47-815D-26FE4844ADB8}" type="presOf" srcId="{3303A10F-F76F-9F4B-94BF-3B8DD87706C6}" destId="{EE0C6E99-825D-4D46-80C4-A6942BAFC064}" srcOrd="0" destOrd="0" presId="urn:microsoft.com/office/officeart/2008/layout/LinedList"/>
    <dgm:cxn modelId="{779F8899-D3D8-3444-B3E9-B66D6ED1E4D0}" srcId="{9823D948-B095-B047-903E-CDCF042B5DF7}" destId="{0471AF71-20C1-B34D-BDEB-DD155D204B40}" srcOrd="6" destOrd="0" parTransId="{5A292C74-5CB2-DC40-839F-F9E0A04A1DEB}" sibTransId="{715EF40F-788E-CA4D-951C-E0C72236A0FA}"/>
    <dgm:cxn modelId="{3144CE9D-8C6A-5248-B772-FC69C53055A4}" srcId="{9823D948-B095-B047-903E-CDCF042B5DF7}" destId="{5BA78AFB-E83F-CA42-B0EE-BDE39CBAC88E}" srcOrd="0" destOrd="0" parTransId="{8546A69A-7F04-AD4E-8D11-54970A3D8220}" sibTransId="{19001007-B693-6145-AAAA-2B7BC1188657}"/>
    <dgm:cxn modelId="{53C72FA9-E5AA-5641-A693-BF0E27C19B66}" type="presOf" srcId="{4B54100C-CAC6-A54F-A8C4-1DFF5AEC6AFE}" destId="{7FE21147-3531-CC44-95AC-01EEA3C28FCF}" srcOrd="0" destOrd="0" presId="urn:microsoft.com/office/officeart/2008/layout/LinedList"/>
    <dgm:cxn modelId="{0FE371D1-5E0F-5942-9046-A1B3600B82E8}" type="presOf" srcId="{0471AF71-20C1-B34D-BDEB-DD155D204B40}" destId="{7E2569CF-D3FF-974B-B819-2A0AB42CC833}" srcOrd="0" destOrd="0" presId="urn:microsoft.com/office/officeart/2008/layout/LinedList"/>
    <dgm:cxn modelId="{575F2BD8-E026-0B44-B904-C7D1C939CF24}" srcId="{9823D948-B095-B047-903E-CDCF042B5DF7}" destId="{3303A10F-F76F-9F4B-94BF-3B8DD87706C6}" srcOrd="3" destOrd="0" parTransId="{96E40F39-6EE8-A84C-AECC-7A683073EEB6}" sibTransId="{407DD5FE-991F-A345-9034-7FFF573C89A6}"/>
    <dgm:cxn modelId="{CA716DED-41F9-5D4F-B251-7A5BDAE635A1}" type="presOf" srcId="{9823D948-B095-B047-903E-CDCF042B5DF7}" destId="{9CB559EB-1B46-6145-ACDD-23037A2CD5A4}" srcOrd="0" destOrd="0" presId="urn:microsoft.com/office/officeart/2008/layout/LinedList"/>
    <dgm:cxn modelId="{63A069D2-BC89-0049-BCF7-04F204357451}" type="presParOf" srcId="{9CB559EB-1B46-6145-ACDD-23037A2CD5A4}" destId="{2E3B06F8-C629-E74F-AEA0-3BB4A9929573}" srcOrd="0" destOrd="0" presId="urn:microsoft.com/office/officeart/2008/layout/LinedList"/>
    <dgm:cxn modelId="{12887E3F-0E85-7A44-B40B-0C45C2A2B5B3}" type="presParOf" srcId="{9CB559EB-1B46-6145-ACDD-23037A2CD5A4}" destId="{762573F3-2789-234D-A734-548F8E6230BA}" srcOrd="1" destOrd="0" presId="urn:microsoft.com/office/officeart/2008/layout/LinedList"/>
    <dgm:cxn modelId="{CF84B1BA-C8A0-284F-97F7-56756335A4AF}" type="presParOf" srcId="{762573F3-2789-234D-A734-548F8E6230BA}" destId="{411B9921-1455-8940-8C60-1EE6DDCE8CC5}" srcOrd="0" destOrd="0" presId="urn:microsoft.com/office/officeart/2008/layout/LinedList"/>
    <dgm:cxn modelId="{893C8E31-39FA-654C-AFEA-C716333434CC}" type="presParOf" srcId="{762573F3-2789-234D-A734-548F8E6230BA}" destId="{91B07550-BC28-1B4B-B460-2E544E753340}" srcOrd="1" destOrd="0" presId="urn:microsoft.com/office/officeart/2008/layout/LinedList"/>
    <dgm:cxn modelId="{A086D015-B7F6-EB4B-AF58-F9B370A30C5A}" type="presParOf" srcId="{9CB559EB-1B46-6145-ACDD-23037A2CD5A4}" destId="{A52F071C-4AC0-B349-8B96-87D46B2A7897}" srcOrd="2" destOrd="0" presId="urn:microsoft.com/office/officeart/2008/layout/LinedList"/>
    <dgm:cxn modelId="{6976632E-4C60-C14F-96D4-A55C85133BF8}" type="presParOf" srcId="{9CB559EB-1B46-6145-ACDD-23037A2CD5A4}" destId="{7257C99E-B729-0F4A-A580-8C6018436676}" srcOrd="3" destOrd="0" presId="urn:microsoft.com/office/officeart/2008/layout/LinedList"/>
    <dgm:cxn modelId="{92C7CA67-973B-EC4C-8389-0251D83A132E}" type="presParOf" srcId="{7257C99E-B729-0F4A-A580-8C6018436676}" destId="{861B65E2-3AB1-7B44-B3C7-7FC32C003E7C}" srcOrd="0" destOrd="0" presId="urn:microsoft.com/office/officeart/2008/layout/LinedList"/>
    <dgm:cxn modelId="{3FF9593F-DC1A-3A46-801C-8AE3F3CAC7A9}" type="presParOf" srcId="{7257C99E-B729-0F4A-A580-8C6018436676}" destId="{5ADA4071-31C2-134E-B051-8D150C330960}" srcOrd="1" destOrd="0" presId="urn:microsoft.com/office/officeart/2008/layout/LinedList"/>
    <dgm:cxn modelId="{2B140ECC-4AAD-4640-A32B-1ACD300B8D6B}" type="presParOf" srcId="{9CB559EB-1B46-6145-ACDD-23037A2CD5A4}" destId="{7560659C-0D38-2D47-BD46-889FC5593BEF}" srcOrd="4" destOrd="0" presId="urn:microsoft.com/office/officeart/2008/layout/LinedList"/>
    <dgm:cxn modelId="{5471AC7B-F76D-B643-8E33-80FA2ACE6921}" type="presParOf" srcId="{9CB559EB-1B46-6145-ACDD-23037A2CD5A4}" destId="{8C81D8FF-D45C-3C45-A3EA-4D67BCFC35EC}" srcOrd="5" destOrd="0" presId="urn:microsoft.com/office/officeart/2008/layout/LinedList"/>
    <dgm:cxn modelId="{1D0BE4D0-C285-5E41-8A88-39173ACD760D}" type="presParOf" srcId="{8C81D8FF-D45C-3C45-A3EA-4D67BCFC35EC}" destId="{E80B5205-D9A7-154D-AA56-570AC5F6C7B6}" srcOrd="0" destOrd="0" presId="urn:microsoft.com/office/officeart/2008/layout/LinedList"/>
    <dgm:cxn modelId="{19CFE845-22A5-B54D-BC88-2DA4C3C61112}" type="presParOf" srcId="{8C81D8FF-D45C-3C45-A3EA-4D67BCFC35EC}" destId="{04CEE377-92D4-614D-9140-0EEF8AB6B38A}" srcOrd="1" destOrd="0" presId="urn:microsoft.com/office/officeart/2008/layout/LinedList"/>
    <dgm:cxn modelId="{F06811A5-7A2D-8F4A-8729-28AD09F8969B}" type="presParOf" srcId="{9CB559EB-1B46-6145-ACDD-23037A2CD5A4}" destId="{7964B50B-686D-284A-8BF7-F08A623A0BF2}" srcOrd="6" destOrd="0" presId="urn:microsoft.com/office/officeart/2008/layout/LinedList"/>
    <dgm:cxn modelId="{DBCBF830-D393-DB42-B693-FBB13A0CFC18}" type="presParOf" srcId="{9CB559EB-1B46-6145-ACDD-23037A2CD5A4}" destId="{B3432ECD-F0E2-A145-8130-350EA78D199E}" srcOrd="7" destOrd="0" presId="urn:microsoft.com/office/officeart/2008/layout/LinedList"/>
    <dgm:cxn modelId="{3FE9D281-BDB6-4B44-AAE4-E77A6161014A}" type="presParOf" srcId="{B3432ECD-F0E2-A145-8130-350EA78D199E}" destId="{EE0C6E99-825D-4D46-80C4-A6942BAFC064}" srcOrd="0" destOrd="0" presId="urn:microsoft.com/office/officeart/2008/layout/LinedList"/>
    <dgm:cxn modelId="{7401242B-5F52-D543-AD46-CDD4C9E02002}" type="presParOf" srcId="{B3432ECD-F0E2-A145-8130-350EA78D199E}" destId="{264CF441-1267-BC42-94B1-A74AD69AA9AC}" srcOrd="1" destOrd="0" presId="urn:microsoft.com/office/officeart/2008/layout/LinedList"/>
    <dgm:cxn modelId="{1E87AE95-1BC1-A24A-B35A-D1B3C3EF2DF5}" type="presParOf" srcId="{9CB559EB-1B46-6145-ACDD-23037A2CD5A4}" destId="{198E5103-0D10-9B44-B3E3-54ECB2012EF3}" srcOrd="8" destOrd="0" presId="urn:microsoft.com/office/officeart/2008/layout/LinedList"/>
    <dgm:cxn modelId="{FE102E19-0D53-BF41-B2C5-354A144368EB}" type="presParOf" srcId="{9CB559EB-1B46-6145-ACDD-23037A2CD5A4}" destId="{8C47CC69-FDFD-8E40-A77F-D43E74BE23C8}" srcOrd="9" destOrd="0" presId="urn:microsoft.com/office/officeart/2008/layout/LinedList"/>
    <dgm:cxn modelId="{EFD1AAAF-CB9E-A84D-8EEB-C7BD3F24568F}" type="presParOf" srcId="{8C47CC69-FDFD-8E40-A77F-D43E74BE23C8}" destId="{7C76E199-0AD2-BD40-B005-95F7C9D2EE3F}" srcOrd="0" destOrd="0" presId="urn:microsoft.com/office/officeart/2008/layout/LinedList"/>
    <dgm:cxn modelId="{6D1EE278-152D-A340-AD2B-B3A068842046}" type="presParOf" srcId="{8C47CC69-FDFD-8E40-A77F-D43E74BE23C8}" destId="{BDE7C000-1096-534C-8552-ED6F35B309F9}" srcOrd="1" destOrd="0" presId="urn:microsoft.com/office/officeart/2008/layout/LinedList"/>
    <dgm:cxn modelId="{F2022A10-1024-C549-90F4-A108E6C8C68C}" type="presParOf" srcId="{9CB559EB-1B46-6145-ACDD-23037A2CD5A4}" destId="{3611F66E-F058-A14C-9AA9-E794A76553E8}" srcOrd="10" destOrd="0" presId="urn:microsoft.com/office/officeart/2008/layout/LinedList"/>
    <dgm:cxn modelId="{69481339-11A2-BE49-9D36-EC56BAC624AA}" type="presParOf" srcId="{9CB559EB-1B46-6145-ACDD-23037A2CD5A4}" destId="{D0F59EB8-2C32-D44D-85A0-1803C3A2E067}" srcOrd="11" destOrd="0" presId="urn:microsoft.com/office/officeart/2008/layout/LinedList"/>
    <dgm:cxn modelId="{1428C8D8-562F-F842-B743-D9A54BA4EF4B}" type="presParOf" srcId="{D0F59EB8-2C32-D44D-85A0-1803C3A2E067}" destId="{7FE21147-3531-CC44-95AC-01EEA3C28FCF}" srcOrd="0" destOrd="0" presId="urn:microsoft.com/office/officeart/2008/layout/LinedList"/>
    <dgm:cxn modelId="{38D25456-6EA4-F641-B65C-363BB3C3C4F6}" type="presParOf" srcId="{D0F59EB8-2C32-D44D-85A0-1803C3A2E067}" destId="{4377BD6C-8756-B747-9FEA-75F1B1B8E27C}" srcOrd="1" destOrd="0" presId="urn:microsoft.com/office/officeart/2008/layout/LinedList"/>
    <dgm:cxn modelId="{7DD6DA0D-624F-E34A-A182-54707ED54719}" type="presParOf" srcId="{9CB559EB-1B46-6145-ACDD-23037A2CD5A4}" destId="{97C77E8C-87FC-5140-AE95-C6B1997B113A}" srcOrd="12" destOrd="0" presId="urn:microsoft.com/office/officeart/2008/layout/LinedList"/>
    <dgm:cxn modelId="{C7C1B0BD-3A82-4443-9D90-AF7FEC942037}" type="presParOf" srcId="{9CB559EB-1B46-6145-ACDD-23037A2CD5A4}" destId="{88F6E00A-1649-0543-8F0D-2A7EBFDAB51B}" srcOrd="13" destOrd="0" presId="urn:microsoft.com/office/officeart/2008/layout/LinedList"/>
    <dgm:cxn modelId="{2590F5AB-E4B0-B44F-A17F-24287AAB0BE6}" type="presParOf" srcId="{88F6E00A-1649-0543-8F0D-2A7EBFDAB51B}" destId="{7E2569CF-D3FF-974B-B819-2A0AB42CC833}" srcOrd="0" destOrd="0" presId="urn:microsoft.com/office/officeart/2008/layout/LinedList"/>
    <dgm:cxn modelId="{E24AC8FC-42CF-434F-8239-B5BF1B9E69D5}" type="presParOf" srcId="{88F6E00A-1649-0543-8F0D-2A7EBFDAB51B}" destId="{A88934A5-E0CA-8746-B436-25EB17F83C0E}"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3.xml><?xml version="1.0" encoding="utf-8"?>
<dgm:dataModel xmlns:dgm="http://schemas.openxmlformats.org/drawingml/2006/diagram" xmlns:a="http://schemas.openxmlformats.org/drawingml/2006/main">
  <dgm:ptLst>
    <dgm:pt modelId="{9823D948-B095-B047-903E-CDCF042B5DF7}"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5BA78AFB-E83F-CA42-B0EE-BDE39CBAC88E}">
      <dgm:prSet custT="1"/>
      <dgm:spPr/>
      <dgm:t>
        <a:bodyPr/>
        <a:lstStyle/>
        <a:p>
          <a:pPr algn="ctr"/>
          <a:r>
            <a:rPr lang="en-GB" sz="2800" b="0" i="0" dirty="0">
              <a:latin typeface="Times New Roman" panose="02020603050405020304" pitchFamily="18" charset="0"/>
              <a:cs typeface="Times New Roman" panose="02020603050405020304" pitchFamily="18" charset="0"/>
            </a:rPr>
            <a:t>Examples:</a:t>
          </a:r>
          <a:endParaRPr lang="en-IN" sz="2800" dirty="0">
            <a:latin typeface="Times New Roman" panose="02020603050405020304" pitchFamily="18" charset="0"/>
            <a:cs typeface="Times New Roman" panose="02020603050405020304" pitchFamily="18" charset="0"/>
          </a:endParaRPr>
        </a:p>
      </dgm:t>
    </dgm:pt>
    <dgm:pt modelId="{8546A69A-7F04-AD4E-8D11-54970A3D8220}" type="parTrans" cxnId="{3144CE9D-8C6A-5248-B772-FC69C53055A4}">
      <dgm:prSet/>
      <dgm:spPr/>
      <dgm:t>
        <a:bodyPr/>
        <a:lstStyle/>
        <a:p>
          <a:endParaRPr lang="en-GB"/>
        </a:p>
      </dgm:t>
    </dgm:pt>
    <dgm:pt modelId="{19001007-B693-6145-AAAA-2B7BC1188657}" type="sibTrans" cxnId="{3144CE9D-8C6A-5248-B772-FC69C53055A4}">
      <dgm:prSet/>
      <dgm:spPr/>
      <dgm:t>
        <a:bodyPr/>
        <a:lstStyle/>
        <a:p>
          <a:endParaRPr lang="en-GB"/>
        </a:p>
      </dgm:t>
    </dgm:pt>
    <dgm:pt modelId="{11A8893C-EAD1-8E4D-BA3C-C08AA99C19EB}">
      <dgm:prSet custT="1"/>
      <dgm:spPr/>
      <dgm:t>
        <a:bodyPr/>
        <a:lstStyle/>
        <a:p>
          <a:pPr algn="ctr"/>
          <a:r>
            <a:rPr lang="en-GB" sz="2800" b="0" i="0" dirty="0">
              <a:latin typeface="Times New Roman" panose="02020603050405020304" pitchFamily="18" charset="0"/>
              <a:cs typeface="Times New Roman" panose="02020603050405020304" pitchFamily="18" charset="0"/>
            </a:rPr>
            <a:t>Software Updates</a:t>
          </a:r>
          <a:endParaRPr lang="en-IN" sz="2800" dirty="0">
            <a:latin typeface="Times New Roman" panose="02020603050405020304" pitchFamily="18" charset="0"/>
            <a:cs typeface="Times New Roman" panose="02020603050405020304" pitchFamily="18" charset="0"/>
          </a:endParaRPr>
        </a:p>
      </dgm:t>
    </dgm:pt>
    <dgm:pt modelId="{6CBB46F5-4210-1942-8639-FDAF6E40F387}" type="parTrans" cxnId="{2D2E0FE4-AA1F-F449-9047-61B4562FAACE}">
      <dgm:prSet/>
      <dgm:spPr/>
      <dgm:t>
        <a:bodyPr/>
        <a:lstStyle/>
        <a:p>
          <a:endParaRPr lang="en-GB"/>
        </a:p>
      </dgm:t>
    </dgm:pt>
    <dgm:pt modelId="{B33E6A81-2D0D-AC46-AAFB-471B824B5B1D}" type="sibTrans" cxnId="{2D2E0FE4-AA1F-F449-9047-61B4562FAACE}">
      <dgm:prSet/>
      <dgm:spPr/>
      <dgm:t>
        <a:bodyPr/>
        <a:lstStyle/>
        <a:p>
          <a:endParaRPr lang="en-GB"/>
        </a:p>
      </dgm:t>
    </dgm:pt>
    <dgm:pt modelId="{430EAC45-93D7-4C4B-BB69-3E2A9ADE65A5}">
      <dgm:prSet custT="1"/>
      <dgm:spPr/>
      <dgm:t>
        <a:bodyPr/>
        <a:lstStyle/>
        <a:p>
          <a:pPr algn="ctr"/>
          <a:r>
            <a:rPr lang="en-GB" sz="2800" b="0" i="0" dirty="0">
              <a:latin typeface="Times New Roman" panose="02020603050405020304" pitchFamily="18" charset="0"/>
              <a:cs typeface="Times New Roman" panose="02020603050405020304" pitchFamily="18" charset="0"/>
            </a:rPr>
            <a:t>XML Sitemaps</a:t>
          </a:r>
          <a:endParaRPr lang="en-IN" sz="2800" dirty="0">
            <a:latin typeface="Times New Roman" panose="02020603050405020304" pitchFamily="18" charset="0"/>
            <a:cs typeface="Times New Roman" panose="02020603050405020304" pitchFamily="18" charset="0"/>
          </a:endParaRPr>
        </a:p>
      </dgm:t>
    </dgm:pt>
    <dgm:pt modelId="{55CC6F5D-C4D8-9542-842B-B513BDA98452}" type="parTrans" cxnId="{093C8BC5-9529-5C4A-9E35-8F65A24E5906}">
      <dgm:prSet/>
      <dgm:spPr/>
      <dgm:t>
        <a:bodyPr/>
        <a:lstStyle/>
        <a:p>
          <a:endParaRPr lang="en-GB"/>
        </a:p>
      </dgm:t>
    </dgm:pt>
    <dgm:pt modelId="{AA019B51-882C-A040-8335-3B73479E2756}" type="sibTrans" cxnId="{093C8BC5-9529-5C4A-9E35-8F65A24E5906}">
      <dgm:prSet/>
      <dgm:spPr/>
      <dgm:t>
        <a:bodyPr/>
        <a:lstStyle/>
        <a:p>
          <a:endParaRPr lang="en-GB"/>
        </a:p>
      </dgm:t>
    </dgm:pt>
    <dgm:pt modelId="{E5E407BD-950C-9C44-B52B-4CF2BF725FA7}">
      <dgm:prSet custT="1"/>
      <dgm:spPr/>
      <dgm:t>
        <a:bodyPr/>
        <a:lstStyle/>
        <a:p>
          <a:pPr algn="ctr"/>
          <a:r>
            <a:rPr lang="en-GB" sz="2800" b="0" i="0" dirty="0">
              <a:latin typeface="Times New Roman" panose="02020603050405020304" pitchFamily="18" charset="0"/>
              <a:cs typeface="Times New Roman" panose="02020603050405020304" pitchFamily="18" charset="0"/>
            </a:rPr>
            <a:t>Web-based feeds, such as RSS, jobs, weather reports, stock updates, etc.</a:t>
          </a:r>
          <a:endParaRPr lang="en-IN" sz="2800" dirty="0">
            <a:latin typeface="Times New Roman" panose="02020603050405020304" pitchFamily="18" charset="0"/>
            <a:cs typeface="Times New Roman" panose="02020603050405020304" pitchFamily="18" charset="0"/>
          </a:endParaRPr>
        </a:p>
      </dgm:t>
    </dgm:pt>
    <dgm:pt modelId="{55286768-62EC-4249-86B7-D3612022532D}" type="parTrans" cxnId="{4BCA9874-84B0-DF41-8D93-EF7D9265B18B}">
      <dgm:prSet/>
      <dgm:spPr/>
      <dgm:t>
        <a:bodyPr/>
        <a:lstStyle/>
        <a:p>
          <a:endParaRPr lang="en-GB"/>
        </a:p>
      </dgm:t>
    </dgm:pt>
    <dgm:pt modelId="{8E0FEB8A-7639-104D-AAE8-0915190DE79A}" type="sibTrans" cxnId="{4BCA9874-84B0-DF41-8D93-EF7D9265B18B}">
      <dgm:prSet/>
      <dgm:spPr/>
      <dgm:t>
        <a:bodyPr/>
        <a:lstStyle/>
        <a:p>
          <a:endParaRPr lang="en-GB"/>
        </a:p>
      </dgm:t>
    </dgm:pt>
    <dgm:pt modelId="{3CD3AE39-E009-1746-ABFE-119B3EE77075}">
      <dgm:prSet custT="1"/>
      <dgm:spPr/>
      <dgm:t>
        <a:bodyPr/>
        <a:lstStyle/>
        <a:p>
          <a:pPr algn="ctr"/>
          <a:r>
            <a:rPr lang="en-GB" sz="2800" b="0" i="0" dirty="0">
              <a:latin typeface="Times New Roman" panose="02020603050405020304" pitchFamily="18" charset="0"/>
              <a:cs typeface="Times New Roman" panose="02020603050405020304" pitchFamily="18" charset="0"/>
            </a:rPr>
            <a:t>Third-party application</a:t>
          </a:r>
          <a:endParaRPr lang="en-IN" sz="2800" dirty="0">
            <a:latin typeface="Times New Roman" panose="02020603050405020304" pitchFamily="18" charset="0"/>
            <a:cs typeface="Times New Roman" panose="02020603050405020304" pitchFamily="18" charset="0"/>
          </a:endParaRPr>
        </a:p>
      </dgm:t>
    </dgm:pt>
    <dgm:pt modelId="{B909854C-2226-8046-B875-EA1262811EA2}" type="parTrans" cxnId="{8AC7FA63-39D2-3346-9B3B-0CB09669D0AC}">
      <dgm:prSet/>
      <dgm:spPr/>
      <dgm:t>
        <a:bodyPr/>
        <a:lstStyle/>
        <a:p>
          <a:endParaRPr lang="en-GB"/>
        </a:p>
      </dgm:t>
    </dgm:pt>
    <dgm:pt modelId="{5635E7F0-172F-6F47-B81A-F3FBE927F869}" type="sibTrans" cxnId="{8AC7FA63-39D2-3346-9B3B-0CB09669D0AC}">
      <dgm:prSet/>
      <dgm:spPr/>
      <dgm:t>
        <a:bodyPr/>
        <a:lstStyle/>
        <a:p>
          <a:endParaRPr lang="en-GB"/>
        </a:p>
      </dgm:t>
    </dgm:pt>
    <dgm:pt modelId="{9CB559EB-1B46-6145-ACDD-23037A2CD5A4}" type="pres">
      <dgm:prSet presAssocID="{9823D948-B095-B047-903E-CDCF042B5DF7}" presName="vert0" presStyleCnt="0">
        <dgm:presLayoutVars>
          <dgm:dir/>
          <dgm:animOne val="branch"/>
          <dgm:animLvl val="lvl"/>
        </dgm:presLayoutVars>
      </dgm:prSet>
      <dgm:spPr/>
    </dgm:pt>
    <dgm:pt modelId="{2E3B06F8-C629-E74F-AEA0-3BB4A9929573}" type="pres">
      <dgm:prSet presAssocID="{5BA78AFB-E83F-CA42-B0EE-BDE39CBAC88E}" presName="thickLine" presStyleLbl="alignNode1" presStyleIdx="0" presStyleCnt="5"/>
      <dgm:spPr/>
    </dgm:pt>
    <dgm:pt modelId="{762573F3-2789-234D-A734-548F8E6230BA}" type="pres">
      <dgm:prSet presAssocID="{5BA78AFB-E83F-CA42-B0EE-BDE39CBAC88E}" presName="horz1" presStyleCnt="0"/>
      <dgm:spPr/>
    </dgm:pt>
    <dgm:pt modelId="{411B9921-1455-8940-8C60-1EE6DDCE8CC5}" type="pres">
      <dgm:prSet presAssocID="{5BA78AFB-E83F-CA42-B0EE-BDE39CBAC88E}" presName="tx1" presStyleLbl="revTx" presStyleIdx="0" presStyleCnt="5"/>
      <dgm:spPr/>
    </dgm:pt>
    <dgm:pt modelId="{91B07550-BC28-1B4B-B460-2E544E753340}" type="pres">
      <dgm:prSet presAssocID="{5BA78AFB-E83F-CA42-B0EE-BDE39CBAC88E}" presName="vert1" presStyleCnt="0"/>
      <dgm:spPr/>
    </dgm:pt>
    <dgm:pt modelId="{27AC6BC2-7F76-AC4A-98AD-F45145806DB2}" type="pres">
      <dgm:prSet presAssocID="{11A8893C-EAD1-8E4D-BA3C-C08AA99C19EB}" presName="thickLine" presStyleLbl="alignNode1" presStyleIdx="1" presStyleCnt="5"/>
      <dgm:spPr/>
    </dgm:pt>
    <dgm:pt modelId="{4EF4D3CF-24F4-E045-BD39-B4C068B893E4}" type="pres">
      <dgm:prSet presAssocID="{11A8893C-EAD1-8E4D-BA3C-C08AA99C19EB}" presName="horz1" presStyleCnt="0"/>
      <dgm:spPr/>
    </dgm:pt>
    <dgm:pt modelId="{E0986D22-735C-2F47-895F-2F6DC893C870}" type="pres">
      <dgm:prSet presAssocID="{11A8893C-EAD1-8E4D-BA3C-C08AA99C19EB}" presName="tx1" presStyleLbl="revTx" presStyleIdx="1" presStyleCnt="5"/>
      <dgm:spPr/>
    </dgm:pt>
    <dgm:pt modelId="{447E58F3-7625-6A41-AF64-DD5CD36D6AA8}" type="pres">
      <dgm:prSet presAssocID="{11A8893C-EAD1-8E4D-BA3C-C08AA99C19EB}" presName="vert1" presStyleCnt="0"/>
      <dgm:spPr/>
    </dgm:pt>
    <dgm:pt modelId="{0B23EF0F-55A0-9441-9EFE-CA69B8C3E453}" type="pres">
      <dgm:prSet presAssocID="{430EAC45-93D7-4C4B-BB69-3E2A9ADE65A5}" presName="thickLine" presStyleLbl="alignNode1" presStyleIdx="2" presStyleCnt="5"/>
      <dgm:spPr/>
    </dgm:pt>
    <dgm:pt modelId="{A0DE1D03-0126-F648-B903-6C3D6ABFA964}" type="pres">
      <dgm:prSet presAssocID="{430EAC45-93D7-4C4B-BB69-3E2A9ADE65A5}" presName="horz1" presStyleCnt="0"/>
      <dgm:spPr/>
    </dgm:pt>
    <dgm:pt modelId="{4D6106DC-8A75-A944-8C47-C46BB8F803F2}" type="pres">
      <dgm:prSet presAssocID="{430EAC45-93D7-4C4B-BB69-3E2A9ADE65A5}" presName="tx1" presStyleLbl="revTx" presStyleIdx="2" presStyleCnt="5"/>
      <dgm:spPr/>
    </dgm:pt>
    <dgm:pt modelId="{E113E58C-9395-1342-AF0C-5F5731627613}" type="pres">
      <dgm:prSet presAssocID="{430EAC45-93D7-4C4B-BB69-3E2A9ADE65A5}" presName="vert1" presStyleCnt="0"/>
      <dgm:spPr/>
    </dgm:pt>
    <dgm:pt modelId="{D450F40D-1D51-154C-AFEF-626B165B3A1E}" type="pres">
      <dgm:prSet presAssocID="{E5E407BD-950C-9C44-B52B-4CF2BF725FA7}" presName="thickLine" presStyleLbl="alignNode1" presStyleIdx="3" presStyleCnt="5"/>
      <dgm:spPr/>
    </dgm:pt>
    <dgm:pt modelId="{2ED37945-2BA2-D246-9FBA-D1151FE554B7}" type="pres">
      <dgm:prSet presAssocID="{E5E407BD-950C-9C44-B52B-4CF2BF725FA7}" presName="horz1" presStyleCnt="0"/>
      <dgm:spPr/>
    </dgm:pt>
    <dgm:pt modelId="{1C6FD1B9-2BA4-174F-9A15-CF691A929AB1}" type="pres">
      <dgm:prSet presAssocID="{E5E407BD-950C-9C44-B52B-4CF2BF725FA7}" presName="tx1" presStyleLbl="revTx" presStyleIdx="3" presStyleCnt="5"/>
      <dgm:spPr/>
    </dgm:pt>
    <dgm:pt modelId="{BAA84AE8-EF6F-214B-BC9C-807D4894BA7B}" type="pres">
      <dgm:prSet presAssocID="{E5E407BD-950C-9C44-B52B-4CF2BF725FA7}" presName="vert1" presStyleCnt="0"/>
      <dgm:spPr/>
    </dgm:pt>
    <dgm:pt modelId="{66281BB1-E0D2-0F49-89A1-352CAFFE2CDE}" type="pres">
      <dgm:prSet presAssocID="{3CD3AE39-E009-1746-ABFE-119B3EE77075}" presName="thickLine" presStyleLbl="alignNode1" presStyleIdx="4" presStyleCnt="5"/>
      <dgm:spPr/>
    </dgm:pt>
    <dgm:pt modelId="{9A96747D-9B51-A94E-AF30-CB6956FEC1F5}" type="pres">
      <dgm:prSet presAssocID="{3CD3AE39-E009-1746-ABFE-119B3EE77075}" presName="horz1" presStyleCnt="0"/>
      <dgm:spPr/>
    </dgm:pt>
    <dgm:pt modelId="{07A745A0-632E-2640-ABD1-B6F564A0E18F}" type="pres">
      <dgm:prSet presAssocID="{3CD3AE39-E009-1746-ABFE-119B3EE77075}" presName="tx1" presStyleLbl="revTx" presStyleIdx="4" presStyleCnt="5"/>
      <dgm:spPr/>
    </dgm:pt>
    <dgm:pt modelId="{06288186-FEDA-074B-AD05-14684321A8B6}" type="pres">
      <dgm:prSet presAssocID="{3CD3AE39-E009-1746-ABFE-119B3EE77075}" presName="vert1" presStyleCnt="0"/>
      <dgm:spPr/>
    </dgm:pt>
  </dgm:ptLst>
  <dgm:cxnLst>
    <dgm:cxn modelId="{AF9EC01D-C58F-F04C-94FD-148405D42912}" type="presOf" srcId="{5BA78AFB-E83F-CA42-B0EE-BDE39CBAC88E}" destId="{411B9921-1455-8940-8C60-1EE6DDCE8CC5}" srcOrd="0" destOrd="0" presId="urn:microsoft.com/office/officeart/2008/layout/LinedList"/>
    <dgm:cxn modelId="{45F36C22-F2D9-1A4F-9704-4594D713F10B}" type="presOf" srcId="{430EAC45-93D7-4C4B-BB69-3E2A9ADE65A5}" destId="{4D6106DC-8A75-A944-8C47-C46BB8F803F2}" srcOrd="0" destOrd="0" presId="urn:microsoft.com/office/officeart/2008/layout/LinedList"/>
    <dgm:cxn modelId="{0052FD3D-A12C-E642-90FC-BD09CE31DCA1}" type="presOf" srcId="{11A8893C-EAD1-8E4D-BA3C-C08AA99C19EB}" destId="{E0986D22-735C-2F47-895F-2F6DC893C870}" srcOrd="0" destOrd="0" presId="urn:microsoft.com/office/officeart/2008/layout/LinedList"/>
    <dgm:cxn modelId="{8AC7FA63-39D2-3346-9B3B-0CB09669D0AC}" srcId="{9823D948-B095-B047-903E-CDCF042B5DF7}" destId="{3CD3AE39-E009-1746-ABFE-119B3EE77075}" srcOrd="4" destOrd="0" parTransId="{B909854C-2226-8046-B875-EA1262811EA2}" sibTransId="{5635E7F0-172F-6F47-B81A-F3FBE927F869}"/>
    <dgm:cxn modelId="{4BCA9874-84B0-DF41-8D93-EF7D9265B18B}" srcId="{9823D948-B095-B047-903E-CDCF042B5DF7}" destId="{E5E407BD-950C-9C44-B52B-4CF2BF725FA7}" srcOrd="3" destOrd="0" parTransId="{55286768-62EC-4249-86B7-D3612022532D}" sibTransId="{8E0FEB8A-7639-104D-AAE8-0915190DE79A}"/>
    <dgm:cxn modelId="{7FD49887-77DF-2B47-88BB-83C3C90EC9B5}" type="presOf" srcId="{E5E407BD-950C-9C44-B52B-4CF2BF725FA7}" destId="{1C6FD1B9-2BA4-174F-9A15-CF691A929AB1}" srcOrd="0" destOrd="0" presId="urn:microsoft.com/office/officeart/2008/layout/LinedList"/>
    <dgm:cxn modelId="{AC21AD95-3627-CB44-9A8E-232F3E1244CB}" type="presOf" srcId="{3CD3AE39-E009-1746-ABFE-119B3EE77075}" destId="{07A745A0-632E-2640-ABD1-B6F564A0E18F}" srcOrd="0" destOrd="0" presId="urn:microsoft.com/office/officeart/2008/layout/LinedList"/>
    <dgm:cxn modelId="{3144CE9D-8C6A-5248-B772-FC69C53055A4}" srcId="{9823D948-B095-B047-903E-CDCF042B5DF7}" destId="{5BA78AFB-E83F-CA42-B0EE-BDE39CBAC88E}" srcOrd="0" destOrd="0" parTransId="{8546A69A-7F04-AD4E-8D11-54970A3D8220}" sibTransId="{19001007-B693-6145-AAAA-2B7BC1188657}"/>
    <dgm:cxn modelId="{093C8BC5-9529-5C4A-9E35-8F65A24E5906}" srcId="{9823D948-B095-B047-903E-CDCF042B5DF7}" destId="{430EAC45-93D7-4C4B-BB69-3E2A9ADE65A5}" srcOrd="2" destOrd="0" parTransId="{55CC6F5D-C4D8-9542-842B-B513BDA98452}" sibTransId="{AA019B51-882C-A040-8335-3B73479E2756}"/>
    <dgm:cxn modelId="{2D2E0FE4-AA1F-F449-9047-61B4562FAACE}" srcId="{9823D948-B095-B047-903E-CDCF042B5DF7}" destId="{11A8893C-EAD1-8E4D-BA3C-C08AA99C19EB}" srcOrd="1" destOrd="0" parTransId="{6CBB46F5-4210-1942-8639-FDAF6E40F387}" sibTransId="{B33E6A81-2D0D-AC46-AAFB-471B824B5B1D}"/>
    <dgm:cxn modelId="{CA716DED-41F9-5D4F-B251-7A5BDAE635A1}" type="presOf" srcId="{9823D948-B095-B047-903E-CDCF042B5DF7}" destId="{9CB559EB-1B46-6145-ACDD-23037A2CD5A4}" srcOrd="0" destOrd="0" presId="urn:microsoft.com/office/officeart/2008/layout/LinedList"/>
    <dgm:cxn modelId="{63A069D2-BC89-0049-BCF7-04F204357451}" type="presParOf" srcId="{9CB559EB-1B46-6145-ACDD-23037A2CD5A4}" destId="{2E3B06F8-C629-E74F-AEA0-3BB4A9929573}" srcOrd="0" destOrd="0" presId="urn:microsoft.com/office/officeart/2008/layout/LinedList"/>
    <dgm:cxn modelId="{12887E3F-0E85-7A44-B40B-0C45C2A2B5B3}" type="presParOf" srcId="{9CB559EB-1B46-6145-ACDD-23037A2CD5A4}" destId="{762573F3-2789-234D-A734-548F8E6230BA}" srcOrd="1" destOrd="0" presId="urn:microsoft.com/office/officeart/2008/layout/LinedList"/>
    <dgm:cxn modelId="{CF84B1BA-C8A0-284F-97F7-56756335A4AF}" type="presParOf" srcId="{762573F3-2789-234D-A734-548F8E6230BA}" destId="{411B9921-1455-8940-8C60-1EE6DDCE8CC5}" srcOrd="0" destOrd="0" presId="urn:microsoft.com/office/officeart/2008/layout/LinedList"/>
    <dgm:cxn modelId="{893C8E31-39FA-654C-AFEA-C716333434CC}" type="presParOf" srcId="{762573F3-2789-234D-A734-548F8E6230BA}" destId="{91B07550-BC28-1B4B-B460-2E544E753340}" srcOrd="1" destOrd="0" presId="urn:microsoft.com/office/officeart/2008/layout/LinedList"/>
    <dgm:cxn modelId="{257F12E6-DEC2-5E40-8115-B6616BA7B0F8}" type="presParOf" srcId="{9CB559EB-1B46-6145-ACDD-23037A2CD5A4}" destId="{27AC6BC2-7F76-AC4A-98AD-F45145806DB2}" srcOrd="2" destOrd="0" presId="urn:microsoft.com/office/officeart/2008/layout/LinedList"/>
    <dgm:cxn modelId="{C2D42A03-6175-374F-88D9-ADA8D8D1B5FC}" type="presParOf" srcId="{9CB559EB-1B46-6145-ACDD-23037A2CD5A4}" destId="{4EF4D3CF-24F4-E045-BD39-B4C068B893E4}" srcOrd="3" destOrd="0" presId="urn:microsoft.com/office/officeart/2008/layout/LinedList"/>
    <dgm:cxn modelId="{4A298D67-778E-1C4D-B229-A7D56F759C91}" type="presParOf" srcId="{4EF4D3CF-24F4-E045-BD39-B4C068B893E4}" destId="{E0986D22-735C-2F47-895F-2F6DC893C870}" srcOrd="0" destOrd="0" presId="urn:microsoft.com/office/officeart/2008/layout/LinedList"/>
    <dgm:cxn modelId="{0AD0F6DE-FE3D-0B4A-B6A7-2994C95FAADC}" type="presParOf" srcId="{4EF4D3CF-24F4-E045-BD39-B4C068B893E4}" destId="{447E58F3-7625-6A41-AF64-DD5CD36D6AA8}" srcOrd="1" destOrd="0" presId="urn:microsoft.com/office/officeart/2008/layout/LinedList"/>
    <dgm:cxn modelId="{1C87CB01-9216-2745-AEE2-DA2DE731C88D}" type="presParOf" srcId="{9CB559EB-1B46-6145-ACDD-23037A2CD5A4}" destId="{0B23EF0F-55A0-9441-9EFE-CA69B8C3E453}" srcOrd="4" destOrd="0" presId="urn:microsoft.com/office/officeart/2008/layout/LinedList"/>
    <dgm:cxn modelId="{F75003EB-28A2-464E-BDBF-409167B52602}" type="presParOf" srcId="{9CB559EB-1B46-6145-ACDD-23037A2CD5A4}" destId="{A0DE1D03-0126-F648-B903-6C3D6ABFA964}" srcOrd="5" destOrd="0" presId="urn:microsoft.com/office/officeart/2008/layout/LinedList"/>
    <dgm:cxn modelId="{3FAD3768-5EE5-BC49-9447-EB501DEC0FCD}" type="presParOf" srcId="{A0DE1D03-0126-F648-B903-6C3D6ABFA964}" destId="{4D6106DC-8A75-A944-8C47-C46BB8F803F2}" srcOrd="0" destOrd="0" presId="urn:microsoft.com/office/officeart/2008/layout/LinedList"/>
    <dgm:cxn modelId="{4B89F392-C3BA-954F-9A86-7E0303BC2FC9}" type="presParOf" srcId="{A0DE1D03-0126-F648-B903-6C3D6ABFA964}" destId="{E113E58C-9395-1342-AF0C-5F5731627613}" srcOrd="1" destOrd="0" presId="urn:microsoft.com/office/officeart/2008/layout/LinedList"/>
    <dgm:cxn modelId="{60EE91FA-A681-CA44-BB25-D1E7690DE2A6}" type="presParOf" srcId="{9CB559EB-1B46-6145-ACDD-23037A2CD5A4}" destId="{D450F40D-1D51-154C-AFEF-626B165B3A1E}" srcOrd="6" destOrd="0" presId="urn:microsoft.com/office/officeart/2008/layout/LinedList"/>
    <dgm:cxn modelId="{5E776171-7AB9-804B-929A-E1B78B975025}" type="presParOf" srcId="{9CB559EB-1B46-6145-ACDD-23037A2CD5A4}" destId="{2ED37945-2BA2-D246-9FBA-D1151FE554B7}" srcOrd="7" destOrd="0" presId="urn:microsoft.com/office/officeart/2008/layout/LinedList"/>
    <dgm:cxn modelId="{149F1D99-F113-C946-9618-7A8F0314E8FC}" type="presParOf" srcId="{2ED37945-2BA2-D246-9FBA-D1151FE554B7}" destId="{1C6FD1B9-2BA4-174F-9A15-CF691A929AB1}" srcOrd="0" destOrd="0" presId="urn:microsoft.com/office/officeart/2008/layout/LinedList"/>
    <dgm:cxn modelId="{9B9E2AE6-AF41-4643-A8EE-5C07AAC6706D}" type="presParOf" srcId="{2ED37945-2BA2-D246-9FBA-D1151FE554B7}" destId="{BAA84AE8-EF6F-214B-BC9C-807D4894BA7B}" srcOrd="1" destOrd="0" presId="urn:microsoft.com/office/officeart/2008/layout/LinedList"/>
    <dgm:cxn modelId="{1DEA2A94-E872-064C-BF11-38649B129B66}" type="presParOf" srcId="{9CB559EB-1B46-6145-ACDD-23037A2CD5A4}" destId="{66281BB1-E0D2-0F49-89A1-352CAFFE2CDE}" srcOrd="8" destOrd="0" presId="urn:microsoft.com/office/officeart/2008/layout/LinedList"/>
    <dgm:cxn modelId="{2F80AC8B-2017-C84D-8957-475FBFC5264F}" type="presParOf" srcId="{9CB559EB-1B46-6145-ACDD-23037A2CD5A4}" destId="{9A96747D-9B51-A94E-AF30-CB6956FEC1F5}" srcOrd="9" destOrd="0" presId="urn:microsoft.com/office/officeart/2008/layout/LinedList"/>
    <dgm:cxn modelId="{0F2B5E86-C23D-3940-B081-6A5F0920DD0D}" type="presParOf" srcId="{9A96747D-9B51-A94E-AF30-CB6956FEC1F5}" destId="{07A745A0-632E-2640-ABD1-B6F564A0E18F}" srcOrd="0" destOrd="0" presId="urn:microsoft.com/office/officeart/2008/layout/LinedList"/>
    <dgm:cxn modelId="{1C11AE30-049F-2A48-94DE-608245413311}" type="presParOf" srcId="{9A96747D-9B51-A94E-AF30-CB6956FEC1F5}" destId="{06288186-FEDA-074B-AD05-14684321A8B6}"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4.xml><?xml version="1.0" encoding="utf-8"?>
<dgm:dataModel xmlns:dgm="http://schemas.openxmlformats.org/drawingml/2006/diagram" xmlns:a="http://schemas.openxmlformats.org/drawingml/2006/main">
  <dgm:ptLst>
    <dgm:pt modelId="{74DBBAD0-77D4-A344-A9B4-480039DA4DD9}"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35665619-733A-6744-920D-8A1EEB1E9B6C}">
      <dgm:prSet custT="1"/>
      <dgm:spPr/>
      <dgm:t>
        <a:bodyPr/>
        <a:lstStyle/>
        <a:p>
          <a:pPr algn="just"/>
          <a:r>
            <a:rPr lang="en-IN" sz="4400" b="0" i="0" dirty="0">
              <a:latin typeface="Algerian" pitchFamily="82" charset="77"/>
            </a:rPr>
            <a:t>For XML, Things to </a:t>
          </a:r>
        </a:p>
        <a:p>
          <a:pPr algn="just"/>
          <a:r>
            <a:rPr lang="en-IN" sz="4400" b="0" i="0" dirty="0">
              <a:latin typeface="Algerian" pitchFamily="82" charset="77"/>
            </a:rPr>
            <a:t>keep </a:t>
          </a:r>
        </a:p>
        <a:p>
          <a:pPr algn="just"/>
          <a:r>
            <a:rPr lang="en-IN" sz="4400" b="0" i="0" dirty="0">
              <a:latin typeface="Algerian" pitchFamily="82" charset="77"/>
            </a:rPr>
            <a:t>in mind </a:t>
          </a:r>
          <a:endParaRPr lang="en-IN" sz="4400" dirty="0">
            <a:latin typeface="Algerian" pitchFamily="82" charset="77"/>
          </a:endParaRPr>
        </a:p>
      </dgm:t>
    </dgm:pt>
    <dgm:pt modelId="{E6AF3F3C-D763-714D-9E00-378CBB33AFE3}" type="parTrans" cxnId="{F4FA3C34-63D5-2C4D-8FC0-EA35C4EF5328}">
      <dgm:prSet/>
      <dgm:spPr/>
      <dgm:t>
        <a:bodyPr/>
        <a:lstStyle/>
        <a:p>
          <a:endParaRPr lang="en-GB"/>
        </a:p>
      </dgm:t>
    </dgm:pt>
    <dgm:pt modelId="{C6665B6C-25DE-B342-9DC6-ECAE519E0866}" type="sibTrans" cxnId="{F4FA3C34-63D5-2C4D-8FC0-EA35C4EF5328}">
      <dgm:prSet/>
      <dgm:spPr/>
      <dgm:t>
        <a:bodyPr/>
        <a:lstStyle/>
        <a:p>
          <a:endParaRPr lang="en-GB"/>
        </a:p>
      </dgm:t>
    </dgm:pt>
    <dgm:pt modelId="{6518F28B-F40F-164F-B40C-B921F43C281B}">
      <dgm:prSet custT="1"/>
      <dgm:spPr/>
      <dgm:t>
        <a:bodyPr/>
        <a:lstStyle/>
        <a:p>
          <a:pPr algn="just">
            <a:buFont typeface="Arial" panose="020B0604020202020204" pitchFamily="34" charset="0"/>
            <a:buChar char="•"/>
          </a:pPr>
          <a:r>
            <a:rPr lang="en-IN" sz="1800" b="0" i="0" dirty="0">
              <a:latin typeface="Times New Roman" panose="02020603050405020304" pitchFamily="18" charset="0"/>
              <a:cs typeface="Times New Roman" panose="02020603050405020304" pitchFamily="18" charset="0"/>
            </a:rPr>
            <a:t>It is self describing.</a:t>
          </a:r>
        </a:p>
        <a:p>
          <a:pPr algn="just">
            <a:buFont typeface="Arial" panose="020B0604020202020204" pitchFamily="34" charset="0"/>
            <a:buChar char="•"/>
          </a:pPr>
          <a:r>
            <a:rPr lang="en-IN" sz="1800" b="0" i="0" dirty="0">
              <a:latin typeface="Times New Roman" panose="02020603050405020304" pitchFamily="18" charset="0"/>
              <a:cs typeface="Times New Roman" panose="02020603050405020304" pitchFamily="18" charset="0"/>
            </a:rPr>
            <a:t>it contains not only the data but also the meta data. </a:t>
          </a:r>
        </a:p>
        <a:p>
          <a:pPr algn="just">
            <a:buFont typeface="Arial" panose="020B0604020202020204" pitchFamily="34" charset="0"/>
            <a:buChar char="•"/>
          </a:pPr>
          <a:r>
            <a:rPr lang="en-IN" sz="1800" b="0" i="0" dirty="0">
              <a:latin typeface="Times New Roman" panose="02020603050405020304" pitchFamily="18" charset="0"/>
              <a:cs typeface="Times New Roman" panose="02020603050405020304" pitchFamily="18" charset="0"/>
            </a:rPr>
            <a:t>We do not really need to know the schema to read from an XML, unlike RDBMS which is wholly dependent on schema.</a:t>
          </a:r>
          <a:endParaRPr lang="en-IN" sz="1800" dirty="0">
            <a:latin typeface="Times New Roman" panose="02020603050405020304" pitchFamily="18" charset="0"/>
            <a:cs typeface="Times New Roman" panose="02020603050405020304" pitchFamily="18" charset="0"/>
          </a:endParaRPr>
        </a:p>
      </dgm:t>
    </dgm:pt>
    <dgm:pt modelId="{A0FE23F9-D65F-AB4A-B0CC-FD6DD4DC12ED}" type="parTrans" cxnId="{3BCFB8AA-0297-E346-B832-44B64E880832}">
      <dgm:prSet/>
      <dgm:spPr/>
      <dgm:t>
        <a:bodyPr/>
        <a:lstStyle/>
        <a:p>
          <a:endParaRPr lang="en-GB"/>
        </a:p>
      </dgm:t>
    </dgm:pt>
    <dgm:pt modelId="{36FF9794-2268-C549-B4C2-13A8D8F9DA0A}" type="sibTrans" cxnId="{3BCFB8AA-0297-E346-B832-44B64E880832}">
      <dgm:prSet/>
      <dgm:spPr/>
      <dgm:t>
        <a:bodyPr/>
        <a:lstStyle/>
        <a:p>
          <a:endParaRPr lang="en-GB"/>
        </a:p>
      </dgm:t>
    </dgm:pt>
    <dgm:pt modelId="{E96240AE-7830-DC41-86B9-A2E4395BD40E}">
      <dgm:prSet custT="1"/>
      <dgm:spPr/>
      <dgm:t>
        <a:bodyPr/>
        <a:lstStyle/>
        <a:p>
          <a:pPr algn="just">
            <a:buFont typeface="Arial" panose="020B0604020202020204" pitchFamily="34" charset="0"/>
            <a:buChar char="•"/>
          </a:pPr>
          <a:r>
            <a:rPr lang="en-IN" sz="1600" b="0" i="0" dirty="0">
              <a:latin typeface="Times New Roman" panose="02020603050405020304" pitchFamily="18" charset="0"/>
              <a:cs typeface="Times New Roman" panose="02020603050405020304" pitchFamily="18" charset="0"/>
            </a:rPr>
            <a:t>Data in XML is more of a hierarchical model, so something like A country is divided into states, each state is divided into districts and each districts into talukas.</a:t>
          </a:r>
        </a:p>
        <a:p>
          <a:pPr algn="just">
            <a:buFont typeface="Arial" panose="020B0604020202020204" pitchFamily="34" charset="0"/>
            <a:buChar char="•"/>
          </a:pPr>
          <a:r>
            <a:rPr lang="en-IN" sz="1600" b="0" i="0" dirty="0">
              <a:latin typeface="Times New Roman" panose="02020603050405020304" pitchFamily="18" charset="0"/>
              <a:cs typeface="Times New Roman" panose="02020603050405020304" pitchFamily="18" charset="0"/>
            </a:rPr>
            <a:t>RBDMS on the other hand specifies relationship in a more normalized form, using primary and foreign keys.</a:t>
          </a:r>
        </a:p>
        <a:p>
          <a:pPr algn="just">
            <a:buFont typeface="Arial" panose="020B0604020202020204" pitchFamily="34" charset="0"/>
            <a:buChar char="•"/>
          </a:pPr>
          <a:r>
            <a:rPr lang="en-IN" sz="1600" b="0" i="0" dirty="0">
              <a:latin typeface="Times New Roman" panose="02020603050405020304" pitchFamily="18" charset="0"/>
              <a:cs typeface="Times New Roman" panose="02020603050405020304" pitchFamily="18" charset="0"/>
            </a:rPr>
            <a:t>E.g.: A country has many states, but a state can belong to only one country. A State has many districts, but each district belongs to only one state.</a:t>
          </a:r>
          <a:endParaRPr lang="en-IN" sz="1600" dirty="0">
            <a:latin typeface="Times New Roman" panose="02020603050405020304" pitchFamily="18" charset="0"/>
            <a:cs typeface="Times New Roman" panose="02020603050405020304" pitchFamily="18" charset="0"/>
          </a:endParaRPr>
        </a:p>
      </dgm:t>
    </dgm:pt>
    <dgm:pt modelId="{C626899E-863F-0E4C-B41C-4DED182EDD6C}" type="parTrans" cxnId="{11007330-90F8-4D45-A9EB-AD2792D3E7AF}">
      <dgm:prSet/>
      <dgm:spPr/>
      <dgm:t>
        <a:bodyPr/>
        <a:lstStyle/>
        <a:p>
          <a:endParaRPr lang="en-GB"/>
        </a:p>
      </dgm:t>
    </dgm:pt>
    <dgm:pt modelId="{D5D28D1B-0931-664E-A583-C4DD7A478885}" type="sibTrans" cxnId="{11007330-90F8-4D45-A9EB-AD2792D3E7AF}">
      <dgm:prSet/>
      <dgm:spPr/>
      <dgm:t>
        <a:bodyPr/>
        <a:lstStyle/>
        <a:p>
          <a:endParaRPr lang="en-GB"/>
        </a:p>
      </dgm:t>
    </dgm:pt>
    <dgm:pt modelId="{67A59FF4-F9D1-984A-A421-21A31CA08B50}">
      <dgm:prSet custT="1"/>
      <dgm:spPr/>
      <dgm:t>
        <a:bodyPr/>
        <a:lstStyle/>
        <a:p>
          <a:r>
            <a:rPr lang="en-IN" sz="1800" b="0" i="0" dirty="0">
              <a:latin typeface="Times New Roman" panose="02020603050405020304" pitchFamily="18" charset="0"/>
              <a:cs typeface="Times New Roman" panose="02020603050405020304" pitchFamily="18" charset="0"/>
            </a:rPr>
            <a:t>RDBMS is more like different sets of data, related to each other. So you have different seats say-Country, State, City, District all inter related to each other in a way.</a:t>
          </a:r>
          <a:endParaRPr lang="en-IN" sz="1800" dirty="0">
            <a:latin typeface="Times New Roman" panose="02020603050405020304" pitchFamily="18" charset="0"/>
            <a:cs typeface="Times New Roman" panose="02020603050405020304" pitchFamily="18" charset="0"/>
          </a:endParaRPr>
        </a:p>
      </dgm:t>
    </dgm:pt>
    <dgm:pt modelId="{82DB145A-B91B-A64C-A49D-49CDA79614B4}" type="parTrans" cxnId="{04E85B8B-1C9A-9548-8BAF-B343654DDF94}">
      <dgm:prSet/>
      <dgm:spPr/>
      <dgm:t>
        <a:bodyPr/>
        <a:lstStyle/>
        <a:p>
          <a:endParaRPr lang="en-GB"/>
        </a:p>
      </dgm:t>
    </dgm:pt>
    <dgm:pt modelId="{8899DDB6-221F-4F46-B998-5C494197DD02}" type="sibTrans" cxnId="{04E85B8B-1C9A-9548-8BAF-B343654DDF94}">
      <dgm:prSet/>
      <dgm:spPr/>
      <dgm:t>
        <a:bodyPr/>
        <a:lstStyle/>
        <a:p>
          <a:endParaRPr lang="en-GB"/>
        </a:p>
      </dgm:t>
    </dgm:pt>
    <dgm:pt modelId="{45D5DBFD-3A37-224E-8D17-05044073C882}" type="pres">
      <dgm:prSet presAssocID="{74DBBAD0-77D4-A344-A9B4-480039DA4DD9}" presName="vert0" presStyleCnt="0">
        <dgm:presLayoutVars>
          <dgm:dir/>
          <dgm:animOne val="branch"/>
          <dgm:animLvl val="lvl"/>
        </dgm:presLayoutVars>
      </dgm:prSet>
      <dgm:spPr/>
    </dgm:pt>
    <dgm:pt modelId="{FC59D29E-97B1-BA4F-8278-B890A7596B63}" type="pres">
      <dgm:prSet presAssocID="{35665619-733A-6744-920D-8A1EEB1E9B6C}" presName="thickLine" presStyleLbl="alignNode1" presStyleIdx="0" presStyleCnt="1"/>
      <dgm:spPr/>
    </dgm:pt>
    <dgm:pt modelId="{F749B0BF-CA87-AD49-9942-DD23CF884F17}" type="pres">
      <dgm:prSet presAssocID="{35665619-733A-6744-920D-8A1EEB1E9B6C}" presName="horz1" presStyleCnt="0"/>
      <dgm:spPr/>
    </dgm:pt>
    <dgm:pt modelId="{570F556E-AEC4-3543-BCA1-7E9E97571AD9}" type="pres">
      <dgm:prSet presAssocID="{35665619-733A-6744-920D-8A1EEB1E9B6C}" presName="tx1" presStyleLbl="revTx" presStyleIdx="0" presStyleCnt="4" custScaleX="118412"/>
      <dgm:spPr/>
    </dgm:pt>
    <dgm:pt modelId="{AABF1E5E-A399-9949-8E86-59FCD6D8F66B}" type="pres">
      <dgm:prSet presAssocID="{35665619-733A-6744-920D-8A1EEB1E9B6C}" presName="vert1" presStyleCnt="0"/>
      <dgm:spPr/>
    </dgm:pt>
    <dgm:pt modelId="{57751131-809A-8F40-AF47-082BE5BA1A37}" type="pres">
      <dgm:prSet presAssocID="{6518F28B-F40F-164F-B40C-B921F43C281B}" presName="vertSpace2a" presStyleCnt="0"/>
      <dgm:spPr/>
    </dgm:pt>
    <dgm:pt modelId="{3D6A8BC1-C36C-444B-B907-1BE3AF33A659}" type="pres">
      <dgm:prSet presAssocID="{6518F28B-F40F-164F-B40C-B921F43C281B}" presName="horz2" presStyleCnt="0"/>
      <dgm:spPr/>
    </dgm:pt>
    <dgm:pt modelId="{35F2460E-72C3-074E-BEBD-C8A796A753CE}" type="pres">
      <dgm:prSet presAssocID="{6518F28B-F40F-164F-B40C-B921F43C281B}" presName="horzSpace2" presStyleCnt="0"/>
      <dgm:spPr/>
    </dgm:pt>
    <dgm:pt modelId="{5AB0F042-A664-954C-8740-4AA93764398E}" type="pres">
      <dgm:prSet presAssocID="{6518F28B-F40F-164F-B40C-B921F43C281B}" presName="tx2" presStyleLbl="revTx" presStyleIdx="1" presStyleCnt="4"/>
      <dgm:spPr/>
    </dgm:pt>
    <dgm:pt modelId="{B6F54ACF-7776-5847-BBE0-01C705073F54}" type="pres">
      <dgm:prSet presAssocID="{6518F28B-F40F-164F-B40C-B921F43C281B}" presName="vert2" presStyleCnt="0"/>
      <dgm:spPr/>
    </dgm:pt>
    <dgm:pt modelId="{F9F3F421-CC3D-A440-A231-4C32E22213FD}" type="pres">
      <dgm:prSet presAssocID="{6518F28B-F40F-164F-B40C-B921F43C281B}" presName="thinLine2b" presStyleLbl="callout" presStyleIdx="0" presStyleCnt="3"/>
      <dgm:spPr/>
    </dgm:pt>
    <dgm:pt modelId="{469B3475-3A81-AA42-AEDD-6F7D5508485B}" type="pres">
      <dgm:prSet presAssocID="{6518F28B-F40F-164F-B40C-B921F43C281B}" presName="vertSpace2b" presStyleCnt="0"/>
      <dgm:spPr/>
    </dgm:pt>
    <dgm:pt modelId="{774F0121-921A-5849-81E9-359A9E15D28E}" type="pres">
      <dgm:prSet presAssocID="{E96240AE-7830-DC41-86B9-A2E4395BD40E}" presName="horz2" presStyleCnt="0"/>
      <dgm:spPr/>
    </dgm:pt>
    <dgm:pt modelId="{FB0C08B6-EC92-9C46-AEF8-D80E1B271454}" type="pres">
      <dgm:prSet presAssocID="{E96240AE-7830-DC41-86B9-A2E4395BD40E}" presName="horzSpace2" presStyleCnt="0"/>
      <dgm:spPr/>
    </dgm:pt>
    <dgm:pt modelId="{60B237FC-F32B-B749-98B0-5637CF400BA7}" type="pres">
      <dgm:prSet presAssocID="{E96240AE-7830-DC41-86B9-A2E4395BD40E}" presName="tx2" presStyleLbl="revTx" presStyleIdx="2" presStyleCnt="4"/>
      <dgm:spPr/>
    </dgm:pt>
    <dgm:pt modelId="{B0B4CEF7-9A7C-A54C-B775-F3D7DAC9E05E}" type="pres">
      <dgm:prSet presAssocID="{E96240AE-7830-DC41-86B9-A2E4395BD40E}" presName="vert2" presStyleCnt="0"/>
      <dgm:spPr/>
    </dgm:pt>
    <dgm:pt modelId="{0D458ED5-C34D-4848-83FB-573783DD341F}" type="pres">
      <dgm:prSet presAssocID="{E96240AE-7830-DC41-86B9-A2E4395BD40E}" presName="thinLine2b" presStyleLbl="callout" presStyleIdx="1" presStyleCnt="3"/>
      <dgm:spPr/>
    </dgm:pt>
    <dgm:pt modelId="{4D8AEF4E-4AFD-DE4E-B287-C7AA4BEC4306}" type="pres">
      <dgm:prSet presAssocID="{E96240AE-7830-DC41-86B9-A2E4395BD40E}" presName="vertSpace2b" presStyleCnt="0"/>
      <dgm:spPr/>
    </dgm:pt>
    <dgm:pt modelId="{AB30A58F-91EB-DE4E-AB87-8ED6D0473DB0}" type="pres">
      <dgm:prSet presAssocID="{67A59FF4-F9D1-984A-A421-21A31CA08B50}" presName="horz2" presStyleCnt="0"/>
      <dgm:spPr/>
    </dgm:pt>
    <dgm:pt modelId="{23D3565A-278E-D243-9EEB-883D8D5F9D5A}" type="pres">
      <dgm:prSet presAssocID="{67A59FF4-F9D1-984A-A421-21A31CA08B50}" presName="horzSpace2" presStyleCnt="0"/>
      <dgm:spPr/>
    </dgm:pt>
    <dgm:pt modelId="{058F2901-13A8-A44E-B75E-E5E579FAFB56}" type="pres">
      <dgm:prSet presAssocID="{67A59FF4-F9D1-984A-A421-21A31CA08B50}" presName="tx2" presStyleLbl="revTx" presStyleIdx="3" presStyleCnt="4"/>
      <dgm:spPr/>
    </dgm:pt>
    <dgm:pt modelId="{E928A89D-C978-8B4E-A15C-75F87360FF94}" type="pres">
      <dgm:prSet presAssocID="{67A59FF4-F9D1-984A-A421-21A31CA08B50}" presName="vert2" presStyleCnt="0"/>
      <dgm:spPr/>
    </dgm:pt>
    <dgm:pt modelId="{2E085317-F2EA-9F49-9C05-E28C7317ECC9}" type="pres">
      <dgm:prSet presAssocID="{67A59FF4-F9D1-984A-A421-21A31CA08B50}" presName="thinLine2b" presStyleLbl="callout" presStyleIdx="2" presStyleCnt="3"/>
      <dgm:spPr/>
    </dgm:pt>
    <dgm:pt modelId="{8644A46A-0D8E-894D-93EC-06A22441E3B0}" type="pres">
      <dgm:prSet presAssocID="{67A59FF4-F9D1-984A-A421-21A31CA08B50}" presName="vertSpace2b" presStyleCnt="0"/>
      <dgm:spPr/>
    </dgm:pt>
  </dgm:ptLst>
  <dgm:cxnLst>
    <dgm:cxn modelId="{0B14AC00-A23A-2A4F-83B9-E78A7C594926}" type="presOf" srcId="{35665619-733A-6744-920D-8A1EEB1E9B6C}" destId="{570F556E-AEC4-3543-BCA1-7E9E97571AD9}" srcOrd="0" destOrd="0" presId="urn:microsoft.com/office/officeart/2008/layout/LinedList"/>
    <dgm:cxn modelId="{8349182C-50DA-F04F-A6CF-4B9686EF6361}" type="presOf" srcId="{E96240AE-7830-DC41-86B9-A2E4395BD40E}" destId="{60B237FC-F32B-B749-98B0-5637CF400BA7}" srcOrd="0" destOrd="0" presId="urn:microsoft.com/office/officeart/2008/layout/LinedList"/>
    <dgm:cxn modelId="{11007330-90F8-4D45-A9EB-AD2792D3E7AF}" srcId="{35665619-733A-6744-920D-8A1EEB1E9B6C}" destId="{E96240AE-7830-DC41-86B9-A2E4395BD40E}" srcOrd="1" destOrd="0" parTransId="{C626899E-863F-0E4C-B41C-4DED182EDD6C}" sibTransId="{D5D28D1B-0931-664E-A583-C4DD7A478885}"/>
    <dgm:cxn modelId="{F4FA3C34-63D5-2C4D-8FC0-EA35C4EF5328}" srcId="{74DBBAD0-77D4-A344-A9B4-480039DA4DD9}" destId="{35665619-733A-6744-920D-8A1EEB1E9B6C}" srcOrd="0" destOrd="0" parTransId="{E6AF3F3C-D763-714D-9E00-378CBB33AFE3}" sibTransId="{C6665B6C-25DE-B342-9DC6-ECAE519E0866}"/>
    <dgm:cxn modelId="{DE45BE6D-78E6-8444-AF3B-E97011970BD8}" type="presOf" srcId="{67A59FF4-F9D1-984A-A421-21A31CA08B50}" destId="{058F2901-13A8-A44E-B75E-E5E579FAFB56}" srcOrd="0" destOrd="0" presId="urn:microsoft.com/office/officeart/2008/layout/LinedList"/>
    <dgm:cxn modelId="{04E85B8B-1C9A-9548-8BAF-B343654DDF94}" srcId="{35665619-733A-6744-920D-8A1EEB1E9B6C}" destId="{67A59FF4-F9D1-984A-A421-21A31CA08B50}" srcOrd="2" destOrd="0" parTransId="{82DB145A-B91B-A64C-A49D-49CDA79614B4}" sibTransId="{8899DDB6-221F-4F46-B998-5C494197DD02}"/>
    <dgm:cxn modelId="{1D1F7898-C403-3244-8B4B-C0D942FE1162}" type="presOf" srcId="{6518F28B-F40F-164F-B40C-B921F43C281B}" destId="{5AB0F042-A664-954C-8740-4AA93764398E}" srcOrd="0" destOrd="0" presId="urn:microsoft.com/office/officeart/2008/layout/LinedList"/>
    <dgm:cxn modelId="{9235C19C-B713-A249-B596-022B4D7CD7EE}" type="presOf" srcId="{74DBBAD0-77D4-A344-A9B4-480039DA4DD9}" destId="{45D5DBFD-3A37-224E-8D17-05044073C882}" srcOrd="0" destOrd="0" presId="urn:microsoft.com/office/officeart/2008/layout/LinedList"/>
    <dgm:cxn modelId="{3BCFB8AA-0297-E346-B832-44B64E880832}" srcId="{35665619-733A-6744-920D-8A1EEB1E9B6C}" destId="{6518F28B-F40F-164F-B40C-B921F43C281B}" srcOrd="0" destOrd="0" parTransId="{A0FE23F9-D65F-AB4A-B0CC-FD6DD4DC12ED}" sibTransId="{36FF9794-2268-C549-B4C2-13A8D8F9DA0A}"/>
    <dgm:cxn modelId="{8DC75E0E-789F-0A44-9F9D-B0CCD7DD6BD9}" type="presParOf" srcId="{45D5DBFD-3A37-224E-8D17-05044073C882}" destId="{FC59D29E-97B1-BA4F-8278-B890A7596B63}" srcOrd="0" destOrd="0" presId="urn:microsoft.com/office/officeart/2008/layout/LinedList"/>
    <dgm:cxn modelId="{59548CE2-64FE-A54C-A457-45DA4460620B}" type="presParOf" srcId="{45D5DBFD-3A37-224E-8D17-05044073C882}" destId="{F749B0BF-CA87-AD49-9942-DD23CF884F17}" srcOrd="1" destOrd="0" presId="urn:microsoft.com/office/officeart/2008/layout/LinedList"/>
    <dgm:cxn modelId="{9D6E8841-E1E9-754D-B7CB-E4887025E5F5}" type="presParOf" srcId="{F749B0BF-CA87-AD49-9942-DD23CF884F17}" destId="{570F556E-AEC4-3543-BCA1-7E9E97571AD9}" srcOrd="0" destOrd="0" presId="urn:microsoft.com/office/officeart/2008/layout/LinedList"/>
    <dgm:cxn modelId="{6AD30F18-79F2-4B46-A53F-F67DC5FDA3A2}" type="presParOf" srcId="{F749B0BF-CA87-AD49-9942-DD23CF884F17}" destId="{AABF1E5E-A399-9949-8E86-59FCD6D8F66B}" srcOrd="1" destOrd="0" presId="urn:microsoft.com/office/officeart/2008/layout/LinedList"/>
    <dgm:cxn modelId="{CB63F92E-1B42-1A49-8AD6-C2B3B107F579}" type="presParOf" srcId="{AABF1E5E-A399-9949-8E86-59FCD6D8F66B}" destId="{57751131-809A-8F40-AF47-082BE5BA1A37}" srcOrd="0" destOrd="0" presId="urn:microsoft.com/office/officeart/2008/layout/LinedList"/>
    <dgm:cxn modelId="{95F66853-84C4-F449-AB22-8DE7C7518C52}" type="presParOf" srcId="{AABF1E5E-A399-9949-8E86-59FCD6D8F66B}" destId="{3D6A8BC1-C36C-444B-B907-1BE3AF33A659}" srcOrd="1" destOrd="0" presId="urn:microsoft.com/office/officeart/2008/layout/LinedList"/>
    <dgm:cxn modelId="{5EFF620E-44B4-B047-B526-1AE904D8A269}" type="presParOf" srcId="{3D6A8BC1-C36C-444B-B907-1BE3AF33A659}" destId="{35F2460E-72C3-074E-BEBD-C8A796A753CE}" srcOrd="0" destOrd="0" presId="urn:microsoft.com/office/officeart/2008/layout/LinedList"/>
    <dgm:cxn modelId="{AF5FAE29-24F0-6942-B7F5-7D1A10DCF494}" type="presParOf" srcId="{3D6A8BC1-C36C-444B-B907-1BE3AF33A659}" destId="{5AB0F042-A664-954C-8740-4AA93764398E}" srcOrd="1" destOrd="0" presId="urn:microsoft.com/office/officeart/2008/layout/LinedList"/>
    <dgm:cxn modelId="{E3F7A33B-0BF8-C142-94F2-6B92A5D0E978}" type="presParOf" srcId="{3D6A8BC1-C36C-444B-B907-1BE3AF33A659}" destId="{B6F54ACF-7776-5847-BBE0-01C705073F54}" srcOrd="2" destOrd="0" presId="urn:microsoft.com/office/officeart/2008/layout/LinedList"/>
    <dgm:cxn modelId="{D6143DDD-D8DA-1B4C-8613-3272A7132CA9}" type="presParOf" srcId="{AABF1E5E-A399-9949-8E86-59FCD6D8F66B}" destId="{F9F3F421-CC3D-A440-A231-4C32E22213FD}" srcOrd="2" destOrd="0" presId="urn:microsoft.com/office/officeart/2008/layout/LinedList"/>
    <dgm:cxn modelId="{7724E809-3FEE-0B4F-9C3D-F975D3C9CBF9}" type="presParOf" srcId="{AABF1E5E-A399-9949-8E86-59FCD6D8F66B}" destId="{469B3475-3A81-AA42-AEDD-6F7D5508485B}" srcOrd="3" destOrd="0" presId="urn:microsoft.com/office/officeart/2008/layout/LinedList"/>
    <dgm:cxn modelId="{37D1F857-9F48-C041-8987-F6D4DCC4460E}" type="presParOf" srcId="{AABF1E5E-A399-9949-8E86-59FCD6D8F66B}" destId="{774F0121-921A-5849-81E9-359A9E15D28E}" srcOrd="4" destOrd="0" presId="urn:microsoft.com/office/officeart/2008/layout/LinedList"/>
    <dgm:cxn modelId="{94A08B14-B646-2044-8CA6-39C9BDD4B4CA}" type="presParOf" srcId="{774F0121-921A-5849-81E9-359A9E15D28E}" destId="{FB0C08B6-EC92-9C46-AEF8-D80E1B271454}" srcOrd="0" destOrd="0" presId="urn:microsoft.com/office/officeart/2008/layout/LinedList"/>
    <dgm:cxn modelId="{7B618645-ABA1-0041-940E-98E1C170FB57}" type="presParOf" srcId="{774F0121-921A-5849-81E9-359A9E15D28E}" destId="{60B237FC-F32B-B749-98B0-5637CF400BA7}" srcOrd="1" destOrd="0" presId="urn:microsoft.com/office/officeart/2008/layout/LinedList"/>
    <dgm:cxn modelId="{81D09AA6-F830-CC45-846A-AC5C115D3308}" type="presParOf" srcId="{774F0121-921A-5849-81E9-359A9E15D28E}" destId="{B0B4CEF7-9A7C-A54C-B775-F3D7DAC9E05E}" srcOrd="2" destOrd="0" presId="urn:microsoft.com/office/officeart/2008/layout/LinedList"/>
    <dgm:cxn modelId="{5D74DB92-8B2F-AA4B-AB1E-9B2246791010}" type="presParOf" srcId="{AABF1E5E-A399-9949-8E86-59FCD6D8F66B}" destId="{0D458ED5-C34D-4848-83FB-573783DD341F}" srcOrd="5" destOrd="0" presId="urn:microsoft.com/office/officeart/2008/layout/LinedList"/>
    <dgm:cxn modelId="{7140EBF2-46B3-6F48-B651-B3F7B229344A}" type="presParOf" srcId="{AABF1E5E-A399-9949-8E86-59FCD6D8F66B}" destId="{4D8AEF4E-4AFD-DE4E-B287-C7AA4BEC4306}" srcOrd="6" destOrd="0" presId="urn:microsoft.com/office/officeart/2008/layout/LinedList"/>
    <dgm:cxn modelId="{8A771158-7399-3140-B8AC-723E06245482}" type="presParOf" srcId="{AABF1E5E-A399-9949-8E86-59FCD6D8F66B}" destId="{AB30A58F-91EB-DE4E-AB87-8ED6D0473DB0}" srcOrd="7" destOrd="0" presId="urn:microsoft.com/office/officeart/2008/layout/LinedList"/>
    <dgm:cxn modelId="{53FADCF8-69A4-DA49-8E6E-F8416936EE17}" type="presParOf" srcId="{AB30A58F-91EB-DE4E-AB87-8ED6D0473DB0}" destId="{23D3565A-278E-D243-9EEB-883D8D5F9D5A}" srcOrd="0" destOrd="0" presId="urn:microsoft.com/office/officeart/2008/layout/LinedList"/>
    <dgm:cxn modelId="{20B3416B-126C-414C-9FE4-198776AEF3EA}" type="presParOf" srcId="{AB30A58F-91EB-DE4E-AB87-8ED6D0473DB0}" destId="{058F2901-13A8-A44E-B75E-E5E579FAFB56}" srcOrd="1" destOrd="0" presId="urn:microsoft.com/office/officeart/2008/layout/LinedList"/>
    <dgm:cxn modelId="{DD256279-B3BD-124D-B278-F297EF15FBE9}" type="presParOf" srcId="{AB30A58F-91EB-DE4E-AB87-8ED6D0473DB0}" destId="{E928A89D-C978-8B4E-A15C-75F87360FF94}" srcOrd="2" destOrd="0" presId="urn:microsoft.com/office/officeart/2008/layout/LinedList"/>
    <dgm:cxn modelId="{478CD8CE-9FE3-B842-A5AC-46B53692E1FC}" type="presParOf" srcId="{AABF1E5E-A399-9949-8E86-59FCD6D8F66B}" destId="{2E085317-F2EA-9F49-9C05-E28C7317ECC9}" srcOrd="8" destOrd="0" presId="urn:microsoft.com/office/officeart/2008/layout/LinedList"/>
    <dgm:cxn modelId="{851600F8-BFE5-F14C-8633-1428BA5A861B}" type="presParOf" srcId="{AABF1E5E-A399-9949-8E86-59FCD6D8F66B}" destId="{8644A46A-0D8E-894D-93EC-06A22441E3B0}" srcOrd="9"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5.xml><?xml version="1.0" encoding="utf-8"?>
<dgm:dataModel xmlns:dgm="http://schemas.openxmlformats.org/drawingml/2006/diagram" xmlns:a="http://schemas.openxmlformats.org/drawingml/2006/main">
  <dgm:ptLst>
    <dgm:pt modelId="{74DBBAD0-77D4-A344-A9B4-480039DA4DD9}"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5B3047A4-3428-1340-A078-1377F24B6AB3}">
      <dgm:prSet/>
      <dgm:spPr/>
      <dgm:t>
        <a:bodyPr/>
        <a:lstStyle/>
        <a:p>
          <a:r>
            <a:rPr lang="en-GB" dirty="0"/>
            <a:t>Speed — Data retrieval could be relatively slow due to verbose nature</a:t>
          </a:r>
        </a:p>
      </dgm:t>
    </dgm:pt>
    <dgm:pt modelId="{7D62E57B-DF81-A34F-99CA-7476D48CDD90}" type="parTrans" cxnId="{A147DC7F-3178-E541-B5FD-29031F009625}">
      <dgm:prSet/>
      <dgm:spPr/>
      <dgm:t>
        <a:bodyPr/>
        <a:lstStyle/>
        <a:p>
          <a:endParaRPr lang="en-GB"/>
        </a:p>
      </dgm:t>
    </dgm:pt>
    <dgm:pt modelId="{7DF528DE-1AF8-6E4C-BF6A-6AB60FA30D2F}" type="sibTrans" cxnId="{A147DC7F-3178-E541-B5FD-29031F009625}">
      <dgm:prSet/>
      <dgm:spPr/>
      <dgm:t>
        <a:bodyPr/>
        <a:lstStyle/>
        <a:p>
          <a:endParaRPr lang="en-GB"/>
        </a:p>
      </dgm:t>
    </dgm:pt>
    <dgm:pt modelId="{0C501E6B-234F-F845-954E-2BBA7EBD34C0}">
      <dgm:prSet/>
      <dgm:spPr/>
      <dgm:t>
        <a:bodyPr/>
        <a:lstStyle/>
        <a:p>
          <a:r>
            <a:rPr lang="en-GB" dirty="0"/>
            <a:t>Security — Data could be interrupted </a:t>
          </a:r>
          <a:r>
            <a:rPr lang="en-GB" dirty="0" err="1"/>
            <a:t>duringtransmission</a:t>
          </a:r>
          <a:endParaRPr lang="en-GB" dirty="0"/>
        </a:p>
      </dgm:t>
    </dgm:pt>
    <dgm:pt modelId="{6035CF9F-E2BA-FC4C-8862-996A903F0D16}" type="parTrans" cxnId="{616CED11-C916-2447-AE55-126BD911BA61}">
      <dgm:prSet/>
      <dgm:spPr/>
      <dgm:t>
        <a:bodyPr/>
        <a:lstStyle/>
        <a:p>
          <a:endParaRPr lang="en-GB"/>
        </a:p>
      </dgm:t>
    </dgm:pt>
    <dgm:pt modelId="{933815A6-D916-C141-B0D5-86A0EB467569}" type="sibTrans" cxnId="{616CED11-C916-2447-AE55-126BD911BA61}">
      <dgm:prSet/>
      <dgm:spPr/>
      <dgm:t>
        <a:bodyPr/>
        <a:lstStyle/>
        <a:p>
          <a:endParaRPr lang="en-GB"/>
        </a:p>
      </dgm:t>
    </dgm:pt>
    <dgm:pt modelId="{6B8A3FDF-6588-8545-BE41-9443FC486090}">
      <dgm:prSet/>
      <dgm:spPr/>
      <dgm:t>
        <a:bodyPr/>
        <a:lstStyle/>
        <a:p>
          <a:r>
            <a:rPr lang="en-GB" dirty="0"/>
            <a:t>Scope — Limited scope in comparison to relational Databases</a:t>
          </a:r>
        </a:p>
      </dgm:t>
    </dgm:pt>
    <dgm:pt modelId="{68E50E23-5FD1-F64E-A9FF-7DEDC5A0AEC1}" type="parTrans" cxnId="{280AE703-EEF9-434B-9822-D2AFE796232C}">
      <dgm:prSet/>
      <dgm:spPr/>
      <dgm:t>
        <a:bodyPr/>
        <a:lstStyle/>
        <a:p>
          <a:endParaRPr lang="en-GB"/>
        </a:p>
      </dgm:t>
    </dgm:pt>
    <dgm:pt modelId="{0755A5C4-C0B3-F74E-B3ED-CA47A4EBCC52}" type="sibTrans" cxnId="{280AE703-EEF9-434B-9822-D2AFE796232C}">
      <dgm:prSet/>
      <dgm:spPr/>
      <dgm:t>
        <a:bodyPr/>
        <a:lstStyle/>
        <a:p>
          <a:endParaRPr lang="en-GB"/>
        </a:p>
      </dgm:t>
    </dgm:pt>
    <dgm:pt modelId="{45D5DBFD-3A37-224E-8D17-05044073C882}" type="pres">
      <dgm:prSet presAssocID="{74DBBAD0-77D4-A344-A9B4-480039DA4DD9}" presName="vert0" presStyleCnt="0">
        <dgm:presLayoutVars>
          <dgm:dir/>
          <dgm:animOne val="branch"/>
          <dgm:animLvl val="lvl"/>
        </dgm:presLayoutVars>
      </dgm:prSet>
      <dgm:spPr/>
    </dgm:pt>
    <dgm:pt modelId="{EC857DF2-7F5E-AB44-93A5-390C46A6A807}" type="pres">
      <dgm:prSet presAssocID="{5B3047A4-3428-1340-A078-1377F24B6AB3}" presName="thickLine" presStyleLbl="alignNode1" presStyleIdx="0" presStyleCnt="3"/>
      <dgm:spPr/>
    </dgm:pt>
    <dgm:pt modelId="{072D24E1-9B89-9B42-BFDE-0F5EFFE7762E}" type="pres">
      <dgm:prSet presAssocID="{5B3047A4-3428-1340-A078-1377F24B6AB3}" presName="horz1" presStyleCnt="0"/>
      <dgm:spPr/>
    </dgm:pt>
    <dgm:pt modelId="{6EC48528-19BB-E045-AE1F-C7BA63F5D327}" type="pres">
      <dgm:prSet presAssocID="{5B3047A4-3428-1340-A078-1377F24B6AB3}" presName="tx1" presStyleLbl="revTx" presStyleIdx="0" presStyleCnt="3"/>
      <dgm:spPr/>
    </dgm:pt>
    <dgm:pt modelId="{86000AB1-42BE-274A-A1A4-EC26F1070007}" type="pres">
      <dgm:prSet presAssocID="{5B3047A4-3428-1340-A078-1377F24B6AB3}" presName="vert1" presStyleCnt="0"/>
      <dgm:spPr/>
    </dgm:pt>
    <dgm:pt modelId="{2A780813-B514-994D-9974-1D1F96FFD0FC}" type="pres">
      <dgm:prSet presAssocID="{0C501E6B-234F-F845-954E-2BBA7EBD34C0}" presName="thickLine" presStyleLbl="alignNode1" presStyleIdx="1" presStyleCnt="3"/>
      <dgm:spPr/>
    </dgm:pt>
    <dgm:pt modelId="{48787D9F-FD23-994A-B7D0-664D75E56FF1}" type="pres">
      <dgm:prSet presAssocID="{0C501E6B-234F-F845-954E-2BBA7EBD34C0}" presName="horz1" presStyleCnt="0"/>
      <dgm:spPr/>
    </dgm:pt>
    <dgm:pt modelId="{3C902034-9ABC-5746-B10C-B3C8E5E779F3}" type="pres">
      <dgm:prSet presAssocID="{0C501E6B-234F-F845-954E-2BBA7EBD34C0}" presName="tx1" presStyleLbl="revTx" presStyleIdx="1" presStyleCnt="3"/>
      <dgm:spPr/>
    </dgm:pt>
    <dgm:pt modelId="{E9521C2B-040B-6D43-B2B0-98E3458F790E}" type="pres">
      <dgm:prSet presAssocID="{0C501E6B-234F-F845-954E-2BBA7EBD34C0}" presName="vert1" presStyleCnt="0"/>
      <dgm:spPr/>
    </dgm:pt>
    <dgm:pt modelId="{C2A6F523-661D-8C40-B095-54A8124A1AD9}" type="pres">
      <dgm:prSet presAssocID="{6B8A3FDF-6588-8545-BE41-9443FC486090}" presName="thickLine" presStyleLbl="alignNode1" presStyleIdx="2" presStyleCnt="3"/>
      <dgm:spPr/>
    </dgm:pt>
    <dgm:pt modelId="{9EF6BBD7-CC1F-DC4D-B133-A6B38DB067CF}" type="pres">
      <dgm:prSet presAssocID="{6B8A3FDF-6588-8545-BE41-9443FC486090}" presName="horz1" presStyleCnt="0"/>
      <dgm:spPr/>
    </dgm:pt>
    <dgm:pt modelId="{4ED1F0DE-679C-1D47-9B8E-D69741AF152F}" type="pres">
      <dgm:prSet presAssocID="{6B8A3FDF-6588-8545-BE41-9443FC486090}" presName="tx1" presStyleLbl="revTx" presStyleIdx="2" presStyleCnt="3"/>
      <dgm:spPr/>
    </dgm:pt>
    <dgm:pt modelId="{5BE4B20E-DAB3-224D-AC30-60447729F359}" type="pres">
      <dgm:prSet presAssocID="{6B8A3FDF-6588-8545-BE41-9443FC486090}" presName="vert1" presStyleCnt="0"/>
      <dgm:spPr/>
    </dgm:pt>
  </dgm:ptLst>
  <dgm:cxnLst>
    <dgm:cxn modelId="{280AE703-EEF9-434B-9822-D2AFE796232C}" srcId="{74DBBAD0-77D4-A344-A9B4-480039DA4DD9}" destId="{6B8A3FDF-6588-8545-BE41-9443FC486090}" srcOrd="2" destOrd="0" parTransId="{68E50E23-5FD1-F64E-A9FF-7DEDC5A0AEC1}" sibTransId="{0755A5C4-C0B3-F74E-B3ED-CA47A4EBCC52}"/>
    <dgm:cxn modelId="{E08C2E0F-40DB-E54A-ACB7-529B60F01CBB}" type="presOf" srcId="{0C501E6B-234F-F845-954E-2BBA7EBD34C0}" destId="{3C902034-9ABC-5746-B10C-B3C8E5E779F3}" srcOrd="0" destOrd="0" presId="urn:microsoft.com/office/officeart/2008/layout/LinedList"/>
    <dgm:cxn modelId="{616CED11-C916-2447-AE55-126BD911BA61}" srcId="{74DBBAD0-77D4-A344-A9B4-480039DA4DD9}" destId="{0C501E6B-234F-F845-954E-2BBA7EBD34C0}" srcOrd="1" destOrd="0" parTransId="{6035CF9F-E2BA-FC4C-8862-996A903F0D16}" sibTransId="{933815A6-D916-C141-B0D5-86A0EB467569}"/>
    <dgm:cxn modelId="{BC449375-A343-3442-8746-109B381C3A35}" type="presOf" srcId="{6B8A3FDF-6588-8545-BE41-9443FC486090}" destId="{4ED1F0DE-679C-1D47-9B8E-D69741AF152F}" srcOrd="0" destOrd="0" presId="urn:microsoft.com/office/officeart/2008/layout/LinedList"/>
    <dgm:cxn modelId="{A147DC7F-3178-E541-B5FD-29031F009625}" srcId="{74DBBAD0-77D4-A344-A9B4-480039DA4DD9}" destId="{5B3047A4-3428-1340-A078-1377F24B6AB3}" srcOrd="0" destOrd="0" parTransId="{7D62E57B-DF81-A34F-99CA-7476D48CDD90}" sibTransId="{7DF528DE-1AF8-6E4C-BF6A-6AB60FA30D2F}"/>
    <dgm:cxn modelId="{419E1184-B100-6F40-8129-FEF404AC78DB}" type="presOf" srcId="{5B3047A4-3428-1340-A078-1377F24B6AB3}" destId="{6EC48528-19BB-E045-AE1F-C7BA63F5D327}" srcOrd="0" destOrd="0" presId="urn:microsoft.com/office/officeart/2008/layout/LinedList"/>
    <dgm:cxn modelId="{9235C19C-B713-A249-B596-022B4D7CD7EE}" type="presOf" srcId="{74DBBAD0-77D4-A344-A9B4-480039DA4DD9}" destId="{45D5DBFD-3A37-224E-8D17-05044073C882}" srcOrd="0" destOrd="0" presId="urn:microsoft.com/office/officeart/2008/layout/LinedList"/>
    <dgm:cxn modelId="{AEE25A38-C07C-FE4C-AAFC-52C187868A58}" type="presParOf" srcId="{45D5DBFD-3A37-224E-8D17-05044073C882}" destId="{EC857DF2-7F5E-AB44-93A5-390C46A6A807}" srcOrd="0" destOrd="0" presId="urn:microsoft.com/office/officeart/2008/layout/LinedList"/>
    <dgm:cxn modelId="{DB9910BB-733C-844F-AEF2-4BB85DCF438B}" type="presParOf" srcId="{45D5DBFD-3A37-224E-8D17-05044073C882}" destId="{072D24E1-9B89-9B42-BFDE-0F5EFFE7762E}" srcOrd="1" destOrd="0" presId="urn:microsoft.com/office/officeart/2008/layout/LinedList"/>
    <dgm:cxn modelId="{FB2A3ECF-5109-9446-9DE3-EFCDFFBABE0B}" type="presParOf" srcId="{072D24E1-9B89-9B42-BFDE-0F5EFFE7762E}" destId="{6EC48528-19BB-E045-AE1F-C7BA63F5D327}" srcOrd="0" destOrd="0" presId="urn:microsoft.com/office/officeart/2008/layout/LinedList"/>
    <dgm:cxn modelId="{F079876D-A83A-6F43-833F-75FE71A9D426}" type="presParOf" srcId="{072D24E1-9B89-9B42-BFDE-0F5EFFE7762E}" destId="{86000AB1-42BE-274A-A1A4-EC26F1070007}" srcOrd="1" destOrd="0" presId="urn:microsoft.com/office/officeart/2008/layout/LinedList"/>
    <dgm:cxn modelId="{FC8E221A-0C73-E541-BE8D-CDC03956AD6D}" type="presParOf" srcId="{45D5DBFD-3A37-224E-8D17-05044073C882}" destId="{2A780813-B514-994D-9974-1D1F96FFD0FC}" srcOrd="2" destOrd="0" presId="urn:microsoft.com/office/officeart/2008/layout/LinedList"/>
    <dgm:cxn modelId="{2F6CEB88-4BCF-504A-B7E0-070BE94C4F10}" type="presParOf" srcId="{45D5DBFD-3A37-224E-8D17-05044073C882}" destId="{48787D9F-FD23-994A-B7D0-664D75E56FF1}" srcOrd="3" destOrd="0" presId="urn:microsoft.com/office/officeart/2008/layout/LinedList"/>
    <dgm:cxn modelId="{A7D4CDAF-9CC7-E645-BBDD-5246D9653D34}" type="presParOf" srcId="{48787D9F-FD23-994A-B7D0-664D75E56FF1}" destId="{3C902034-9ABC-5746-B10C-B3C8E5E779F3}" srcOrd="0" destOrd="0" presId="urn:microsoft.com/office/officeart/2008/layout/LinedList"/>
    <dgm:cxn modelId="{34830C70-E484-1746-9932-FFE7C24E9BD6}" type="presParOf" srcId="{48787D9F-FD23-994A-B7D0-664D75E56FF1}" destId="{E9521C2B-040B-6D43-B2B0-98E3458F790E}" srcOrd="1" destOrd="0" presId="urn:microsoft.com/office/officeart/2008/layout/LinedList"/>
    <dgm:cxn modelId="{04F08CE4-E1E7-2544-964F-C73314440C80}" type="presParOf" srcId="{45D5DBFD-3A37-224E-8D17-05044073C882}" destId="{C2A6F523-661D-8C40-B095-54A8124A1AD9}" srcOrd="4" destOrd="0" presId="urn:microsoft.com/office/officeart/2008/layout/LinedList"/>
    <dgm:cxn modelId="{38501331-3FC3-2846-BA1F-989C75B332D0}" type="presParOf" srcId="{45D5DBFD-3A37-224E-8D17-05044073C882}" destId="{9EF6BBD7-CC1F-DC4D-B133-A6B38DB067CF}" srcOrd="5" destOrd="0" presId="urn:microsoft.com/office/officeart/2008/layout/LinedList"/>
    <dgm:cxn modelId="{AFF8C786-534D-124D-AA22-9FC5259F010D}" type="presParOf" srcId="{9EF6BBD7-CC1F-DC4D-B133-A6B38DB067CF}" destId="{4ED1F0DE-679C-1D47-9B8E-D69741AF152F}" srcOrd="0" destOrd="0" presId="urn:microsoft.com/office/officeart/2008/layout/LinedList"/>
    <dgm:cxn modelId="{F05860E9-0064-1443-8974-C1496C798752}" type="presParOf" srcId="{9EF6BBD7-CC1F-DC4D-B133-A6B38DB067CF}" destId="{5BE4B20E-DAB3-224D-AC30-60447729F359}"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6.xml><?xml version="1.0" encoding="utf-8"?>
<dgm:dataModel xmlns:dgm="http://schemas.openxmlformats.org/drawingml/2006/diagram" xmlns:a="http://schemas.openxmlformats.org/drawingml/2006/main">
  <dgm:ptLst>
    <dgm:pt modelId="{74DBBAD0-77D4-A344-A9B4-480039DA4DD9}"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35665619-733A-6744-920D-8A1EEB1E9B6C}">
      <dgm:prSet custT="1"/>
      <dgm:spPr/>
      <dgm:t>
        <a:bodyPr/>
        <a:lstStyle/>
        <a:p>
          <a:pPr algn="just"/>
          <a:r>
            <a:rPr lang="en-IN" sz="4400" b="1" i="0" dirty="0">
              <a:latin typeface="Times New Roman" panose="02020603050405020304" pitchFamily="18" charset="0"/>
              <a:cs typeface="Times New Roman" panose="02020603050405020304" pitchFamily="18" charset="0"/>
            </a:rPr>
            <a:t>Advantageous to use XML over RDBMS</a:t>
          </a:r>
          <a:endParaRPr lang="en-IN" sz="4400" dirty="0">
            <a:latin typeface="Times New Roman" panose="02020603050405020304" pitchFamily="18" charset="0"/>
            <a:cs typeface="Times New Roman" panose="02020603050405020304" pitchFamily="18" charset="0"/>
          </a:endParaRPr>
        </a:p>
      </dgm:t>
    </dgm:pt>
    <dgm:pt modelId="{E6AF3F3C-D763-714D-9E00-378CBB33AFE3}" type="parTrans" cxnId="{F4FA3C34-63D5-2C4D-8FC0-EA35C4EF5328}">
      <dgm:prSet/>
      <dgm:spPr/>
      <dgm:t>
        <a:bodyPr/>
        <a:lstStyle/>
        <a:p>
          <a:endParaRPr lang="en-GB"/>
        </a:p>
      </dgm:t>
    </dgm:pt>
    <dgm:pt modelId="{C6665B6C-25DE-B342-9DC6-ECAE519E0866}" type="sibTrans" cxnId="{F4FA3C34-63D5-2C4D-8FC0-EA35C4EF5328}">
      <dgm:prSet/>
      <dgm:spPr/>
      <dgm:t>
        <a:bodyPr/>
        <a:lstStyle/>
        <a:p>
          <a:endParaRPr lang="en-GB"/>
        </a:p>
      </dgm:t>
    </dgm:pt>
    <dgm:pt modelId="{07850C91-F0FE-1049-BADF-2D9C0162C38C}">
      <dgm:prSet/>
      <dgm:spPr/>
      <dgm:t>
        <a:bodyPr/>
        <a:lstStyle/>
        <a:p>
          <a:pPr algn="just"/>
          <a:r>
            <a:rPr lang="en-IN" b="1" i="0" dirty="0">
              <a:latin typeface="Times New Roman" panose="02020603050405020304" pitchFamily="18" charset="0"/>
              <a:cs typeface="Times New Roman" panose="02020603050405020304" pitchFamily="18" charset="0"/>
            </a:rPr>
            <a:t>Volatile Schema</a:t>
          </a:r>
          <a:r>
            <a:rPr lang="en-IN" b="0" i="0" dirty="0">
              <a:latin typeface="Times New Roman" panose="02020603050405020304" pitchFamily="18" charset="0"/>
              <a:cs typeface="Times New Roman" panose="02020603050405020304" pitchFamily="18" charset="0"/>
            </a:rPr>
            <a:t>- You have data in a table, whose schema might have to keep changing often. Say something like stock prices, where you might not be needing some columns and drop them. Or say change the data type of pricing from float to currency. This is more effective in an XML, where schema modification is far simpler.</a:t>
          </a:r>
        </a:p>
      </dgm:t>
    </dgm:pt>
    <dgm:pt modelId="{D371CCDA-7DB3-7841-81B6-ACF29747413D}" type="parTrans" cxnId="{F2DD770D-E372-2647-BB5F-94B3D26D2D59}">
      <dgm:prSet/>
      <dgm:spPr/>
      <dgm:t>
        <a:bodyPr/>
        <a:lstStyle/>
        <a:p>
          <a:endParaRPr lang="en-GB"/>
        </a:p>
      </dgm:t>
    </dgm:pt>
    <dgm:pt modelId="{FDD95E7A-405A-2944-B117-4E88631AFA2D}" type="sibTrans" cxnId="{F2DD770D-E372-2647-BB5F-94B3D26D2D59}">
      <dgm:prSet/>
      <dgm:spPr/>
      <dgm:t>
        <a:bodyPr/>
        <a:lstStyle/>
        <a:p>
          <a:endParaRPr lang="en-GB"/>
        </a:p>
      </dgm:t>
    </dgm:pt>
    <dgm:pt modelId="{7EA6EB24-511B-6C4D-98A4-A63A74055BED}">
      <dgm:prSet/>
      <dgm:spPr/>
      <dgm:t>
        <a:bodyPr/>
        <a:lstStyle/>
        <a:p>
          <a:pPr algn="just"/>
          <a:r>
            <a:rPr lang="en-IN" b="1" i="0" dirty="0">
              <a:latin typeface="Times New Roman" panose="02020603050405020304" pitchFamily="18" charset="0"/>
              <a:cs typeface="Times New Roman" panose="02020603050405020304" pitchFamily="18" charset="0"/>
            </a:rPr>
            <a:t>Hierarchical Data</a:t>
          </a:r>
          <a:r>
            <a:rPr lang="en-IN" b="0" i="0" dirty="0">
              <a:latin typeface="Times New Roman" panose="02020603050405020304" pitchFamily="18" charset="0"/>
              <a:cs typeface="Times New Roman" panose="02020603050405020304" pitchFamily="18" charset="0"/>
            </a:rPr>
            <a:t>- Something like a Customer Address, which is inherently hierarchical in nature- Name-&gt;Address 1→Address2→City→State→District→Country→Pincode etc, is more suitable in an XML, than in an RBDMS which would need a complex system of relationship between Country, State, District etc. This sort of data is more suitable for XML.</a:t>
          </a:r>
        </a:p>
      </dgm:t>
    </dgm:pt>
    <dgm:pt modelId="{E7DAD611-3699-074B-80AF-60065486D10A}" type="parTrans" cxnId="{68E5AFB3-5520-1C45-BAA0-3833AD401406}">
      <dgm:prSet/>
      <dgm:spPr/>
      <dgm:t>
        <a:bodyPr/>
        <a:lstStyle/>
        <a:p>
          <a:endParaRPr lang="en-GB"/>
        </a:p>
      </dgm:t>
    </dgm:pt>
    <dgm:pt modelId="{AF4F5E62-B2EB-2443-8BA6-839C6FE73791}" type="sibTrans" cxnId="{68E5AFB3-5520-1C45-BAA0-3833AD401406}">
      <dgm:prSet/>
      <dgm:spPr/>
      <dgm:t>
        <a:bodyPr/>
        <a:lstStyle/>
        <a:p>
          <a:endParaRPr lang="en-GB"/>
        </a:p>
      </dgm:t>
    </dgm:pt>
    <dgm:pt modelId="{E3236C75-87D7-E541-AB35-750FDD369873}">
      <dgm:prSet/>
      <dgm:spPr/>
      <dgm:t>
        <a:bodyPr/>
        <a:lstStyle/>
        <a:p>
          <a:pPr algn="just"/>
          <a:r>
            <a:rPr lang="en-IN" b="1" i="0" dirty="0">
              <a:latin typeface="Times New Roman" panose="02020603050405020304" pitchFamily="18" charset="0"/>
              <a:cs typeface="Times New Roman" panose="02020603050405020304" pitchFamily="18" charset="0"/>
            </a:rPr>
            <a:t>Component-Owner Data</a:t>
          </a:r>
          <a:r>
            <a:rPr lang="en-IN" b="0" i="0" dirty="0">
              <a:latin typeface="Times New Roman" panose="02020603050405020304" pitchFamily="18" charset="0"/>
              <a:cs typeface="Times New Roman" panose="02020603050405020304" pitchFamily="18" charset="0"/>
            </a:rPr>
            <a:t>- Data that exists within the context of a business object only. For </a:t>
          </a:r>
          <a:r>
            <a:rPr lang="en-IN" b="0" i="0" dirty="0" err="1">
              <a:latin typeface="Times New Roman" panose="02020603050405020304" pitchFamily="18" charset="0"/>
              <a:cs typeface="Times New Roman" panose="02020603050405020304" pitchFamily="18" charset="0"/>
            </a:rPr>
            <a:t>eg</a:t>
          </a:r>
          <a:r>
            <a:rPr lang="en-IN" b="0" i="0" dirty="0">
              <a:latin typeface="Times New Roman" panose="02020603050405020304" pitchFamily="18" charset="0"/>
              <a:cs typeface="Times New Roman" panose="02020603050405020304" pitchFamily="18" charset="0"/>
            </a:rPr>
            <a:t>, an employee might have multiple phone numbers- home, work, mobile, landline. These numbers by themselves do not have any meaning if the employee no longer is with the organization. Now in case of an RDBMS, say an employee quits an organization or is fired, in order to remove all his associated data, one needs to traverse joins, child tables so that integrity is not compromised. Putting it an XML, would make it easier to remove or update the data.</a:t>
          </a:r>
        </a:p>
      </dgm:t>
    </dgm:pt>
    <dgm:pt modelId="{7C2A0D45-A2D3-A448-A678-E97BFB825AA2}" type="parTrans" cxnId="{D487A0D9-71BE-C04C-A5E3-983B99D0E002}">
      <dgm:prSet/>
      <dgm:spPr/>
      <dgm:t>
        <a:bodyPr/>
        <a:lstStyle/>
        <a:p>
          <a:endParaRPr lang="en-GB"/>
        </a:p>
      </dgm:t>
    </dgm:pt>
    <dgm:pt modelId="{AF499491-B8A8-4F4F-8681-3124FFF3B65E}" type="sibTrans" cxnId="{D487A0D9-71BE-C04C-A5E3-983B99D0E002}">
      <dgm:prSet/>
      <dgm:spPr/>
      <dgm:t>
        <a:bodyPr/>
        <a:lstStyle/>
        <a:p>
          <a:endParaRPr lang="en-GB"/>
        </a:p>
      </dgm:t>
    </dgm:pt>
    <dgm:pt modelId="{45D5DBFD-3A37-224E-8D17-05044073C882}" type="pres">
      <dgm:prSet presAssocID="{74DBBAD0-77D4-A344-A9B4-480039DA4DD9}" presName="vert0" presStyleCnt="0">
        <dgm:presLayoutVars>
          <dgm:dir/>
          <dgm:animOne val="branch"/>
          <dgm:animLvl val="lvl"/>
        </dgm:presLayoutVars>
      </dgm:prSet>
      <dgm:spPr/>
    </dgm:pt>
    <dgm:pt modelId="{FC59D29E-97B1-BA4F-8278-B890A7596B63}" type="pres">
      <dgm:prSet presAssocID="{35665619-733A-6744-920D-8A1EEB1E9B6C}" presName="thickLine" presStyleLbl="alignNode1" presStyleIdx="0" presStyleCnt="4"/>
      <dgm:spPr/>
    </dgm:pt>
    <dgm:pt modelId="{F749B0BF-CA87-AD49-9942-DD23CF884F17}" type="pres">
      <dgm:prSet presAssocID="{35665619-733A-6744-920D-8A1EEB1E9B6C}" presName="horz1" presStyleCnt="0"/>
      <dgm:spPr/>
    </dgm:pt>
    <dgm:pt modelId="{570F556E-AEC4-3543-BCA1-7E9E97571AD9}" type="pres">
      <dgm:prSet presAssocID="{35665619-733A-6744-920D-8A1EEB1E9B6C}" presName="tx1" presStyleLbl="revTx" presStyleIdx="0" presStyleCnt="4" custScaleX="118412" custScaleY="400000"/>
      <dgm:spPr/>
    </dgm:pt>
    <dgm:pt modelId="{AABF1E5E-A399-9949-8E86-59FCD6D8F66B}" type="pres">
      <dgm:prSet presAssocID="{35665619-733A-6744-920D-8A1EEB1E9B6C}" presName="vert1" presStyleCnt="0"/>
      <dgm:spPr/>
    </dgm:pt>
    <dgm:pt modelId="{374680C2-B025-9A4C-99D8-65DD47D42F85}" type="pres">
      <dgm:prSet presAssocID="{07850C91-F0FE-1049-BADF-2D9C0162C38C}" presName="thickLine" presStyleLbl="alignNode1" presStyleIdx="1" presStyleCnt="4"/>
      <dgm:spPr/>
    </dgm:pt>
    <dgm:pt modelId="{64B3DBB9-FE1F-6544-972E-23C293715417}" type="pres">
      <dgm:prSet presAssocID="{07850C91-F0FE-1049-BADF-2D9C0162C38C}" presName="horz1" presStyleCnt="0"/>
      <dgm:spPr/>
    </dgm:pt>
    <dgm:pt modelId="{D4974BD5-13C3-BE4C-B83E-B3DC6B899F01}" type="pres">
      <dgm:prSet presAssocID="{07850C91-F0FE-1049-BADF-2D9C0162C38C}" presName="tx1" presStyleLbl="revTx" presStyleIdx="1" presStyleCnt="4" custScaleY="400000"/>
      <dgm:spPr/>
    </dgm:pt>
    <dgm:pt modelId="{3A8B2D0D-6AD2-E74E-A7A3-29E18A623AB9}" type="pres">
      <dgm:prSet presAssocID="{07850C91-F0FE-1049-BADF-2D9C0162C38C}" presName="vert1" presStyleCnt="0"/>
      <dgm:spPr/>
    </dgm:pt>
    <dgm:pt modelId="{11686230-3ADF-554F-9ED2-52A86A2355AA}" type="pres">
      <dgm:prSet presAssocID="{7EA6EB24-511B-6C4D-98A4-A63A74055BED}" presName="thickLine" presStyleLbl="alignNode1" presStyleIdx="2" presStyleCnt="4"/>
      <dgm:spPr/>
    </dgm:pt>
    <dgm:pt modelId="{83F4CA30-B1E5-1D41-867D-5D51A93B309B}" type="pres">
      <dgm:prSet presAssocID="{7EA6EB24-511B-6C4D-98A4-A63A74055BED}" presName="horz1" presStyleCnt="0"/>
      <dgm:spPr/>
    </dgm:pt>
    <dgm:pt modelId="{147644A7-3BDB-E54C-B148-C3F3EC2910DF}" type="pres">
      <dgm:prSet presAssocID="{7EA6EB24-511B-6C4D-98A4-A63A74055BED}" presName="tx1" presStyleLbl="revTx" presStyleIdx="2" presStyleCnt="4" custScaleY="400000"/>
      <dgm:spPr/>
    </dgm:pt>
    <dgm:pt modelId="{878F1946-AF59-174E-BFBB-89250FDE0291}" type="pres">
      <dgm:prSet presAssocID="{7EA6EB24-511B-6C4D-98A4-A63A74055BED}" presName="vert1" presStyleCnt="0"/>
      <dgm:spPr/>
    </dgm:pt>
    <dgm:pt modelId="{0A364B07-A1EE-E04E-81E7-D081626D030F}" type="pres">
      <dgm:prSet presAssocID="{E3236C75-87D7-E541-AB35-750FDD369873}" presName="thickLine" presStyleLbl="alignNode1" presStyleIdx="3" presStyleCnt="4"/>
      <dgm:spPr/>
    </dgm:pt>
    <dgm:pt modelId="{0FF8CD1E-0269-D044-97F3-5095F700DEB2}" type="pres">
      <dgm:prSet presAssocID="{E3236C75-87D7-E541-AB35-750FDD369873}" presName="horz1" presStyleCnt="0"/>
      <dgm:spPr/>
    </dgm:pt>
    <dgm:pt modelId="{B69BD4E0-B5E9-3D47-9D77-6322A3E5CAC3}" type="pres">
      <dgm:prSet presAssocID="{E3236C75-87D7-E541-AB35-750FDD369873}" presName="tx1" presStyleLbl="revTx" presStyleIdx="3" presStyleCnt="4" custScaleY="400000"/>
      <dgm:spPr/>
    </dgm:pt>
    <dgm:pt modelId="{8CB1FC30-7F23-7447-A94B-BCA3B1742E0B}" type="pres">
      <dgm:prSet presAssocID="{E3236C75-87D7-E541-AB35-750FDD369873}" presName="vert1" presStyleCnt="0"/>
      <dgm:spPr/>
    </dgm:pt>
  </dgm:ptLst>
  <dgm:cxnLst>
    <dgm:cxn modelId="{0B14AC00-A23A-2A4F-83B9-E78A7C594926}" type="presOf" srcId="{35665619-733A-6744-920D-8A1EEB1E9B6C}" destId="{570F556E-AEC4-3543-BCA1-7E9E97571AD9}" srcOrd="0" destOrd="0" presId="urn:microsoft.com/office/officeart/2008/layout/LinedList"/>
    <dgm:cxn modelId="{F2DD770D-E372-2647-BB5F-94B3D26D2D59}" srcId="{74DBBAD0-77D4-A344-A9B4-480039DA4DD9}" destId="{07850C91-F0FE-1049-BADF-2D9C0162C38C}" srcOrd="1" destOrd="0" parTransId="{D371CCDA-7DB3-7841-81B6-ACF29747413D}" sibTransId="{FDD95E7A-405A-2944-B117-4E88631AFA2D}"/>
    <dgm:cxn modelId="{4D1BC62A-D4DC-544D-91AA-D3D5E2EBEAD5}" type="presOf" srcId="{07850C91-F0FE-1049-BADF-2D9C0162C38C}" destId="{D4974BD5-13C3-BE4C-B83E-B3DC6B899F01}" srcOrd="0" destOrd="0" presId="urn:microsoft.com/office/officeart/2008/layout/LinedList"/>
    <dgm:cxn modelId="{F4FA3C34-63D5-2C4D-8FC0-EA35C4EF5328}" srcId="{74DBBAD0-77D4-A344-A9B4-480039DA4DD9}" destId="{35665619-733A-6744-920D-8A1EEB1E9B6C}" srcOrd="0" destOrd="0" parTransId="{E6AF3F3C-D763-714D-9E00-378CBB33AFE3}" sibTransId="{C6665B6C-25DE-B342-9DC6-ECAE519E0866}"/>
    <dgm:cxn modelId="{B4159F8A-10E3-014F-AD31-9FA95EE952F9}" type="presOf" srcId="{7EA6EB24-511B-6C4D-98A4-A63A74055BED}" destId="{147644A7-3BDB-E54C-B148-C3F3EC2910DF}" srcOrd="0" destOrd="0" presId="urn:microsoft.com/office/officeart/2008/layout/LinedList"/>
    <dgm:cxn modelId="{9235C19C-B713-A249-B596-022B4D7CD7EE}" type="presOf" srcId="{74DBBAD0-77D4-A344-A9B4-480039DA4DD9}" destId="{45D5DBFD-3A37-224E-8D17-05044073C882}" srcOrd="0" destOrd="0" presId="urn:microsoft.com/office/officeart/2008/layout/LinedList"/>
    <dgm:cxn modelId="{68E5AFB3-5520-1C45-BAA0-3833AD401406}" srcId="{74DBBAD0-77D4-A344-A9B4-480039DA4DD9}" destId="{7EA6EB24-511B-6C4D-98A4-A63A74055BED}" srcOrd="2" destOrd="0" parTransId="{E7DAD611-3699-074B-80AF-60065486D10A}" sibTransId="{AF4F5E62-B2EB-2443-8BA6-839C6FE73791}"/>
    <dgm:cxn modelId="{B31178B6-8790-DD4B-8498-00CD8E0760A7}" type="presOf" srcId="{E3236C75-87D7-E541-AB35-750FDD369873}" destId="{B69BD4E0-B5E9-3D47-9D77-6322A3E5CAC3}" srcOrd="0" destOrd="0" presId="urn:microsoft.com/office/officeart/2008/layout/LinedList"/>
    <dgm:cxn modelId="{D487A0D9-71BE-C04C-A5E3-983B99D0E002}" srcId="{74DBBAD0-77D4-A344-A9B4-480039DA4DD9}" destId="{E3236C75-87D7-E541-AB35-750FDD369873}" srcOrd="3" destOrd="0" parTransId="{7C2A0D45-A2D3-A448-A678-E97BFB825AA2}" sibTransId="{AF499491-B8A8-4F4F-8681-3124FFF3B65E}"/>
    <dgm:cxn modelId="{8DC75E0E-789F-0A44-9F9D-B0CCD7DD6BD9}" type="presParOf" srcId="{45D5DBFD-3A37-224E-8D17-05044073C882}" destId="{FC59D29E-97B1-BA4F-8278-B890A7596B63}" srcOrd="0" destOrd="0" presId="urn:microsoft.com/office/officeart/2008/layout/LinedList"/>
    <dgm:cxn modelId="{59548CE2-64FE-A54C-A457-45DA4460620B}" type="presParOf" srcId="{45D5DBFD-3A37-224E-8D17-05044073C882}" destId="{F749B0BF-CA87-AD49-9942-DD23CF884F17}" srcOrd="1" destOrd="0" presId="urn:microsoft.com/office/officeart/2008/layout/LinedList"/>
    <dgm:cxn modelId="{9D6E8841-E1E9-754D-B7CB-E4887025E5F5}" type="presParOf" srcId="{F749B0BF-CA87-AD49-9942-DD23CF884F17}" destId="{570F556E-AEC4-3543-BCA1-7E9E97571AD9}" srcOrd="0" destOrd="0" presId="urn:microsoft.com/office/officeart/2008/layout/LinedList"/>
    <dgm:cxn modelId="{6AD30F18-79F2-4B46-A53F-F67DC5FDA3A2}" type="presParOf" srcId="{F749B0BF-CA87-AD49-9942-DD23CF884F17}" destId="{AABF1E5E-A399-9949-8E86-59FCD6D8F66B}" srcOrd="1" destOrd="0" presId="urn:microsoft.com/office/officeart/2008/layout/LinedList"/>
    <dgm:cxn modelId="{F1DB4134-870C-314B-A463-81A7C823A247}" type="presParOf" srcId="{45D5DBFD-3A37-224E-8D17-05044073C882}" destId="{374680C2-B025-9A4C-99D8-65DD47D42F85}" srcOrd="2" destOrd="0" presId="urn:microsoft.com/office/officeart/2008/layout/LinedList"/>
    <dgm:cxn modelId="{50912635-C9F8-F346-A4A8-EFC8F17CBB29}" type="presParOf" srcId="{45D5DBFD-3A37-224E-8D17-05044073C882}" destId="{64B3DBB9-FE1F-6544-972E-23C293715417}" srcOrd="3" destOrd="0" presId="urn:microsoft.com/office/officeart/2008/layout/LinedList"/>
    <dgm:cxn modelId="{14FE4180-F141-D849-BE54-22B8D00AD989}" type="presParOf" srcId="{64B3DBB9-FE1F-6544-972E-23C293715417}" destId="{D4974BD5-13C3-BE4C-B83E-B3DC6B899F01}" srcOrd="0" destOrd="0" presId="urn:microsoft.com/office/officeart/2008/layout/LinedList"/>
    <dgm:cxn modelId="{246C5352-2437-2944-A7AF-916879E25248}" type="presParOf" srcId="{64B3DBB9-FE1F-6544-972E-23C293715417}" destId="{3A8B2D0D-6AD2-E74E-A7A3-29E18A623AB9}" srcOrd="1" destOrd="0" presId="urn:microsoft.com/office/officeart/2008/layout/LinedList"/>
    <dgm:cxn modelId="{FC34520F-CD35-4F40-A38A-DA09371309D4}" type="presParOf" srcId="{45D5DBFD-3A37-224E-8D17-05044073C882}" destId="{11686230-3ADF-554F-9ED2-52A86A2355AA}" srcOrd="4" destOrd="0" presId="urn:microsoft.com/office/officeart/2008/layout/LinedList"/>
    <dgm:cxn modelId="{6514D601-1B96-744C-8AEA-37DE4E8A8632}" type="presParOf" srcId="{45D5DBFD-3A37-224E-8D17-05044073C882}" destId="{83F4CA30-B1E5-1D41-867D-5D51A93B309B}" srcOrd="5" destOrd="0" presId="urn:microsoft.com/office/officeart/2008/layout/LinedList"/>
    <dgm:cxn modelId="{DDC2BDC6-5CED-2249-B940-342838135301}" type="presParOf" srcId="{83F4CA30-B1E5-1D41-867D-5D51A93B309B}" destId="{147644A7-3BDB-E54C-B148-C3F3EC2910DF}" srcOrd="0" destOrd="0" presId="urn:microsoft.com/office/officeart/2008/layout/LinedList"/>
    <dgm:cxn modelId="{98E7A5A1-D091-A748-81DF-9383C5C29FE7}" type="presParOf" srcId="{83F4CA30-B1E5-1D41-867D-5D51A93B309B}" destId="{878F1946-AF59-174E-BFBB-89250FDE0291}" srcOrd="1" destOrd="0" presId="urn:microsoft.com/office/officeart/2008/layout/LinedList"/>
    <dgm:cxn modelId="{2E0D94A2-5BDB-A243-9B80-4E8F88567B5D}" type="presParOf" srcId="{45D5DBFD-3A37-224E-8D17-05044073C882}" destId="{0A364B07-A1EE-E04E-81E7-D081626D030F}" srcOrd="6" destOrd="0" presId="urn:microsoft.com/office/officeart/2008/layout/LinedList"/>
    <dgm:cxn modelId="{A4CC5EDC-9EC9-BB43-A7E0-446FBFEEB78D}" type="presParOf" srcId="{45D5DBFD-3A37-224E-8D17-05044073C882}" destId="{0FF8CD1E-0269-D044-97F3-5095F700DEB2}" srcOrd="7" destOrd="0" presId="urn:microsoft.com/office/officeart/2008/layout/LinedList"/>
    <dgm:cxn modelId="{9BC805E4-B737-A24C-A52A-191BE312ABE6}" type="presParOf" srcId="{0FF8CD1E-0269-D044-97F3-5095F700DEB2}" destId="{B69BD4E0-B5E9-3D47-9D77-6322A3E5CAC3}" srcOrd="0" destOrd="0" presId="urn:microsoft.com/office/officeart/2008/layout/LinedList"/>
    <dgm:cxn modelId="{14CE8FCC-84FB-1940-89F1-65C5F445D57F}" type="presParOf" srcId="{0FF8CD1E-0269-D044-97F3-5095F700DEB2}" destId="{8CB1FC30-7F23-7447-A94B-BCA3B1742E0B}"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7.xml><?xml version="1.0" encoding="utf-8"?>
<dgm:dataModel xmlns:dgm="http://schemas.openxmlformats.org/drawingml/2006/diagram" xmlns:a="http://schemas.openxmlformats.org/drawingml/2006/main">
  <dgm:ptLst>
    <dgm:pt modelId="{69FEED0E-E5FA-0E45-B9CA-4D7825BD099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IN" b="1" i="0" dirty="0">
              <a:solidFill>
                <a:schemeClr val="bg1"/>
              </a:solidFill>
              <a:effectLst/>
              <a:latin typeface="Times New Roman" panose="02020603050405020304" pitchFamily="18" charset="0"/>
              <a:cs typeface="Times New Roman" panose="02020603050405020304" pitchFamily="18" charset="0"/>
            </a:rPr>
            <a:t>Database Applications </a:t>
          </a:r>
          <a:endParaRPr lang="en-IN" b="1" dirty="0">
            <a:solidFill>
              <a:schemeClr val="bg1"/>
            </a:solidFill>
            <a:latin typeface="Times New Roman" panose="02020603050405020304" pitchFamily="18" charset="0"/>
            <a:cs typeface="Times New Roman" panose="02020603050405020304" pitchFamily="18" charset="0"/>
          </a:endParaRP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buFont typeface="+mj-lt"/>
            <a:buAutoNum type="arabicParenR"/>
          </a:pPr>
          <a:r>
            <a:rPr lang="en-GB" dirty="0">
              <a:latin typeface="Times New Roman" panose="02020603050405020304" pitchFamily="18" charset="0"/>
              <a:cs typeface="Times New Roman" panose="02020603050405020304" pitchFamily="18" charset="0"/>
            </a:rPr>
            <a:t> Data warehousing</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027558FF-9148-7045-876B-5AFC52F349F6}">
      <dgm:prSet/>
      <dgm:spPr/>
      <dgm:t>
        <a:bodyPr/>
        <a:lstStyle/>
        <a:p>
          <a:pPr algn="just">
            <a:buFont typeface="+mj-lt"/>
            <a:buAutoNum type="arabicParenR"/>
          </a:pPr>
          <a:r>
            <a:rPr lang="en-GB" dirty="0">
              <a:latin typeface="Times New Roman" panose="02020603050405020304" pitchFamily="18" charset="0"/>
              <a:cs typeface="Times New Roman" panose="02020603050405020304" pitchFamily="18" charset="0"/>
            </a:rPr>
            <a:t> Multimedia</a:t>
          </a:r>
          <a:endParaRPr lang="en-IN" dirty="0">
            <a:latin typeface="Times New Roman" panose="02020603050405020304" pitchFamily="18" charset="0"/>
            <a:cs typeface="Times New Roman" panose="02020603050405020304" pitchFamily="18" charset="0"/>
          </a:endParaRPr>
        </a:p>
      </dgm:t>
    </dgm:pt>
    <dgm:pt modelId="{911665C7-61B0-6C42-BC5B-E976253227B2}" type="parTrans" cxnId="{136BC37C-16B3-A647-8877-AB5C7CD595D4}">
      <dgm:prSet/>
      <dgm:spPr/>
      <dgm:t>
        <a:bodyPr/>
        <a:lstStyle/>
        <a:p>
          <a:endParaRPr lang="en-GB"/>
        </a:p>
      </dgm:t>
    </dgm:pt>
    <dgm:pt modelId="{8103B76E-4783-B845-B87B-BD561B10E0FB}" type="sibTrans" cxnId="{136BC37C-16B3-A647-8877-AB5C7CD595D4}">
      <dgm:prSet/>
      <dgm:spPr/>
      <dgm:t>
        <a:bodyPr/>
        <a:lstStyle/>
        <a:p>
          <a:endParaRPr lang="en-GB"/>
        </a:p>
      </dgm:t>
    </dgm:pt>
    <dgm:pt modelId="{69DDF460-15C9-EA46-BD76-58799E7E3328}">
      <dgm:prSet/>
      <dgm:spPr/>
      <dgm:t>
        <a:bodyPr/>
        <a:lstStyle/>
        <a:p>
          <a:pPr algn="just">
            <a:buFont typeface="+mj-lt"/>
            <a:buAutoNum type="arabicParenR"/>
          </a:pPr>
          <a:r>
            <a:rPr lang="en-GB" dirty="0">
              <a:latin typeface="Times New Roman" panose="02020603050405020304" pitchFamily="18" charset="0"/>
              <a:cs typeface="Times New Roman" panose="02020603050405020304" pitchFamily="18" charset="0"/>
            </a:rPr>
            <a:t> Mobility</a:t>
          </a:r>
          <a:endParaRPr lang="en-IN" dirty="0">
            <a:latin typeface="Times New Roman" panose="02020603050405020304" pitchFamily="18" charset="0"/>
            <a:cs typeface="Times New Roman" panose="02020603050405020304" pitchFamily="18" charset="0"/>
          </a:endParaRPr>
        </a:p>
      </dgm:t>
    </dgm:pt>
    <dgm:pt modelId="{A14E957B-2546-E04F-BD71-F6131F207788}" type="parTrans" cxnId="{92EC9FC9-E0A8-B040-89EB-AECC5473358D}">
      <dgm:prSet/>
      <dgm:spPr/>
      <dgm:t>
        <a:bodyPr/>
        <a:lstStyle/>
        <a:p>
          <a:endParaRPr lang="en-GB"/>
        </a:p>
      </dgm:t>
    </dgm:pt>
    <dgm:pt modelId="{AF926BED-D165-C546-AA00-55D004262588}" type="sibTrans" cxnId="{92EC9FC9-E0A8-B040-89EB-AECC5473358D}">
      <dgm:prSet/>
      <dgm:spPr/>
      <dgm:t>
        <a:bodyPr/>
        <a:lstStyle/>
        <a:p>
          <a:endParaRPr lang="en-GB"/>
        </a:p>
      </dgm:t>
    </dgm:pt>
    <dgm:pt modelId="{6B340758-89E0-C546-93B0-F3A2FD2AD0CE}">
      <dgm:prSet/>
      <dgm:spPr/>
      <dgm:t>
        <a:bodyPr/>
        <a:lstStyle/>
        <a:p>
          <a:pPr algn="just">
            <a:buFont typeface="+mj-lt"/>
            <a:buAutoNum type="arabicParenR"/>
          </a:pPr>
          <a:r>
            <a:rPr lang="en-GB" dirty="0">
              <a:latin typeface="Times New Roman" panose="02020603050405020304" pitchFamily="18" charset="0"/>
              <a:cs typeface="Times New Roman" panose="02020603050405020304" pitchFamily="18" charset="0"/>
            </a:rPr>
            <a:t> Document-oriented databases.</a:t>
          </a:r>
          <a:endParaRPr lang="en-IN" dirty="0">
            <a:latin typeface="Times New Roman" panose="02020603050405020304" pitchFamily="18" charset="0"/>
            <a:cs typeface="Times New Roman" panose="02020603050405020304" pitchFamily="18" charset="0"/>
          </a:endParaRPr>
        </a:p>
      </dgm:t>
    </dgm:pt>
    <dgm:pt modelId="{43B28F27-9EBF-AC4B-8BC6-71456D2E57FE}" type="parTrans" cxnId="{F2B650E5-9197-3048-BB87-01C0CDC1B98D}">
      <dgm:prSet/>
      <dgm:spPr/>
      <dgm:t>
        <a:bodyPr/>
        <a:lstStyle/>
        <a:p>
          <a:endParaRPr lang="en-GB"/>
        </a:p>
      </dgm:t>
    </dgm:pt>
    <dgm:pt modelId="{9B334102-DFCC-A946-8E98-14CDD240F001}" type="sibTrans" cxnId="{F2B650E5-9197-3048-BB87-01C0CDC1B98D}">
      <dgm:prSet/>
      <dgm:spPr/>
      <dgm:t>
        <a:bodyPr/>
        <a:lstStyle/>
        <a:p>
          <a:endParaRPr lang="en-GB"/>
        </a:p>
      </dgm:t>
    </dgm:pt>
    <dgm:pt modelId="{0EDBFA24-D9F3-8B4C-9EC3-A8E1E0E41CB7}" type="pres">
      <dgm:prSet presAssocID="{69FEED0E-E5FA-0E45-B9CA-4D7825BD0991}" presName="linear" presStyleCnt="0">
        <dgm:presLayoutVars>
          <dgm:dir/>
          <dgm:animLvl val="lvl"/>
          <dgm:resizeHandles val="exact"/>
        </dgm:presLayoutVars>
      </dgm:prSet>
      <dgm:spPr/>
    </dgm:pt>
    <dgm:pt modelId="{A1FCBE31-1F54-C64B-AA22-77CE81C6BE06}" type="pres">
      <dgm:prSet presAssocID="{F7F53E41-4E99-E143-9CEA-C73C8F446C48}" presName="parentLin" presStyleCnt="0"/>
      <dgm:spPr/>
    </dgm:pt>
    <dgm:pt modelId="{390540A4-379A-C749-8610-88E34DD54482}" type="pres">
      <dgm:prSet presAssocID="{F7F53E41-4E99-E143-9CEA-C73C8F446C48}" presName="parentLeftMargin" presStyleLbl="node1" presStyleIdx="0" presStyleCnt="1"/>
      <dgm:spPr/>
    </dgm:pt>
    <dgm:pt modelId="{C07DD4FB-B4D8-5B43-899D-DAA09FAAA5FB}" type="pres">
      <dgm:prSet presAssocID="{F7F53E41-4E99-E143-9CEA-C73C8F446C48}" presName="parentText" presStyleLbl="node1" presStyleIdx="0" presStyleCnt="1">
        <dgm:presLayoutVars>
          <dgm:chMax val="0"/>
          <dgm:bulletEnabled val="1"/>
        </dgm:presLayoutVars>
      </dgm:prSet>
      <dgm:spPr/>
    </dgm:pt>
    <dgm:pt modelId="{DBA7F8B0-17A8-EC45-90CF-413087111512}" type="pres">
      <dgm:prSet presAssocID="{F7F53E41-4E99-E143-9CEA-C73C8F446C48}" presName="negativeSpace" presStyleCnt="0"/>
      <dgm:spPr/>
    </dgm:pt>
    <dgm:pt modelId="{DAB088C8-E8D1-A14A-BAC6-2AF24EC8B2E4}" type="pres">
      <dgm:prSet presAssocID="{F7F53E41-4E99-E143-9CEA-C73C8F446C48}" presName="childText" presStyleLbl="conFgAcc1" presStyleIdx="0" presStyleCnt="1">
        <dgm:presLayoutVars>
          <dgm:bulletEnabled val="1"/>
        </dgm:presLayoutVars>
      </dgm:prSet>
      <dgm:spPr/>
    </dgm:pt>
  </dgm:ptLst>
  <dgm:cxnLst>
    <dgm:cxn modelId="{26565B65-DE3D-E743-A00C-92611FAC5C82}" srcId="{F7F53E41-4E99-E143-9CEA-C73C8F446C48}" destId="{99FFDDA8-1669-8F48-9932-643597587861}" srcOrd="0" destOrd="0" parTransId="{7302D458-0017-6749-9D7B-DCFA16610219}" sibTransId="{B3BCF992-65C6-A144-A3D3-715F583C6BDA}"/>
    <dgm:cxn modelId="{83F82F70-4372-7046-82B6-40831930A88B}" type="presOf" srcId="{027558FF-9148-7045-876B-5AFC52F349F6}" destId="{DAB088C8-E8D1-A14A-BAC6-2AF24EC8B2E4}" srcOrd="0" destOrd="1" presId="urn:microsoft.com/office/officeart/2005/8/layout/list1"/>
    <dgm:cxn modelId="{136BC37C-16B3-A647-8877-AB5C7CD595D4}" srcId="{F7F53E41-4E99-E143-9CEA-C73C8F446C48}" destId="{027558FF-9148-7045-876B-5AFC52F349F6}" srcOrd="1" destOrd="0" parTransId="{911665C7-61B0-6C42-BC5B-E976253227B2}" sibTransId="{8103B76E-4783-B845-B87B-BD561B10E0FB}"/>
    <dgm:cxn modelId="{C283E1AD-10EB-FC4A-806A-A8A123486999}" type="presOf" srcId="{99FFDDA8-1669-8F48-9932-643597587861}" destId="{DAB088C8-E8D1-A14A-BAC6-2AF24EC8B2E4}" srcOrd="0" destOrd="0" presId="urn:microsoft.com/office/officeart/2005/8/layout/list1"/>
    <dgm:cxn modelId="{0D7AAAB4-89F3-CC4F-BB92-4851A8A45066}" type="presOf" srcId="{69DDF460-15C9-EA46-BD76-58799E7E3328}" destId="{DAB088C8-E8D1-A14A-BAC6-2AF24EC8B2E4}" srcOrd="0" destOrd="2" presId="urn:microsoft.com/office/officeart/2005/8/layout/list1"/>
    <dgm:cxn modelId="{DF99CEC6-4B0E-AD47-A92C-7F44CF4B2FDD}" srcId="{69FEED0E-E5FA-0E45-B9CA-4D7825BD0991}" destId="{F7F53E41-4E99-E143-9CEA-C73C8F446C48}" srcOrd="0" destOrd="0" parTransId="{5F70C56A-45AA-134B-B310-274F70945E97}" sibTransId="{5617AD2E-F2AA-5043-B3E8-61D48C30C47F}"/>
    <dgm:cxn modelId="{92EC9FC9-E0A8-B040-89EB-AECC5473358D}" srcId="{F7F53E41-4E99-E143-9CEA-C73C8F446C48}" destId="{69DDF460-15C9-EA46-BD76-58799E7E3328}" srcOrd="2" destOrd="0" parTransId="{A14E957B-2546-E04F-BD71-F6131F207788}" sibTransId="{AF926BED-D165-C546-AA00-55D004262588}"/>
    <dgm:cxn modelId="{BC97E5D1-ED44-CA41-B8A9-EBCBBBA510A1}" type="presOf" srcId="{F7F53E41-4E99-E143-9CEA-C73C8F446C48}" destId="{C07DD4FB-B4D8-5B43-899D-DAA09FAAA5FB}" srcOrd="1" destOrd="0" presId="urn:microsoft.com/office/officeart/2005/8/layout/list1"/>
    <dgm:cxn modelId="{4FD842D6-1628-5545-A9B2-5A0F85F51ECF}" type="presOf" srcId="{6B340758-89E0-C546-93B0-F3A2FD2AD0CE}" destId="{DAB088C8-E8D1-A14A-BAC6-2AF24EC8B2E4}" srcOrd="0" destOrd="3" presId="urn:microsoft.com/office/officeart/2005/8/layout/list1"/>
    <dgm:cxn modelId="{0BBC38DF-F976-A446-908C-B4D449B61A16}" type="presOf" srcId="{F7F53E41-4E99-E143-9CEA-C73C8F446C48}" destId="{390540A4-379A-C749-8610-88E34DD54482}" srcOrd="0" destOrd="0" presId="urn:microsoft.com/office/officeart/2005/8/layout/list1"/>
    <dgm:cxn modelId="{F2B650E5-9197-3048-BB87-01C0CDC1B98D}" srcId="{F7F53E41-4E99-E143-9CEA-C73C8F446C48}" destId="{6B340758-89E0-C546-93B0-F3A2FD2AD0CE}" srcOrd="3" destOrd="0" parTransId="{43B28F27-9EBF-AC4B-8BC6-71456D2E57FE}" sibTransId="{9B334102-DFCC-A946-8E98-14CDD240F001}"/>
    <dgm:cxn modelId="{9FEE77EA-5077-D947-A188-7913BCCDDD07}" type="presOf" srcId="{69FEED0E-E5FA-0E45-B9CA-4D7825BD0991}" destId="{0EDBFA24-D9F3-8B4C-9EC3-A8E1E0E41CB7}" srcOrd="0" destOrd="0" presId="urn:microsoft.com/office/officeart/2005/8/layout/list1"/>
    <dgm:cxn modelId="{C7F91F23-F2D5-4E46-91FB-D39C4F8E6860}" type="presParOf" srcId="{0EDBFA24-D9F3-8B4C-9EC3-A8E1E0E41CB7}" destId="{A1FCBE31-1F54-C64B-AA22-77CE81C6BE06}" srcOrd="0" destOrd="0" presId="urn:microsoft.com/office/officeart/2005/8/layout/list1"/>
    <dgm:cxn modelId="{621D2F38-9A23-754B-896D-24444C842E75}" type="presParOf" srcId="{A1FCBE31-1F54-C64B-AA22-77CE81C6BE06}" destId="{390540A4-379A-C749-8610-88E34DD54482}" srcOrd="0" destOrd="0" presId="urn:microsoft.com/office/officeart/2005/8/layout/list1"/>
    <dgm:cxn modelId="{4BD49777-A804-8B47-956A-67B5C19BCCDD}" type="presParOf" srcId="{A1FCBE31-1F54-C64B-AA22-77CE81C6BE06}" destId="{C07DD4FB-B4D8-5B43-899D-DAA09FAAA5FB}" srcOrd="1" destOrd="0" presId="urn:microsoft.com/office/officeart/2005/8/layout/list1"/>
    <dgm:cxn modelId="{F592CE01-69AE-1249-93F8-7EA1868AA7F3}" type="presParOf" srcId="{0EDBFA24-D9F3-8B4C-9EC3-A8E1E0E41CB7}" destId="{DBA7F8B0-17A8-EC45-90CF-413087111512}" srcOrd="1" destOrd="0" presId="urn:microsoft.com/office/officeart/2005/8/layout/list1"/>
    <dgm:cxn modelId="{46D84A7B-F7DD-2A4F-BAF2-17D1D2A0E62B}" type="presParOf" srcId="{0EDBFA24-D9F3-8B4C-9EC3-A8E1E0E41CB7}" destId="{DAB088C8-E8D1-A14A-BAC6-2AF24EC8B2E4}"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8.xml><?xml version="1.0" encoding="utf-8"?>
<dgm:dataModel xmlns:dgm="http://schemas.openxmlformats.org/drawingml/2006/diagram" xmlns:a="http://schemas.openxmlformats.org/drawingml/2006/main">
  <dgm:ptLst>
    <dgm:pt modelId="{69FEED0E-E5FA-0E45-B9CA-4D7825BD099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IN" b="1" i="0" dirty="0">
              <a:solidFill>
                <a:schemeClr val="bg1"/>
              </a:solidFill>
              <a:effectLst/>
              <a:latin typeface="Times New Roman" panose="02020603050405020304" pitchFamily="18" charset="0"/>
              <a:cs typeface="Times New Roman" panose="02020603050405020304" pitchFamily="18" charset="0"/>
            </a:rPr>
            <a:t>Database </a:t>
          </a:r>
          <a:r>
            <a:rPr lang="en-GB" b="1" i="0" dirty="0">
              <a:solidFill>
                <a:schemeClr val="bg1"/>
              </a:solidFill>
              <a:effectLst/>
              <a:latin typeface="Times New Roman" panose="02020603050405020304" pitchFamily="18" charset="0"/>
              <a:cs typeface="Times New Roman" panose="02020603050405020304" pitchFamily="18" charset="0"/>
            </a:rPr>
            <a:t>Architecture</a:t>
          </a:r>
          <a:r>
            <a:rPr lang="en-IN" b="1" i="0" dirty="0">
              <a:solidFill>
                <a:schemeClr val="bg1"/>
              </a:solidFill>
              <a:effectLst/>
              <a:latin typeface="Times New Roman" panose="02020603050405020304" pitchFamily="18" charset="0"/>
              <a:cs typeface="Times New Roman" panose="02020603050405020304" pitchFamily="18" charset="0"/>
            </a:rPr>
            <a:t> </a:t>
          </a:r>
          <a:endParaRPr lang="en-IN" b="1" dirty="0">
            <a:solidFill>
              <a:schemeClr val="bg1"/>
            </a:solidFill>
            <a:latin typeface="Times New Roman" panose="02020603050405020304" pitchFamily="18" charset="0"/>
            <a:cs typeface="Times New Roman" panose="02020603050405020304" pitchFamily="18" charset="0"/>
          </a:endParaRP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Data Warehousing: It</a:t>
          </a:r>
          <a:r>
            <a:rPr lang="en-US" dirty="0">
              <a:latin typeface="Times New Roman" panose="02020603050405020304" pitchFamily="18" charset="0"/>
              <a:cs typeface="Times New Roman" panose="02020603050405020304" pitchFamily="18" charset="0"/>
            </a:rPr>
            <a:t> is a repository of data that has been extracted from a variety of sources, including data reported by users, manufacturers, and third-party vendors</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0EDBFA24-D9F3-8B4C-9EC3-A8E1E0E41CB7}" type="pres">
      <dgm:prSet presAssocID="{69FEED0E-E5FA-0E45-B9CA-4D7825BD0991}" presName="linear" presStyleCnt="0">
        <dgm:presLayoutVars>
          <dgm:dir/>
          <dgm:animLvl val="lvl"/>
          <dgm:resizeHandles val="exact"/>
        </dgm:presLayoutVars>
      </dgm:prSet>
      <dgm:spPr/>
    </dgm:pt>
    <dgm:pt modelId="{A1FCBE31-1F54-C64B-AA22-77CE81C6BE06}" type="pres">
      <dgm:prSet presAssocID="{F7F53E41-4E99-E143-9CEA-C73C8F446C48}" presName="parentLin" presStyleCnt="0"/>
      <dgm:spPr/>
    </dgm:pt>
    <dgm:pt modelId="{390540A4-379A-C749-8610-88E34DD54482}" type="pres">
      <dgm:prSet presAssocID="{F7F53E41-4E99-E143-9CEA-C73C8F446C48}" presName="parentLeftMargin" presStyleLbl="node1" presStyleIdx="0" presStyleCnt="1"/>
      <dgm:spPr/>
    </dgm:pt>
    <dgm:pt modelId="{C07DD4FB-B4D8-5B43-899D-DAA09FAAA5FB}" type="pres">
      <dgm:prSet presAssocID="{F7F53E41-4E99-E143-9CEA-C73C8F446C48}" presName="parentText" presStyleLbl="node1" presStyleIdx="0" presStyleCnt="1">
        <dgm:presLayoutVars>
          <dgm:chMax val="0"/>
          <dgm:bulletEnabled val="1"/>
        </dgm:presLayoutVars>
      </dgm:prSet>
      <dgm:spPr/>
    </dgm:pt>
    <dgm:pt modelId="{DBA7F8B0-17A8-EC45-90CF-413087111512}" type="pres">
      <dgm:prSet presAssocID="{F7F53E41-4E99-E143-9CEA-C73C8F446C48}" presName="negativeSpace" presStyleCnt="0"/>
      <dgm:spPr/>
    </dgm:pt>
    <dgm:pt modelId="{DAB088C8-E8D1-A14A-BAC6-2AF24EC8B2E4}" type="pres">
      <dgm:prSet presAssocID="{F7F53E41-4E99-E143-9CEA-C73C8F446C48}" presName="childText" presStyleLbl="conFgAcc1" presStyleIdx="0" presStyleCnt="1">
        <dgm:presLayoutVars>
          <dgm:bulletEnabled val="1"/>
        </dgm:presLayoutVars>
      </dgm:prSet>
      <dgm:spPr/>
    </dgm:pt>
  </dgm:ptLst>
  <dgm:cxnLst>
    <dgm:cxn modelId="{26565B65-DE3D-E743-A00C-92611FAC5C82}" srcId="{F7F53E41-4E99-E143-9CEA-C73C8F446C48}" destId="{99FFDDA8-1669-8F48-9932-643597587861}" srcOrd="0" destOrd="0" parTransId="{7302D458-0017-6749-9D7B-DCFA16610219}" sibTransId="{B3BCF992-65C6-A144-A3D3-715F583C6BDA}"/>
    <dgm:cxn modelId="{C283E1AD-10EB-FC4A-806A-A8A123486999}" type="presOf" srcId="{99FFDDA8-1669-8F48-9932-643597587861}" destId="{DAB088C8-E8D1-A14A-BAC6-2AF24EC8B2E4}" srcOrd="0" destOrd="0" presId="urn:microsoft.com/office/officeart/2005/8/layout/list1"/>
    <dgm:cxn modelId="{DF99CEC6-4B0E-AD47-A92C-7F44CF4B2FDD}" srcId="{69FEED0E-E5FA-0E45-B9CA-4D7825BD0991}" destId="{F7F53E41-4E99-E143-9CEA-C73C8F446C48}" srcOrd="0" destOrd="0" parTransId="{5F70C56A-45AA-134B-B310-274F70945E97}" sibTransId="{5617AD2E-F2AA-5043-B3E8-61D48C30C47F}"/>
    <dgm:cxn modelId="{BC97E5D1-ED44-CA41-B8A9-EBCBBBA510A1}" type="presOf" srcId="{F7F53E41-4E99-E143-9CEA-C73C8F446C48}" destId="{C07DD4FB-B4D8-5B43-899D-DAA09FAAA5FB}" srcOrd="1" destOrd="0" presId="urn:microsoft.com/office/officeart/2005/8/layout/list1"/>
    <dgm:cxn modelId="{0BBC38DF-F976-A446-908C-B4D449B61A16}" type="presOf" srcId="{F7F53E41-4E99-E143-9CEA-C73C8F446C48}" destId="{390540A4-379A-C749-8610-88E34DD54482}" srcOrd="0" destOrd="0" presId="urn:microsoft.com/office/officeart/2005/8/layout/list1"/>
    <dgm:cxn modelId="{9FEE77EA-5077-D947-A188-7913BCCDDD07}" type="presOf" srcId="{69FEED0E-E5FA-0E45-B9CA-4D7825BD0991}" destId="{0EDBFA24-D9F3-8B4C-9EC3-A8E1E0E41CB7}" srcOrd="0" destOrd="0" presId="urn:microsoft.com/office/officeart/2005/8/layout/list1"/>
    <dgm:cxn modelId="{C7F91F23-F2D5-4E46-91FB-D39C4F8E6860}" type="presParOf" srcId="{0EDBFA24-D9F3-8B4C-9EC3-A8E1E0E41CB7}" destId="{A1FCBE31-1F54-C64B-AA22-77CE81C6BE06}" srcOrd="0" destOrd="0" presId="urn:microsoft.com/office/officeart/2005/8/layout/list1"/>
    <dgm:cxn modelId="{621D2F38-9A23-754B-896D-24444C842E75}" type="presParOf" srcId="{A1FCBE31-1F54-C64B-AA22-77CE81C6BE06}" destId="{390540A4-379A-C749-8610-88E34DD54482}" srcOrd="0" destOrd="0" presId="urn:microsoft.com/office/officeart/2005/8/layout/list1"/>
    <dgm:cxn modelId="{4BD49777-A804-8B47-956A-67B5C19BCCDD}" type="presParOf" srcId="{A1FCBE31-1F54-C64B-AA22-77CE81C6BE06}" destId="{C07DD4FB-B4D8-5B43-899D-DAA09FAAA5FB}" srcOrd="1" destOrd="0" presId="urn:microsoft.com/office/officeart/2005/8/layout/list1"/>
    <dgm:cxn modelId="{F592CE01-69AE-1249-93F8-7EA1868AA7F3}" type="presParOf" srcId="{0EDBFA24-D9F3-8B4C-9EC3-A8E1E0E41CB7}" destId="{DBA7F8B0-17A8-EC45-90CF-413087111512}" srcOrd="1" destOrd="0" presId="urn:microsoft.com/office/officeart/2005/8/layout/list1"/>
    <dgm:cxn modelId="{46D84A7B-F7DD-2A4F-BAF2-17D1D2A0E62B}" type="presParOf" srcId="{0EDBFA24-D9F3-8B4C-9EC3-A8E1E0E41CB7}" destId="{DAB088C8-E8D1-A14A-BAC6-2AF24EC8B2E4}"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9.xml><?xml version="1.0" encoding="utf-8"?>
<dgm:dataModel xmlns:dgm="http://schemas.openxmlformats.org/drawingml/2006/diagram" xmlns:a="http://schemas.openxmlformats.org/drawingml/2006/main">
  <dgm:ptLst>
    <dgm:pt modelId="{A6EB99C7-2CAD-A947-B011-63BF400A9A00}"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GB"/>
        </a:p>
      </dgm:t>
    </dgm:pt>
    <dgm:pt modelId="{AACF3627-56DC-524C-8AA8-1DD9813D7E28}">
      <dgm:prSet custT="1"/>
      <dgm:spPr/>
      <dgm:t>
        <a:bodyPr/>
        <a:lstStyle/>
        <a:p>
          <a:r>
            <a:rPr lang="en-IN" sz="2700" b="1" dirty="0">
              <a:solidFill>
                <a:schemeClr val="bg1"/>
              </a:solidFill>
              <a:latin typeface="Times New Roman" panose="02020603050405020304" pitchFamily="18" charset="0"/>
              <a:cs typeface="Times New Roman" panose="02020603050405020304" pitchFamily="18" charset="0"/>
            </a:rPr>
            <a:t>Purpose Of Data Warehouse</a:t>
          </a:r>
        </a:p>
      </dgm:t>
    </dgm:pt>
    <dgm:pt modelId="{4D1AFB89-9890-1B49-9C8A-BCE6F84D1AF2}" type="parTrans" cxnId="{15C02E79-CF25-954E-80C8-3A1CE4D414CB}">
      <dgm:prSet/>
      <dgm:spPr/>
      <dgm:t>
        <a:bodyPr/>
        <a:lstStyle/>
        <a:p>
          <a:endParaRPr lang="en-GB"/>
        </a:p>
      </dgm:t>
    </dgm:pt>
    <dgm:pt modelId="{D6DB5871-D6B2-9B45-93D0-4DBF6E3A9E9B}" type="sibTrans" cxnId="{15C02E79-CF25-954E-80C8-3A1CE4D414CB}">
      <dgm:prSet/>
      <dgm:spPr/>
      <dgm:t>
        <a:bodyPr/>
        <a:lstStyle/>
        <a:p>
          <a:endParaRPr lang="en-GB"/>
        </a:p>
      </dgm:t>
    </dgm:pt>
    <dgm:pt modelId="{50E6C21D-CD77-2440-9E5B-8F74B7A39614}">
      <dgm:prSet custT="1"/>
      <dgm:spPr/>
      <dgm:t>
        <a:bodyPr/>
        <a:lstStyle/>
        <a:p>
          <a:pPr algn="just"/>
          <a:r>
            <a:rPr lang="en-US" sz="2800" dirty="0">
              <a:latin typeface="Times New Roman" panose="02020603050405020304" pitchFamily="18" charset="0"/>
              <a:cs typeface="Times New Roman" panose="02020603050405020304" pitchFamily="18" charset="0"/>
            </a:rPr>
            <a:t>They store both live and archived data in one location. </a:t>
          </a:r>
          <a:endParaRPr lang="en-IN" sz="2800" dirty="0">
            <a:latin typeface="Times New Roman" panose="02020603050405020304" pitchFamily="18" charset="0"/>
            <a:cs typeface="Times New Roman" panose="02020603050405020304" pitchFamily="18" charset="0"/>
          </a:endParaRPr>
        </a:p>
      </dgm:t>
    </dgm:pt>
    <dgm:pt modelId="{14A49DBB-7ABD-314F-917E-1736276BC53C}" type="parTrans" cxnId="{974323B2-34B2-F94E-9498-7677CCCA3254}">
      <dgm:prSet/>
      <dgm:spPr/>
      <dgm:t>
        <a:bodyPr/>
        <a:lstStyle/>
        <a:p>
          <a:endParaRPr lang="en-GB"/>
        </a:p>
      </dgm:t>
    </dgm:pt>
    <dgm:pt modelId="{FB809E4D-AD88-334D-B127-1E7174774567}" type="sibTrans" cxnId="{974323B2-34B2-F94E-9498-7677CCCA3254}">
      <dgm:prSet/>
      <dgm:spPr/>
      <dgm:t>
        <a:bodyPr/>
        <a:lstStyle/>
        <a:p>
          <a:endParaRPr lang="en-GB"/>
        </a:p>
      </dgm:t>
    </dgm:pt>
    <dgm:pt modelId="{217ABA1E-1027-C842-9D21-97A1462C8A2B}">
      <dgm:prSet custT="1"/>
      <dgm:spPr/>
      <dgm:t>
        <a:bodyPr/>
        <a:lstStyle/>
        <a:p>
          <a:pPr algn="just"/>
          <a:r>
            <a:rPr lang="en-US" sz="2800" dirty="0">
              <a:latin typeface="Times New Roman" panose="02020603050405020304" pitchFamily="18" charset="0"/>
              <a:cs typeface="Times New Roman" panose="02020603050405020304" pitchFamily="18" charset="0"/>
            </a:rPr>
            <a:t>This means that the same data is available both as a result of business processes being completed or operations being performed also because it is simply existing data stored in one place. </a:t>
          </a:r>
          <a:endParaRPr lang="en-IN" sz="2800" dirty="0">
            <a:latin typeface="Times New Roman" panose="02020603050405020304" pitchFamily="18" charset="0"/>
            <a:cs typeface="Times New Roman" panose="02020603050405020304" pitchFamily="18" charset="0"/>
          </a:endParaRPr>
        </a:p>
      </dgm:t>
    </dgm:pt>
    <dgm:pt modelId="{256344A1-7D47-1640-803F-C7A12F895D79}" type="parTrans" cxnId="{BAC837C1-433D-A247-A7B5-E5F0B5C78FE7}">
      <dgm:prSet/>
      <dgm:spPr/>
      <dgm:t>
        <a:bodyPr/>
        <a:lstStyle/>
        <a:p>
          <a:endParaRPr lang="en-GB"/>
        </a:p>
      </dgm:t>
    </dgm:pt>
    <dgm:pt modelId="{BB200C58-C640-F448-8D73-1939D1CDC913}" type="sibTrans" cxnId="{BAC837C1-433D-A247-A7B5-E5F0B5C78FE7}">
      <dgm:prSet/>
      <dgm:spPr/>
      <dgm:t>
        <a:bodyPr/>
        <a:lstStyle/>
        <a:p>
          <a:endParaRPr lang="en-GB"/>
        </a:p>
      </dgm:t>
    </dgm:pt>
    <dgm:pt modelId="{129BD52D-0292-484A-8A4C-3143B3FA33AA}" type="pres">
      <dgm:prSet presAssocID="{A6EB99C7-2CAD-A947-B011-63BF400A9A00}" presName="linear" presStyleCnt="0">
        <dgm:presLayoutVars>
          <dgm:dir/>
          <dgm:animLvl val="lvl"/>
          <dgm:resizeHandles val="exact"/>
        </dgm:presLayoutVars>
      </dgm:prSet>
      <dgm:spPr/>
    </dgm:pt>
    <dgm:pt modelId="{98306DCA-D540-0D47-9402-989E2738AC05}" type="pres">
      <dgm:prSet presAssocID="{AACF3627-56DC-524C-8AA8-1DD9813D7E28}" presName="parentLin" presStyleCnt="0"/>
      <dgm:spPr/>
    </dgm:pt>
    <dgm:pt modelId="{DA7B1A99-65DE-FC48-BF26-A09C542BD07E}" type="pres">
      <dgm:prSet presAssocID="{AACF3627-56DC-524C-8AA8-1DD9813D7E28}" presName="parentLeftMargin" presStyleLbl="node1" presStyleIdx="0" presStyleCnt="1"/>
      <dgm:spPr/>
    </dgm:pt>
    <dgm:pt modelId="{DA0AA1C3-8C89-7F46-ACA1-28F4E1F26746}" type="pres">
      <dgm:prSet presAssocID="{AACF3627-56DC-524C-8AA8-1DD9813D7E28}" presName="parentText" presStyleLbl="node1" presStyleIdx="0" presStyleCnt="1">
        <dgm:presLayoutVars>
          <dgm:chMax val="0"/>
          <dgm:bulletEnabled val="1"/>
        </dgm:presLayoutVars>
      </dgm:prSet>
      <dgm:spPr/>
    </dgm:pt>
    <dgm:pt modelId="{41293A42-C346-E24C-9C99-08C4B919826D}" type="pres">
      <dgm:prSet presAssocID="{AACF3627-56DC-524C-8AA8-1DD9813D7E28}" presName="negativeSpace" presStyleCnt="0"/>
      <dgm:spPr/>
    </dgm:pt>
    <dgm:pt modelId="{1B06D7EA-1C1F-9146-B653-0587166B37CF}" type="pres">
      <dgm:prSet presAssocID="{AACF3627-56DC-524C-8AA8-1DD9813D7E28}" presName="childText" presStyleLbl="conFgAcc1" presStyleIdx="0" presStyleCnt="1">
        <dgm:presLayoutVars>
          <dgm:bulletEnabled val="1"/>
        </dgm:presLayoutVars>
      </dgm:prSet>
      <dgm:spPr/>
    </dgm:pt>
  </dgm:ptLst>
  <dgm:cxnLst>
    <dgm:cxn modelId="{736F0227-C989-1A41-9A30-7C4879A2EE89}" type="presOf" srcId="{50E6C21D-CD77-2440-9E5B-8F74B7A39614}" destId="{1B06D7EA-1C1F-9146-B653-0587166B37CF}" srcOrd="0" destOrd="0" presId="urn:microsoft.com/office/officeart/2005/8/layout/list1"/>
    <dgm:cxn modelId="{15C02E79-CF25-954E-80C8-3A1CE4D414CB}" srcId="{A6EB99C7-2CAD-A947-B011-63BF400A9A00}" destId="{AACF3627-56DC-524C-8AA8-1DD9813D7E28}" srcOrd="0" destOrd="0" parTransId="{4D1AFB89-9890-1B49-9C8A-BCE6F84D1AF2}" sibTransId="{D6DB5871-D6B2-9B45-93D0-4DBF6E3A9E9B}"/>
    <dgm:cxn modelId="{974323B2-34B2-F94E-9498-7677CCCA3254}" srcId="{AACF3627-56DC-524C-8AA8-1DD9813D7E28}" destId="{50E6C21D-CD77-2440-9E5B-8F74B7A39614}" srcOrd="0" destOrd="0" parTransId="{14A49DBB-7ABD-314F-917E-1736276BC53C}" sibTransId="{FB809E4D-AD88-334D-B127-1E7174774567}"/>
    <dgm:cxn modelId="{5BB2D4BF-E1EE-6E4A-BDF2-8CA8F49E8CE3}" type="presOf" srcId="{A6EB99C7-2CAD-A947-B011-63BF400A9A00}" destId="{129BD52D-0292-484A-8A4C-3143B3FA33AA}" srcOrd="0" destOrd="0" presId="urn:microsoft.com/office/officeart/2005/8/layout/list1"/>
    <dgm:cxn modelId="{BAC837C1-433D-A247-A7B5-E5F0B5C78FE7}" srcId="{AACF3627-56DC-524C-8AA8-1DD9813D7E28}" destId="{217ABA1E-1027-C842-9D21-97A1462C8A2B}" srcOrd="1" destOrd="0" parTransId="{256344A1-7D47-1640-803F-C7A12F895D79}" sibTransId="{BB200C58-C640-F448-8D73-1939D1CDC913}"/>
    <dgm:cxn modelId="{2359EDDB-1DF8-4141-9169-056FE8EE105E}" type="presOf" srcId="{AACF3627-56DC-524C-8AA8-1DD9813D7E28}" destId="{DA7B1A99-65DE-FC48-BF26-A09C542BD07E}" srcOrd="0" destOrd="0" presId="urn:microsoft.com/office/officeart/2005/8/layout/list1"/>
    <dgm:cxn modelId="{129902EE-6B2E-4840-9C41-6545D7DCD932}" type="presOf" srcId="{AACF3627-56DC-524C-8AA8-1DD9813D7E28}" destId="{DA0AA1C3-8C89-7F46-ACA1-28F4E1F26746}" srcOrd="1" destOrd="0" presId="urn:microsoft.com/office/officeart/2005/8/layout/list1"/>
    <dgm:cxn modelId="{80EE61FC-29E7-314E-852A-ACF2710788FA}" type="presOf" srcId="{217ABA1E-1027-C842-9D21-97A1462C8A2B}" destId="{1B06D7EA-1C1F-9146-B653-0587166B37CF}" srcOrd="0" destOrd="1" presId="urn:microsoft.com/office/officeart/2005/8/layout/list1"/>
    <dgm:cxn modelId="{6CAE0A39-8FA7-3146-8408-4ECEBCB3C5F8}" type="presParOf" srcId="{129BD52D-0292-484A-8A4C-3143B3FA33AA}" destId="{98306DCA-D540-0D47-9402-989E2738AC05}" srcOrd="0" destOrd="0" presId="urn:microsoft.com/office/officeart/2005/8/layout/list1"/>
    <dgm:cxn modelId="{DEA8C072-26B4-5A4D-B274-C06AC34B8299}" type="presParOf" srcId="{98306DCA-D540-0D47-9402-989E2738AC05}" destId="{DA7B1A99-65DE-FC48-BF26-A09C542BD07E}" srcOrd="0" destOrd="0" presId="urn:microsoft.com/office/officeart/2005/8/layout/list1"/>
    <dgm:cxn modelId="{55D72F89-427A-D740-9FCB-288ED7C3D342}" type="presParOf" srcId="{98306DCA-D540-0D47-9402-989E2738AC05}" destId="{DA0AA1C3-8C89-7F46-ACA1-28F4E1F26746}" srcOrd="1" destOrd="0" presId="urn:microsoft.com/office/officeart/2005/8/layout/list1"/>
    <dgm:cxn modelId="{C9F63EEA-A4E0-2A4B-9A76-2269D91258DE}" type="presParOf" srcId="{129BD52D-0292-484A-8A4C-3143B3FA33AA}" destId="{41293A42-C346-E24C-9C99-08C4B919826D}" srcOrd="1" destOrd="0" presId="urn:microsoft.com/office/officeart/2005/8/layout/list1"/>
    <dgm:cxn modelId="{58888F52-6B99-7942-AE53-D943AF6A2BAC}" type="presParOf" srcId="{129BD52D-0292-484A-8A4C-3143B3FA33AA}" destId="{1B06D7EA-1C1F-9146-B653-0587166B37CF}" srcOrd="2" destOrd="0" presId="urn:microsoft.com/office/officeart/2005/8/layout/list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2216BEF-0BFC-8340-AC66-E369A9EAF11E}" type="doc">
      <dgm:prSet loTypeId="urn:microsoft.com/office/officeart/2005/8/layout/pyramid2" loCatId="" qsTypeId="urn:microsoft.com/office/officeart/2005/8/quickstyle/simple3" qsCatId="simple" csTypeId="urn:microsoft.com/office/officeart/2005/8/colors/accent6_2" csCatId="accent6" phldr="1"/>
      <dgm:spPr/>
      <dgm:t>
        <a:bodyPr/>
        <a:lstStyle/>
        <a:p>
          <a:endParaRPr lang="en-GB"/>
        </a:p>
      </dgm:t>
    </dgm:pt>
    <dgm:pt modelId="{3E7D1400-DC24-CE47-AD8E-19A4A3ECE471}">
      <dgm:prSet phldrT="[Text]" custT="1"/>
      <dgm:spPr/>
      <dgm:t>
        <a:bodyPr/>
        <a:lstStyle/>
        <a:p>
          <a:pPr algn="just"/>
          <a:r>
            <a:rPr lang="en-IN" sz="2700" b="1" i="0" dirty="0">
              <a:latin typeface="Times New Roman" panose="02020603050405020304" pitchFamily="18" charset="0"/>
              <a:cs typeface="Times New Roman" panose="02020603050405020304" pitchFamily="18" charset="0"/>
            </a:rPr>
            <a:t>Reusability makes our data faster and maintenance is also easy</a:t>
          </a:r>
          <a:endParaRPr lang="en-GB" sz="2700" b="1" dirty="0">
            <a:latin typeface="Times New Roman" panose="02020603050405020304" pitchFamily="18" charset="0"/>
            <a:cs typeface="Times New Roman" panose="02020603050405020304" pitchFamily="18" charset="0"/>
          </a:endParaRPr>
        </a:p>
      </dgm:t>
    </dgm:pt>
    <dgm:pt modelId="{66040B6D-772F-5E4A-B15E-934D572F9177}" type="parTrans" cxnId="{1C201692-0B37-CC4E-A781-0360EBF2B8F8}">
      <dgm:prSet/>
      <dgm:spPr/>
      <dgm:t>
        <a:bodyPr/>
        <a:lstStyle/>
        <a:p>
          <a:endParaRPr lang="en-GB"/>
        </a:p>
      </dgm:t>
    </dgm:pt>
    <dgm:pt modelId="{F390EAF4-B2AE-0246-9974-9CBDAEE31A27}" type="sibTrans" cxnId="{1C201692-0B37-CC4E-A781-0360EBF2B8F8}">
      <dgm:prSet/>
      <dgm:spPr/>
      <dgm:t>
        <a:bodyPr/>
        <a:lstStyle/>
        <a:p>
          <a:endParaRPr lang="en-GB"/>
        </a:p>
      </dgm:t>
    </dgm:pt>
    <dgm:pt modelId="{22BF73DA-E453-F54B-9ED5-D2526502B81E}">
      <dgm:prSet phldrT="[Text]" custT="1"/>
      <dgm:spPr/>
      <dgm:t>
        <a:bodyPr/>
        <a:lstStyle/>
        <a:p>
          <a:pPr algn="just">
            <a:buFont typeface="Arial" panose="020B0604020202020204" pitchFamily="34" charset="0"/>
            <a:buChar char="•"/>
          </a:pPr>
          <a:r>
            <a:rPr lang="en-IN" sz="2700" b="1" i="0" dirty="0">
              <a:latin typeface="Times New Roman" panose="02020603050405020304" pitchFamily="18" charset="0"/>
              <a:cs typeface="Times New Roman" panose="02020603050405020304" pitchFamily="18" charset="0"/>
            </a:rPr>
            <a:t>Object-oriented models allow real-world data to be modelled more closely.</a:t>
          </a:r>
          <a:endParaRPr lang="en-GB" sz="2700" b="1" dirty="0">
            <a:latin typeface="Times New Roman" panose="02020603050405020304" pitchFamily="18" charset="0"/>
            <a:cs typeface="Times New Roman" panose="02020603050405020304" pitchFamily="18" charset="0"/>
          </a:endParaRPr>
        </a:p>
      </dgm:t>
    </dgm:pt>
    <dgm:pt modelId="{332FDFB9-A5FB-004F-B825-5343BACF530A}" type="parTrans" cxnId="{F0E807CF-0148-B748-AF46-09EED53679B0}">
      <dgm:prSet/>
      <dgm:spPr/>
      <dgm:t>
        <a:bodyPr/>
        <a:lstStyle/>
        <a:p>
          <a:endParaRPr lang="en-GB"/>
        </a:p>
      </dgm:t>
    </dgm:pt>
    <dgm:pt modelId="{BEB1AC57-C4BC-AB4A-8A01-45E6B3B24EAB}" type="sibTrans" cxnId="{F0E807CF-0148-B748-AF46-09EED53679B0}">
      <dgm:prSet/>
      <dgm:spPr/>
      <dgm:t>
        <a:bodyPr/>
        <a:lstStyle/>
        <a:p>
          <a:endParaRPr lang="en-GB"/>
        </a:p>
      </dgm:t>
    </dgm:pt>
    <dgm:pt modelId="{2AC819A2-102C-CC45-8A33-AD1745799EA4}">
      <dgm:prSet phldrT="[Text]" custT="1"/>
      <dgm:spPr/>
      <dgm:t>
        <a:bodyPr/>
        <a:lstStyle/>
        <a:p>
          <a:pPr algn="just">
            <a:buFont typeface="Arial" panose="020B0604020202020204" pitchFamily="34" charset="0"/>
            <a:buChar char="•"/>
          </a:pPr>
          <a:r>
            <a:rPr lang="en-IN" sz="2700" b="1" i="0" dirty="0">
              <a:latin typeface="Times New Roman" panose="02020603050405020304" pitchFamily="18" charset="0"/>
              <a:cs typeface="Times New Roman" panose="02020603050405020304" pitchFamily="18" charset="0"/>
            </a:rPr>
            <a:t>Object-oriented database mama systems have significant performance improvements over relational database management systems.</a:t>
          </a:r>
          <a:endParaRPr lang="en-GB" sz="2700" b="1" dirty="0">
            <a:latin typeface="Times New Roman" panose="02020603050405020304" pitchFamily="18" charset="0"/>
            <a:cs typeface="Times New Roman" panose="02020603050405020304" pitchFamily="18" charset="0"/>
          </a:endParaRPr>
        </a:p>
      </dgm:t>
    </dgm:pt>
    <dgm:pt modelId="{B5D6F014-F2E6-3E4E-8CAF-C9AA4CF62954}" type="parTrans" cxnId="{F0215DF0-736D-304C-891D-77E004782D46}">
      <dgm:prSet/>
      <dgm:spPr/>
      <dgm:t>
        <a:bodyPr/>
        <a:lstStyle/>
        <a:p>
          <a:endParaRPr lang="en-GB"/>
        </a:p>
      </dgm:t>
    </dgm:pt>
    <dgm:pt modelId="{3CF805CE-4784-1045-902F-29106B4C2406}" type="sibTrans" cxnId="{F0215DF0-736D-304C-891D-77E004782D46}">
      <dgm:prSet/>
      <dgm:spPr/>
      <dgm:t>
        <a:bodyPr/>
        <a:lstStyle/>
        <a:p>
          <a:endParaRPr lang="en-GB"/>
        </a:p>
      </dgm:t>
    </dgm:pt>
    <dgm:pt modelId="{CCC8373A-FB16-E047-BFFE-29D157293908}">
      <dgm:prSet phldrT="[Text]" custT="1"/>
      <dgm:spPr/>
      <dgm:t>
        <a:bodyPr/>
        <a:lstStyle/>
        <a:p>
          <a:pPr algn="just">
            <a:buFont typeface="Arial" panose="020B0604020202020204" pitchFamily="34" charset="0"/>
            <a:buChar char="•"/>
          </a:pPr>
          <a:r>
            <a:rPr lang="en-IN" sz="2700" b="1" i="0" dirty="0">
              <a:latin typeface="Times New Roman" panose="02020603050405020304" pitchFamily="18" charset="0"/>
              <a:cs typeface="Times New Roman" panose="02020603050405020304" pitchFamily="18" charset="0"/>
            </a:rPr>
            <a:t>Data can be handled very easily and can save easily and retrieve data quickly.</a:t>
          </a:r>
          <a:endParaRPr lang="en-GB" sz="2700" b="1" dirty="0">
            <a:latin typeface="Times New Roman" panose="02020603050405020304" pitchFamily="18" charset="0"/>
            <a:cs typeface="Times New Roman" panose="02020603050405020304" pitchFamily="18" charset="0"/>
          </a:endParaRPr>
        </a:p>
      </dgm:t>
    </dgm:pt>
    <dgm:pt modelId="{5D5D8187-51AB-234E-8F7A-E83351BAA9C9}" type="parTrans" cxnId="{7D8CFC15-FDF7-6E42-9BB9-F491A747B927}">
      <dgm:prSet/>
      <dgm:spPr/>
      <dgm:t>
        <a:bodyPr/>
        <a:lstStyle/>
        <a:p>
          <a:endParaRPr lang="en-GB"/>
        </a:p>
      </dgm:t>
    </dgm:pt>
    <dgm:pt modelId="{6DAE4851-EB69-8441-9E27-6FE78077227E}" type="sibTrans" cxnId="{7D8CFC15-FDF7-6E42-9BB9-F491A747B927}">
      <dgm:prSet/>
      <dgm:spPr/>
      <dgm:t>
        <a:bodyPr/>
        <a:lstStyle/>
        <a:p>
          <a:endParaRPr lang="en-GB"/>
        </a:p>
      </dgm:t>
    </dgm:pt>
    <dgm:pt modelId="{CEB942C4-7FCE-E840-889E-7E808B53634E}" type="pres">
      <dgm:prSet presAssocID="{82216BEF-0BFC-8340-AC66-E369A9EAF11E}" presName="compositeShape" presStyleCnt="0">
        <dgm:presLayoutVars>
          <dgm:dir/>
          <dgm:resizeHandles/>
        </dgm:presLayoutVars>
      </dgm:prSet>
      <dgm:spPr/>
    </dgm:pt>
    <dgm:pt modelId="{33A2DAB7-D72F-7641-BE69-F5C8A3ADAEF3}" type="pres">
      <dgm:prSet presAssocID="{82216BEF-0BFC-8340-AC66-E369A9EAF11E}" presName="pyramid" presStyleLbl="node1" presStyleIdx="0" presStyleCnt="1" custLinFactNeighborX="-25538"/>
      <dgm:spPr>
        <a:solidFill>
          <a:schemeClr val="accent1">
            <a:lumMod val="20000"/>
            <a:lumOff val="80000"/>
          </a:schemeClr>
        </a:solidFill>
      </dgm:spPr>
    </dgm:pt>
    <dgm:pt modelId="{2C962508-AD14-E845-AFBB-20ED816807A0}" type="pres">
      <dgm:prSet presAssocID="{82216BEF-0BFC-8340-AC66-E369A9EAF11E}" presName="theList" presStyleCnt="0"/>
      <dgm:spPr/>
    </dgm:pt>
    <dgm:pt modelId="{6CCF669F-85DE-1F45-BBA4-DCC165F0D968}" type="pres">
      <dgm:prSet presAssocID="{3E7D1400-DC24-CE47-AD8E-19A4A3ECE471}" presName="aNode" presStyleLbl="fgAcc1" presStyleIdx="0" presStyleCnt="4" custScaleX="241674" custLinFactY="-15542" custLinFactNeighborX="21249" custLinFactNeighborY="-100000">
        <dgm:presLayoutVars>
          <dgm:bulletEnabled val="1"/>
        </dgm:presLayoutVars>
      </dgm:prSet>
      <dgm:spPr/>
    </dgm:pt>
    <dgm:pt modelId="{8E78C651-81C6-194A-A6E0-A139D8A14293}" type="pres">
      <dgm:prSet presAssocID="{3E7D1400-DC24-CE47-AD8E-19A4A3ECE471}" presName="aSpace" presStyleCnt="0"/>
      <dgm:spPr/>
    </dgm:pt>
    <dgm:pt modelId="{17B483FE-A79D-C34F-A4BD-11E536CA2818}" type="pres">
      <dgm:prSet presAssocID="{22BF73DA-E453-F54B-9ED5-D2526502B81E}" presName="aNode" presStyleLbl="fgAcc1" presStyleIdx="1" presStyleCnt="4" custScaleX="241674" custLinFactNeighborX="21249" custLinFactNeighborY="-17829">
        <dgm:presLayoutVars>
          <dgm:bulletEnabled val="1"/>
        </dgm:presLayoutVars>
      </dgm:prSet>
      <dgm:spPr/>
    </dgm:pt>
    <dgm:pt modelId="{217250DE-D27A-CB4F-AF4B-88A555A0B04E}" type="pres">
      <dgm:prSet presAssocID="{22BF73DA-E453-F54B-9ED5-D2526502B81E}" presName="aSpace" presStyleCnt="0"/>
      <dgm:spPr/>
    </dgm:pt>
    <dgm:pt modelId="{494BBAE9-6DF0-FC4C-9247-B8CC2B3403E1}" type="pres">
      <dgm:prSet presAssocID="{2AC819A2-102C-CC45-8A33-AD1745799EA4}" presName="aNode" presStyleLbl="fgAcc1" presStyleIdx="2" presStyleCnt="4" custScaleX="241674" custLinFactY="1411" custLinFactNeighborX="21249" custLinFactNeighborY="100000">
        <dgm:presLayoutVars>
          <dgm:bulletEnabled val="1"/>
        </dgm:presLayoutVars>
      </dgm:prSet>
      <dgm:spPr/>
    </dgm:pt>
    <dgm:pt modelId="{7AFB9D0C-7FB5-7942-B44C-C7CA34768768}" type="pres">
      <dgm:prSet presAssocID="{2AC819A2-102C-CC45-8A33-AD1745799EA4}" presName="aSpace" presStyleCnt="0"/>
      <dgm:spPr/>
    </dgm:pt>
    <dgm:pt modelId="{9257559B-3521-524F-BFDD-E507F2E8C22B}" type="pres">
      <dgm:prSet presAssocID="{CCC8373A-FB16-E047-BFFE-29D157293908}" presName="aNode" presStyleLbl="fgAcc1" presStyleIdx="3" presStyleCnt="4" custScaleX="241674" custLinFactY="25699" custLinFactNeighborX="21249" custLinFactNeighborY="100000">
        <dgm:presLayoutVars>
          <dgm:bulletEnabled val="1"/>
        </dgm:presLayoutVars>
      </dgm:prSet>
      <dgm:spPr/>
    </dgm:pt>
    <dgm:pt modelId="{2404AACD-7E52-524C-833D-EC6161A32218}" type="pres">
      <dgm:prSet presAssocID="{CCC8373A-FB16-E047-BFFE-29D157293908}" presName="aSpace" presStyleCnt="0"/>
      <dgm:spPr/>
    </dgm:pt>
  </dgm:ptLst>
  <dgm:cxnLst>
    <dgm:cxn modelId="{4208E90F-7FB3-284A-A6B9-81EEBB200439}" type="presOf" srcId="{82216BEF-0BFC-8340-AC66-E369A9EAF11E}" destId="{CEB942C4-7FCE-E840-889E-7E808B53634E}" srcOrd="0" destOrd="0" presId="urn:microsoft.com/office/officeart/2005/8/layout/pyramid2"/>
    <dgm:cxn modelId="{7D8CFC15-FDF7-6E42-9BB9-F491A747B927}" srcId="{82216BEF-0BFC-8340-AC66-E369A9EAF11E}" destId="{CCC8373A-FB16-E047-BFFE-29D157293908}" srcOrd="3" destOrd="0" parTransId="{5D5D8187-51AB-234E-8F7A-E83351BAA9C9}" sibTransId="{6DAE4851-EB69-8441-9E27-6FE78077227E}"/>
    <dgm:cxn modelId="{0F4BF72C-74AC-5144-8FE6-7A08FEC57C55}" type="presOf" srcId="{2AC819A2-102C-CC45-8A33-AD1745799EA4}" destId="{494BBAE9-6DF0-FC4C-9247-B8CC2B3403E1}" srcOrd="0" destOrd="0" presId="urn:microsoft.com/office/officeart/2005/8/layout/pyramid2"/>
    <dgm:cxn modelId="{DAF2F145-4103-7043-959E-1A00AADE82AF}" type="presOf" srcId="{22BF73DA-E453-F54B-9ED5-D2526502B81E}" destId="{17B483FE-A79D-C34F-A4BD-11E536CA2818}" srcOrd="0" destOrd="0" presId="urn:microsoft.com/office/officeart/2005/8/layout/pyramid2"/>
    <dgm:cxn modelId="{9EB49466-ECCE-5A49-9642-6CEBE296955B}" type="presOf" srcId="{CCC8373A-FB16-E047-BFFE-29D157293908}" destId="{9257559B-3521-524F-BFDD-E507F2E8C22B}" srcOrd="0" destOrd="0" presId="urn:microsoft.com/office/officeart/2005/8/layout/pyramid2"/>
    <dgm:cxn modelId="{1C201692-0B37-CC4E-A781-0360EBF2B8F8}" srcId="{82216BEF-0BFC-8340-AC66-E369A9EAF11E}" destId="{3E7D1400-DC24-CE47-AD8E-19A4A3ECE471}" srcOrd="0" destOrd="0" parTransId="{66040B6D-772F-5E4A-B15E-934D572F9177}" sibTransId="{F390EAF4-B2AE-0246-9974-9CBDAEE31A27}"/>
    <dgm:cxn modelId="{A169E1B9-DFD9-594A-87C9-F23F5BA7EA0B}" type="presOf" srcId="{3E7D1400-DC24-CE47-AD8E-19A4A3ECE471}" destId="{6CCF669F-85DE-1F45-BBA4-DCC165F0D968}" srcOrd="0" destOrd="0" presId="urn:microsoft.com/office/officeart/2005/8/layout/pyramid2"/>
    <dgm:cxn modelId="{F0E807CF-0148-B748-AF46-09EED53679B0}" srcId="{82216BEF-0BFC-8340-AC66-E369A9EAF11E}" destId="{22BF73DA-E453-F54B-9ED5-D2526502B81E}" srcOrd="1" destOrd="0" parTransId="{332FDFB9-A5FB-004F-B825-5343BACF530A}" sibTransId="{BEB1AC57-C4BC-AB4A-8A01-45E6B3B24EAB}"/>
    <dgm:cxn modelId="{F0215DF0-736D-304C-891D-77E004782D46}" srcId="{82216BEF-0BFC-8340-AC66-E369A9EAF11E}" destId="{2AC819A2-102C-CC45-8A33-AD1745799EA4}" srcOrd="2" destOrd="0" parTransId="{B5D6F014-F2E6-3E4E-8CAF-C9AA4CF62954}" sibTransId="{3CF805CE-4784-1045-902F-29106B4C2406}"/>
    <dgm:cxn modelId="{DDE9FFD3-AE65-0F48-B9CF-78328055013A}" type="presParOf" srcId="{CEB942C4-7FCE-E840-889E-7E808B53634E}" destId="{33A2DAB7-D72F-7641-BE69-F5C8A3ADAEF3}" srcOrd="0" destOrd="0" presId="urn:microsoft.com/office/officeart/2005/8/layout/pyramid2"/>
    <dgm:cxn modelId="{C822F48A-2031-594A-AF34-74D85448ADD3}" type="presParOf" srcId="{CEB942C4-7FCE-E840-889E-7E808B53634E}" destId="{2C962508-AD14-E845-AFBB-20ED816807A0}" srcOrd="1" destOrd="0" presId="urn:microsoft.com/office/officeart/2005/8/layout/pyramid2"/>
    <dgm:cxn modelId="{B984F3F9-0AD1-1B4F-BED6-0D4BCE0BB40B}" type="presParOf" srcId="{2C962508-AD14-E845-AFBB-20ED816807A0}" destId="{6CCF669F-85DE-1F45-BBA4-DCC165F0D968}" srcOrd="0" destOrd="0" presId="urn:microsoft.com/office/officeart/2005/8/layout/pyramid2"/>
    <dgm:cxn modelId="{19FF0C83-2BDD-594B-9B72-2306AE2862CB}" type="presParOf" srcId="{2C962508-AD14-E845-AFBB-20ED816807A0}" destId="{8E78C651-81C6-194A-A6E0-A139D8A14293}" srcOrd="1" destOrd="0" presId="urn:microsoft.com/office/officeart/2005/8/layout/pyramid2"/>
    <dgm:cxn modelId="{C83C91F4-B823-D743-AB43-C399BF131B00}" type="presParOf" srcId="{2C962508-AD14-E845-AFBB-20ED816807A0}" destId="{17B483FE-A79D-C34F-A4BD-11E536CA2818}" srcOrd="2" destOrd="0" presId="urn:microsoft.com/office/officeart/2005/8/layout/pyramid2"/>
    <dgm:cxn modelId="{2EDBE29F-9383-EB40-8986-658B93CF229C}" type="presParOf" srcId="{2C962508-AD14-E845-AFBB-20ED816807A0}" destId="{217250DE-D27A-CB4F-AF4B-88A555A0B04E}" srcOrd="3" destOrd="0" presId="urn:microsoft.com/office/officeart/2005/8/layout/pyramid2"/>
    <dgm:cxn modelId="{9729CF51-D9D1-9843-A9E0-4F993E2C979C}" type="presParOf" srcId="{2C962508-AD14-E845-AFBB-20ED816807A0}" destId="{494BBAE9-6DF0-FC4C-9247-B8CC2B3403E1}" srcOrd="4" destOrd="0" presId="urn:microsoft.com/office/officeart/2005/8/layout/pyramid2"/>
    <dgm:cxn modelId="{555F39CC-727C-124F-9FA8-F24852A478CB}" type="presParOf" srcId="{2C962508-AD14-E845-AFBB-20ED816807A0}" destId="{7AFB9D0C-7FB5-7942-B44C-C7CA34768768}" srcOrd="5" destOrd="0" presId="urn:microsoft.com/office/officeart/2005/8/layout/pyramid2"/>
    <dgm:cxn modelId="{73E2282C-1804-2745-8B8F-58A28202A939}" type="presParOf" srcId="{2C962508-AD14-E845-AFBB-20ED816807A0}" destId="{9257559B-3521-524F-BFDD-E507F2E8C22B}" srcOrd="6" destOrd="0" presId="urn:microsoft.com/office/officeart/2005/8/layout/pyramid2"/>
    <dgm:cxn modelId="{1ED694F8-6FE6-A24D-9733-53E7228F8F90}" type="presParOf" srcId="{2C962508-AD14-E845-AFBB-20ED816807A0}" destId="{2404AACD-7E52-524C-833D-EC6161A32218}" srcOrd="7"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0.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IN" b="1" i="0">
              <a:solidFill>
                <a:schemeClr val="bg1"/>
              </a:solidFill>
              <a:effectLst/>
              <a:latin typeface="Times New Roman" panose="02020603050405020304" pitchFamily="18" charset="0"/>
              <a:cs typeface="Times New Roman" panose="02020603050405020304" pitchFamily="18" charset="0"/>
            </a:rPr>
            <a:t>Single-tire-</a:t>
          </a:r>
          <a:r>
            <a:rPr lang="en-GB" b="1" i="0">
              <a:solidFill>
                <a:schemeClr val="bg1"/>
              </a:solidFill>
              <a:effectLst/>
              <a:latin typeface="Times New Roman" panose="02020603050405020304" pitchFamily="18" charset="0"/>
              <a:cs typeface="Times New Roman" panose="02020603050405020304" pitchFamily="18" charset="0"/>
            </a:rPr>
            <a:t>Architecture</a:t>
          </a:r>
          <a:r>
            <a:rPr lang="en-IN" b="1" i="0" dirty="0">
              <a:solidFill>
                <a:schemeClr val="bg1"/>
              </a:solidFill>
              <a:effectLst/>
              <a:latin typeface="Times New Roman" panose="02020603050405020304" pitchFamily="18" charset="0"/>
              <a:cs typeface="Times New Roman" panose="02020603050405020304" pitchFamily="18" charset="0"/>
            </a:rPr>
            <a:t> </a:t>
          </a:r>
          <a:endParaRPr lang="en-IN" b="1" dirty="0">
            <a:solidFill>
              <a:schemeClr val="bg1"/>
            </a:solidFill>
            <a:latin typeface="Times New Roman" panose="02020603050405020304" pitchFamily="18" charset="0"/>
            <a:cs typeface="Times New Roman" panose="02020603050405020304" pitchFamily="18" charset="0"/>
          </a:endParaRP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Not implemented in real-time systems. </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317D0297-7324-8B4D-B856-930BE2792AF1}">
      <dgm:prSet/>
      <dgm:spPr/>
      <dgm:t>
        <a:bodyPr/>
        <a:lstStyle/>
        <a:p>
          <a:pPr algn="just"/>
          <a:r>
            <a:rPr lang="en-GB" dirty="0">
              <a:latin typeface="Times New Roman" panose="02020603050405020304" pitchFamily="18" charset="0"/>
              <a:cs typeface="Times New Roman" panose="02020603050405020304" pitchFamily="18" charset="0"/>
            </a:rPr>
            <a:t>They are used for batch and real-time processing. </a:t>
          </a:r>
          <a:endParaRPr lang="en-IN" dirty="0">
            <a:latin typeface="Times New Roman" panose="02020603050405020304" pitchFamily="18" charset="0"/>
            <a:cs typeface="Times New Roman" panose="02020603050405020304" pitchFamily="18" charset="0"/>
          </a:endParaRPr>
        </a:p>
      </dgm:t>
    </dgm:pt>
    <dgm:pt modelId="{2D4DF107-0259-E847-86BD-66390A4107DA}" type="parTrans" cxnId="{D59A44FB-17F7-224B-AC7E-CD8911F82EEF}">
      <dgm:prSet/>
      <dgm:spPr/>
      <dgm:t>
        <a:bodyPr/>
        <a:lstStyle/>
        <a:p>
          <a:endParaRPr lang="en-GB"/>
        </a:p>
      </dgm:t>
    </dgm:pt>
    <dgm:pt modelId="{34F89271-7D64-4545-BD6D-9AC0CBD3B39C}" type="sibTrans" cxnId="{D59A44FB-17F7-224B-AC7E-CD8911F82EEF}">
      <dgm:prSet/>
      <dgm:spPr/>
      <dgm:t>
        <a:bodyPr/>
        <a:lstStyle/>
        <a:p>
          <a:endParaRPr lang="en-GB"/>
        </a:p>
      </dgm:t>
    </dgm:pt>
    <dgm:pt modelId="{36EB3A4A-9622-1E4D-B8DD-14C5A75157EC}">
      <dgm:prSet/>
      <dgm:spPr/>
      <dgm:t>
        <a:bodyPr/>
        <a:lstStyle/>
        <a:p>
          <a:pPr algn="just"/>
          <a:r>
            <a:rPr lang="en-GB" dirty="0">
              <a:latin typeface="Times New Roman" panose="02020603050405020304" pitchFamily="18" charset="0"/>
              <a:cs typeface="Times New Roman" panose="02020603050405020304" pitchFamily="18" charset="0"/>
            </a:rPr>
            <a:t>The data is first transferred to a single-tier architecture where it is converted into a format that is suitable for real-time processing.  </a:t>
          </a:r>
          <a:endParaRPr lang="en-IN" dirty="0">
            <a:latin typeface="Times New Roman" panose="02020603050405020304" pitchFamily="18" charset="0"/>
            <a:cs typeface="Times New Roman" panose="02020603050405020304" pitchFamily="18" charset="0"/>
          </a:endParaRPr>
        </a:p>
      </dgm:t>
    </dgm:pt>
    <dgm:pt modelId="{3D9AE2B2-0289-154F-BD35-D785392B14EE}" type="parTrans" cxnId="{49F7A406-6E25-2949-AD2F-D8E9D22C772D}">
      <dgm:prSet/>
      <dgm:spPr/>
      <dgm:t>
        <a:bodyPr/>
        <a:lstStyle/>
        <a:p>
          <a:endParaRPr lang="en-GB"/>
        </a:p>
      </dgm:t>
    </dgm:pt>
    <dgm:pt modelId="{D526FD8C-98F9-4C4F-8739-CB3810185C9D}" type="sibTrans" cxnId="{49F7A406-6E25-2949-AD2F-D8E9D22C772D}">
      <dgm:prSet/>
      <dgm:spPr/>
      <dgm:t>
        <a:bodyPr/>
        <a:lstStyle/>
        <a:p>
          <a:endParaRPr lang="en-GB"/>
        </a:p>
      </dgm:t>
    </dgm:pt>
    <dgm:pt modelId="{DB820B0F-C161-FB4A-8E4D-E8786CC6C5BD}">
      <dgm:prSet/>
      <dgm:spPr/>
      <dgm:t>
        <a:bodyPr/>
        <a:lstStyle/>
        <a:p>
          <a:pPr algn="just"/>
          <a:r>
            <a:rPr lang="en-GB" dirty="0">
              <a:latin typeface="Times New Roman" panose="02020603050405020304" pitchFamily="18" charset="0"/>
              <a:cs typeface="Times New Roman" panose="02020603050405020304" pitchFamily="18" charset="0"/>
            </a:rPr>
            <a:t>After this, the data is transferred to a real-time system. </a:t>
          </a:r>
          <a:endParaRPr lang="en-IN" dirty="0">
            <a:latin typeface="Times New Roman" panose="02020603050405020304" pitchFamily="18" charset="0"/>
            <a:cs typeface="Times New Roman" panose="02020603050405020304" pitchFamily="18" charset="0"/>
          </a:endParaRPr>
        </a:p>
      </dgm:t>
    </dgm:pt>
    <dgm:pt modelId="{AC6993EE-4DDF-614A-8992-D35D7A466602}" type="parTrans" cxnId="{D5540C14-1A85-5645-A0A7-24AF71C5C212}">
      <dgm:prSet/>
      <dgm:spPr/>
      <dgm:t>
        <a:bodyPr/>
        <a:lstStyle/>
        <a:p>
          <a:endParaRPr lang="en-GB"/>
        </a:p>
      </dgm:t>
    </dgm:pt>
    <dgm:pt modelId="{FD4B2075-E7E1-2D4E-89EE-DA4DF444BF67}" type="sibTrans" cxnId="{D5540C14-1A85-5645-A0A7-24AF71C5C212}">
      <dgm:prSet/>
      <dgm:spPr/>
      <dgm:t>
        <a:bodyPr/>
        <a:lstStyle/>
        <a:p>
          <a:endParaRPr lang="en-GB"/>
        </a:p>
      </dgm:t>
    </dgm:pt>
    <dgm:pt modelId="{8E9E06C2-D383-A542-9C12-43647AAC0EC0}">
      <dgm:prSet/>
      <dgm:spPr/>
      <dgm:t>
        <a:bodyPr/>
        <a:lstStyle/>
        <a:p>
          <a:pPr algn="just"/>
          <a:r>
            <a:rPr lang="en-GB" dirty="0">
              <a:latin typeface="Times New Roman" panose="02020603050405020304" pitchFamily="18" charset="0"/>
              <a:cs typeface="Times New Roman" panose="02020603050405020304" pitchFamily="18" charset="0"/>
            </a:rPr>
            <a:t>Single-tier architectures are currently the most preferred way to process operational data. </a:t>
          </a:r>
          <a:endParaRPr lang="en-IN" dirty="0">
            <a:latin typeface="Times New Roman" panose="02020603050405020304" pitchFamily="18" charset="0"/>
            <a:cs typeface="Times New Roman" panose="02020603050405020304" pitchFamily="18" charset="0"/>
          </a:endParaRPr>
        </a:p>
      </dgm:t>
    </dgm:pt>
    <dgm:pt modelId="{41166DC6-45AD-B349-ADEF-F67AECA8FAF1}" type="parTrans" cxnId="{6EA0EC8F-9C9E-CC4B-936C-A9183909E9F5}">
      <dgm:prSet/>
      <dgm:spPr/>
      <dgm:t>
        <a:bodyPr/>
        <a:lstStyle/>
        <a:p>
          <a:endParaRPr lang="en-GB"/>
        </a:p>
      </dgm:t>
    </dgm:pt>
    <dgm:pt modelId="{0D4BABD0-A3D3-8E45-BE0A-0401D1842AC3}" type="sibTrans" cxnId="{6EA0EC8F-9C9E-CC4B-936C-A9183909E9F5}">
      <dgm:prSet/>
      <dgm:spPr/>
      <dgm:t>
        <a:bodyPr/>
        <a:lstStyle/>
        <a:p>
          <a:endParaRPr lang="en-GB"/>
        </a:p>
      </dgm:t>
    </dgm:pt>
    <dgm:pt modelId="{18961577-D466-AB41-B16C-F4BF7FB5B64B}" type="pres">
      <dgm:prSet presAssocID="{69FEED0E-E5FA-0E45-B9CA-4D7825BD0991}" presName="linear" presStyleCnt="0">
        <dgm:presLayoutVars>
          <dgm:animLvl val="lvl"/>
          <dgm:resizeHandles val="exact"/>
        </dgm:presLayoutVars>
      </dgm:prSet>
      <dgm:spPr/>
    </dgm:pt>
    <dgm:pt modelId="{20040263-06E2-774E-90EA-6D64D7C9068C}" type="pres">
      <dgm:prSet presAssocID="{F7F53E41-4E99-E143-9CEA-C73C8F446C48}" presName="parentText" presStyleLbl="node1" presStyleIdx="0" presStyleCnt="1">
        <dgm:presLayoutVars>
          <dgm:chMax val="0"/>
          <dgm:bulletEnabled val="1"/>
        </dgm:presLayoutVars>
      </dgm:prSet>
      <dgm:spPr/>
    </dgm:pt>
    <dgm:pt modelId="{F797705E-246B-564C-9818-6D8EDFA861CB}" type="pres">
      <dgm:prSet presAssocID="{F7F53E41-4E99-E143-9CEA-C73C8F446C48}" presName="childText" presStyleLbl="revTx" presStyleIdx="0" presStyleCnt="1">
        <dgm:presLayoutVars>
          <dgm:bulletEnabled val="1"/>
        </dgm:presLayoutVars>
      </dgm:prSet>
      <dgm:spPr/>
    </dgm:pt>
  </dgm:ptLst>
  <dgm:cxnLst>
    <dgm:cxn modelId="{49F7A406-6E25-2949-AD2F-D8E9D22C772D}" srcId="{F7F53E41-4E99-E143-9CEA-C73C8F446C48}" destId="{36EB3A4A-9622-1E4D-B8DD-14C5A75157EC}" srcOrd="2" destOrd="0" parTransId="{3D9AE2B2-0289-154F-BD35-D785392B14EE}" sibTransId="{D526FD8C-98F9-4C4F-8739-CB3810185C9D}"/>
    <dgm:cxn modelId="{B8475107-4BC1-3641-AA93-3D674475265C}" type="presOf" srcId="{36EB3A4A-9622-1E4D-B8DD-14C5A75157EC}" destId="{F797705E-246B-564C-9818-6D8EDFA861CB}" srcOrd="0" destOrd="2" presId="urn:microsoft.com/office/officeart/2005/8/layout/vList2"/>
    <dgm:cxn modelId="{D5540C14-1A85-5645-A0A7-24AF71C5C212}" srcId="{F7F53E41-4E99-E143-9CEA-C73C8F446C48}" destId="{DB820B0F-C161-FB4A-8E4D-E8786CC6C5BD}" srcOrd="3" destOrd="0" parTransId="{AC6993EE-4DDF-614A-8992-D35D7A466602}" sibTransId="{FD4B2075-E7E1-2D4E-89EE-DA4DF444BF67}"/>
    <dgm:cxn modelId="{F0774A14-2297-8B48-A358-BD7D52BFE671}" type="presOf" srcId="{F7F53E41-4E99-E143-9CEA-C73C8F446C48}" destId="{20040263-06E2-774E-90EA-6D64D7C9068C}" srcOrd="0" destOrd="0" presId="urn:microsoft.com/office/officeart/2005/8/layout/vList2"/>
    <dgm:cxn modelId="{4E92AC1A-64BA-8040-84BC-A4BC406758F6}" type="presOf" srcId="{DB820B0F-C161-FB4A-8E4D-E8786CC6C5BD}" destId="{F797705E-246B-564C-9818-6D8EDFA861CB}" srcOrd="0" destOrd="3" presId="urn:microsoft.com/office/officeart/2005/8/layout/vList2"/>
    <dgm:cxn modelId="{26565B65-DE3D-E743-A00C-92611FAC5C82}" srcId="{F7F53E41-4E99-E143-9CEA-C73C8F446C48}" destId="{99FFDDA8-1669-8F48-9932-643597587861}" srcOrd="0" destOrd="0" parTransId="{7302D458-0017-6749-9D7B-DCFA16610219}" sibTransId="{B3BCF992-65C6-A144-A3D3-715F583C6BDA}"/>
    <dgm:cxn modelId="{6EA0EC8F-9C9E-CC4B-936C-A9183909E9F5}" srcId="{F7F53E41-4E99-E143-9CEA-C73C8F446C48}" destId="{8E9E06C2-D383-A542-9C12-43647AAC0EC0}" srcOrd="4" destOrd="0" parTransId="{41166DC6-45AD-B349-ADEF-F67AECA8FAF1}" sibTransId="{0D4BABD0-A3D3-8E45-BE0A-0401D1842AC3}"/>
    <dgm:cxn modelId="{E21A20A5-2656-CA4B-8451-17A8D03C0D2C}" type="presOf" srcId="{99FFDDA8-1669-8F48-9932-643597587861}" destId="{F797705E-246B-564C-9818-6D8EDFA861CB}" srcOrd="0" destOrd="0" presId="urn:microsoft.com/office/officeart/2005/8/layout/vList2"/>
    <dgm:cxn modelId="{AA126EB5-20D3-C649-8C4E-0ABF3F913C55}" type="presOf" srcId="{8E9E06C2-D383-A542-9C12-43647AAC0EC0}" destId="{F797705E-246B-564C-9818-6D8EDFA861CB}" srcOrd="0" destOrd="4" presId="urn:microsoft.com/office/officeart/2005/8/layout/vList2"/>
    <dgm:cxn modelId="{4CA81AC1-DD4B-274F-A0B0-03FE9CC87F6B}" type="presOf" srcId="{69FEED0E-E5FA-0E45-B9CA-4D7825BD0991}" destId="{18961577-D466-AB41-B16C-F4BF7FB5B64B}"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845C57D4-6301-6847-8AEC-FCF5F5BAB936}" type="presOf" srcId="{317D0297-7324-8B4D-B856-930BE2792AF1}" destId="{F797705E-246B-564C-9818-6D8EDFA861CB}" srcOrd="0" destOrd="1" presId="urn:microsoft.com/office/officeart/2005/8/layout/vList2"/>
    <dgm:cxn modelId="{D59A44FB-17F7-224B-AC7E-CD8911F82EEF}" srcId="{F7F53E41-4E99-E143-9CEA-C73C8F446C48}" destId="{317D0297-7324-8B4D-B856-930BE2792AF1}" srcOrd="1" destOrd="0" parTransId="{2D4DF107-0259-E847-86BD-66390A4107DA}" sibTransId="{34F89271-7D64-4545-BD6D-9AC0CBD3B39C}"/>
    <dgm:cxn modelId="{401F28E3-7179-0D44-A234-D74F83FCE3BE}" type="presParOf" srcId="{18961577-D466-AB41-B16C-F4BF7FB5B64B}" destId="{20040263-06E2-774E-90EA-6D64D7C9068C}" srcOrd="0" destOrd="0" presId="urn:microsoft.com/office/officeart/2005/8/layout/vList2"/>
    <dgm:cxn modelId="{4F6B0FE5-D299-4C4C-96DE-4F8DE571BAC6}" type="presParOf" srcId="{18961577-D466-AB41-B16C-F4BF7FB5B64B}" destId="{F797705E-246B-564C-9818-6D8EDFA861CB}"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1.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IN" b="1" i="0" dirty="0">
              <a:solidFill>
                <a:schemeClr val="bg1"/>
              </a:solidFill>
              <a:effectLst/>
              <a:latin typeface="Times New Roman" panose="02020603050405020304" pitchFamily="18" charset="0"/>
              <a:cs typeface="Times New Roman" panose="02020603050405020304" pitchFamily="18" charset="0"/>
            </a:rPr>
            <a:t>Two-tire-</a:t>
          </a:r>
          <a:r>
            <a:rPr lang="en-GB" b="1" i="0" dirty="0">
              <a:solidFill>
                <a:schemeClr val="bg1"/>
              </a:solidFill>
              <a:effectLst/>
              <a:latin typeface="Times New Roman" panose="02020603050405020304" pitchFamily="18" charset="0"/>
              <a:cs typeface="Times New Roman" panose="02020603050405020304" pitchFamily="18" charset="0"/>
            </a:rPr>
            <a:t>Architecture: Source Layer</a:t>
          </a:r>
          <a:r>
            <a:rPr lang="en-IN" b="1" i="0" dirty="0">
              <a:solidFill>
                <a:schemeClr val="bg1"/>
              </a:solidFill>
              <a:effectLst/>
              <a:latin typeface="Times New Roman" panose="02020603050405020304" pitchFamily="18" charset="0"/>
              <a:cs typeface="Times New Roman" panose="02020603050405020304" pitchFamily="18" charset="0"/>
            </a:rPr>
            <a:t> </a:t>
          </a:r>
          <a:endParaRPr lang="en-IN" b="1" dirty="0">
            <a:solidFill>
              <a:schemeClr val="bg1"/>
            </a:solidFill>
            <a:latin typeface="Times New Roman" panose="02020603050405020304" pitchFamily="18" charset="0"/>
            <a:cs typeface="Times New Roman" panose="02020603050405020304" pitchFamily="18" charset="0"/>
          </a:endParaRP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Source of the data is critical to the data warehouse’s </a:t>
          </a:r>
          <a:r>
            <a:rPr lang="en-GB" b="1" dirty="0">
              <a:latin typeface="Times New Roman" panose="02020603050405020304" pitchFamily="18" charset="0"/>
              <a:cs typeface="Times New Roman" panose="02020603050405020304" pitchFamily="18" charset="0"/>
            </a:rPr>
            <a:t>integrity</a:t>
          </a:r>
          <a:r>
            <a:rPr lang="en-GB"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A8913FC3-539E-4E4B-9BD0-91B8FAF024C5}">
      <dgm:prSet/>
      <dgm:spPr/>
      <dgm:t>
        <a:bodyPr/>
        <a:lstStyle/>
        <a:p>
          <a:pPr algn="just"/>
          <a:r>
            <a:rPr lang="en-GB" dirty="0">
              <a:latin typeface="Times New Roman" panose="02020603050405020304" pitchFamily="18" charset="0"/>
              <a:cs typeface="Times New Roman" panose="02020603050405020304" pitchFamily="18" charset="0"/>
            </a:rPr>
            <a:t>The integrity of the data stored in the data warehouse must be guaranteed. </a:t>
          </a:r>
          <a:endParaRPr lang="en-IN" dirty="0">
            <a:latin typeface="Times New Roman" panose="02020603050405020304" pitchFamily="18" charset="0"/>
            <a:cs typeface="Times New Roman" panose="02020603050405020304" pitchFamily="18" charset="0"/>
          </a:endParaRPr>
        </a:p>
      </dgm:t>
    </dgm:pt>
    <dgm:pt modelId="{E5028CED-493E-D94F-B0DB-067F0FF4B361}" type="parTrans" cxnId="{23326CA6-620A-F34B-B132-3640912FEF1D}">
      <dgm:prSet/>
      <dgm:spPr/>
      <dgm:t>
        <a:bodyPr/>
        <a:lstStyle/>
        <a:p>
          <a:endParaRPr lang="en-GB"/>
        </a:p>
      </dgm:t>
    </dgm:pt>
    <dgm:pt modelId="{53E1593A-8F2F-9840-AD19-C502092BFE34}" type="sibTrans" cxnId="{23326CA6-620A-F34B-B132-3640912FEF1D}">
      <dgm:prSet/>
      <dgm:spPr/>
      <dgm:t>
        <a:bodyPr/>
        <a:lstStyle/>
        <a:p>
          <a:endParaRPr lang="en-GB"/>
        </a:p>
      </dgm:t>
    </dgm:pt>
    <dgm:pt modelId="{4A57892D-185D-FA43-95D2-E8BEE1BC11E4}">
      <dgm:prSet/>
      <dgm:spPr/>
      <dgm:t>
        <a:bodyPr/>
        <a:lstStyle/>
        <a:p>
          <a:pPr algn="just"/>
          <a:r>
            <a:rPr lang="en-GB" dirty="0">
              <a:latin typeface="Times New Roman" panose="02020603050405020304" pitchFamily="18" charset="0"/>
              <a:cs typeface="Times New Roman" panose="02020603050405020304" pitchFamily="18" charset="0"/>
            </a:rPr>
            <a:t>Data integrity is the degree to which data values in a database record are true or accurate.</a:t>
          </a:r>
          <a:endParaRPr lang="en-IN" dirty="0">
            <a:latin typeface="Times New Roman" panose="02020603050405020304" pitchFamily="18" charset="0"/>
            <a:cs typeface="Times New Roman" panose="02020603050405020304" pitchFamily="18" charset="0"/>
          </a:endParaRPr>
        </a:p>
      </dgm:t>
    </dgm:pt>
    <dgm:pt modelId="{A83C83A1-BB28-C749-9C48-5444336E677E}" type="parTrans" cxnId="{4CE995CA-6ADD-E54D-A640-5130230871F2}">
      <dgm:prSet/>
      <dgm:spPr/>
      <dgm:t>
        <a:bodyPr/>
        <a:lstStyle/>
        <a:p>
          <a:endParaRPr lang="en-GB"/>
        </a:p>
      </dgm:t>
    </dgm:pt>
    <dgm:pt modelId="{1C36ACC1-5A43-534A-852C-F792673B41F8}" type="sibTrans" cxnId="{4CE995CA-6ADD-E54D-A640-5130230871F2}">
      <dgm:prSet/>
      <dgm:spPr/>
      <dgm:t>
        <a:bodyPr/>
        <a:lstStyle/>
        <a:p>
          <a:endParaRPr lang="en-GB"/>
        </a:p>
      </dgm:t>
    </dgm:pt>
    <dgm:pt modelId="{18961577-D466-AB41-B16C-F4BF7FB5B64B}" type="pres">
      <dgm:prSet presAssocID="{69FEED0E-E5FA-0E45-B9CA-4D7825BD0991}" presName="linear" presStyleCnt="0">
        <dgm:presLayoutVars>
          <dgm:animLvl val="lvl"/>
          <dgm:resizeHandles val="exact"/>
        </dgm:presLayoutVars>
      </dgm:prSet>
      <dgm:spPr/>
    </dgm:pt>
    <dgm:pt modelId="{20040263-06E2-774E-90EA-6D64D7C9068C}" type="pres">
      <dgm:prSet presAssocID="{F7F53E41-4E99-E143-9CEA-C73C8F446C48}" presName="parentText" presStyleLbl="node1" presStyleIdx="0" presStyleCnt="1">
        <dgm:presLayoutVars>
          <dgm:chMax val="0"/>
          <dgm:bulletEnabled val="1"/>
        </dgm:presLayoutVars>
      </dgm:prSet>
      <dgm:spPr/>
    </dgm:pt>
    <dgm:pt modelId="{F797705E-246B-564C-9818-6D8EDFA861CB}" type="pres">
      <dgm:prSet presAssocID="{F7F53E41-4E99-E143-9CEA-C73C8F446C48}" presName="childText" presStyleLbl="revTx" presStyleIdx="0" presStyleCnt="1">
        <dgm:presLayoutVars>
          <dgm:bulletEnabled val="1"/>
        </dgm:presLayoutVars>
      </dgm:prSet>
      <dgm:spPr/>
    </dgm:pt>
  </dgm:ptLst>
  <dgm:cxnLst>
    <dgm:cxn modelId="{F0774A14-2297-8B48-A358-BD7D52BFE671}" type="presOf" srcId="{F7F53E41-4E99-E143-9CEA-C73C8F446C48}" destId="{20040263-06E2-774E-90EA-6D64D7C9068C}" srcOrd="0" destOrd="0" presId="urn:microsoft.com/office/officeart/2005/8/layout/vList2"/>
    <dgm:cxn modelId="{26565B65-DE3D-E743-A00C-92611FAC5C82}" srcId="{F7F53E41-4E99-E143-9CEA-C73C8F446C48}" destId="{99FFDDA8-1669-8F48-9932-643597587861}" srcOrd="0" destOrd="0" parTransId="{7302D458-0017-6749-9D7B-DCFA16610219}" sibTransId="{B3BCF992-65C6-A144-A3D3-715F583C6BDA}"/>
    <dgm:cxn modelId="{515D8C81-940C-E144-A866-D8CBC63DDFE3}" type="presOf" srcId="{A8913FC3-539E-4E4B-9BD0-91B8FAF024C5}" destId="{F797705E-246B-564C-9818-6D8EDFA861CB}" srcOrd="0" destOrd="1" presId="urn:microsoft.com/office/officeart/2005/8/layout/vList2"/>
    <dgm:cxn modelId="{E21A20A5-2656-CA4B-8451-17A8D03C0D2C}" type="presOf" srcId="{99FFDDA8-1669-8F48-9932-643597587861}" destId="{F797705E-246B-564C-9818-6D8EDFA861CB}" srcOrd="0" destOrd="0" presId="urn:microsoft.com/office/officeart/2005/8/layout/vList2"/>
    <dgm:cxn modelId="{23326CA6-620A-F34B-B132-3640912FEF1D}" srcId="{F7F53E41-4E99-E143-9CEA-C73C8F446C48}" destId="{A8913FC3-539E-4E4B-9BD0-91B8FAF024C5}" srcOrd="1" destOrd="0" parTransId="{E5028CED-493E-D94F-B0DB-067F0FF4B361}" sibTransId="{53E1593A-8F2F-9840-AD19-C502092BFE34}"/>
    <dgm:cxn modelId="{4CA81AC1-DD4B-274F-A0B0-03FE9CC87F6B}" type="presOf" srcId="{69FEED0E-E5FA-0E45-B9CA-4D7825BD0991}" destId="{18961577-D466-AB41-B16C-F4BF7FB5B64B}"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4CE995CA-6ADD-E54D-A640-5130230871F2}" srcId="{F7F53E41-4E99-E143-9CEA-C73C8F446C48}" destId="{4A57892D-185D-FA43-95D2-E8BEE1BC11E4}" srcOrd="2" destOrd="0" parTransId="{A83C83A1-BB28-C749-9C48-5444336E677E}" sibTransId="{1C36ACC1-5A43-534A-852C-F792673B41F8}"/>
    <dgm:cxn modelId="{A41B4BE5-EF53-7944-98D0-690BC6C1FA64}" type="presOf" srcId="{4A57892D-185D-FA43-95D2-E8BEE1BC11E4}" destId="{F797705E-246B-564C-9818-6D8EDFA861CB}" srcOrd="0" destOrd="2" presId="urn:microsoft.com/office/officeart/2005/8/layout/vList2"/>
    <dgm:cxn modelId="{401F28E3-7179-0D44-A234-D74F83FCE3BE}" type="presParOf" srcId="{18961577-D466-AB41-B16C-F4BF7FB5B64B}" destId="{20040263-06E2-774E-90EA-6D64D7C9068C}" srcOrd="0" destOrd="0" presId="urn:microsoft.com/office/officeart/2005/8/layout/vList2"/>
    <dgm:cxn modelId="{4F6B0FE5-D299-4C4C-96DE-4F8DE571BAC6}" type="presParOf" srcId="{18961577-D466-AB41-B16C-F4BF7FB5B64B}" destId="{F797705E-246B-564C-9818-6D8EDFA861CB}"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2.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IN" b="1" i="0" dirty="0">
              <a:solidFill>
                <a:schemeClr val="bg1"/>
              </a:solidFill>
              <a:effectLst/>
              <a:latin typeface="Times New Roman" panose="02020603050405020304" pitchFamily="18" charset="0"/>
              <a:cs typeface="Times New Roman" panose="02020603050405020304" pitchFamily="18" charset="0"/>
            </a:rPr>
            <a:t>Two-tire-</a:t>
          </a:r>
          <a:r>
            <a:rPr lang="en-GB" b="1" i="0" dirty="0">
              <a:solidFill>
                <a:schemeClr val="bg1"/>
              </a:solidFill>
              <a:effectLst/>
              <a:latin typeface="Times New Roman" panose="02020603050405020304" pitchFamily="18" charset="0"/>
              <a:cs typeface="Times New Roman" panose="02020603050405020304" pitchFamily="18" charset="0"/>
            </a:rPr>
            <a:t>Architecture: Data Staging</a:t>
          </a:r>
          <a:endParaRPr lang="en-GB" dirty="0">
            <a:latin typeface="Times New Roman" panose="02020603050405020304" pitchFamily="18" charset="0"/>
            <a:cs typeface="Times New Roman" panose="02020603050405020304" pitchFamily="18" charset="0"/>
          </a:endParaRP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Data staging is a key process in the ETL process, and one that can significantly reduce the time it takes to extract, transform, and load (ETL) a large data set.</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AA449FA8-DEDC-A64D-898B-4000CBB3E9FC}">
      <dgm:prSet/>
      <dgm:spPr/>
      <dgm:t>
        <a:bodyPr/>
        <a:lstStyle/>
        <a:p>
          <a:pPr algn="just"/>
          <a:r>
            <a:rPr lang="en-IN" b="0" i="0" dirty="0"/>
            <a:t>ETL tools can extract data from various storage sources, transform the data with corporate-specific functions, and load the data into a data warehouse.</a:t>
          </a:r>
          <a:endParaRPr lang="en-IN" dirty="0">
            <a:latin typeface="Times New Roman" panose="02020603050405020304" pitchFamily="18" charset="0"/>
            <a:cs typeface="Times New Roman" panose="02020603050405020304" pitchFamily="18" charset="0"/>
          </a:endParaRPr>
        </a:p>
      </dgm:t>
    </dgm:pt>
    <dgm:pt modelId="{05788BBD-37E0-1D44-AB5C-FEDA292B57CF}" type="parTrans" cxnId="{9E49B07B-F5AA-E242-9D12-F1257B89729C}">
      <dgm:prSet/>
      <dgm:spPr/>
    </dgm:pt>
    <dgm:pt modelId="{DE3DF874-26CD-E244-B88C-B0B3BA9C9A0E}" type="sibTrans" cxnId="{9E49B07B-F5AA-E242-9D12-F1257B89729C}">
      <dgm:prSet/>
      <dgm:spPr/>
    </dgm:pt>
    <dgm:pt modelId="{18961577-D466-AB41-B16C-F4BF7FB5B64B}" type="pres">
      <dgm:prSet presAssocID="{69FEED0E-E5FA-0E45-B9CA-4D7825BD0991}" presName="linear" presStyleCnt="0">
        <dgm:presLayoutVars>
          <dgm:animLvl val="lvl"/>
          <dgm:resizeHandles val="exact"/>
        </dgm:presLayoutVars>
      </dgm:prSet>
      <dgm:spPr/>
    </dgm:pt>
    <dgm:pt modelId="{20040263-06E2-774E-90EA-6D64D7C9068C}" type="pres">
      <dgm:prSet presAssocID="{F7F53E41-4E99-E143-9CEA-C73C8F446C48}" presName="parentText" presStyleLbl="node1" presStyleIdx="0" presStyleCnt="1">
        <dgm:presLayoutVars>
          <dgm:chMax val="0"/>
          <dgm:bulletEnabled val="1"/>
        </dgm:presLayoutVars>
      </dgm:prSet>
      <dgm:spPr/>
    </dgm:pt>
    <dgm:pt modelId="{F797705E-246B-564C-9818-6D8EDFA861CB}" type="pres">
      <dgm:prSet presAssocID="{F7F53E41-4E99-E143-9CEA-C73C8F446C48}" presName="childText" presStyleLbl="revTx" presStyleIdx="0" presStyleCnt="1">
        <dgm:presLayoutVars>
          <dgm:bulletEnabled val="1"/>
        </dgm:presLayoutVars>
      </dgm:prSet>
      <dgm:spPr/>
    </dgm:pt>
  </dgm:ptLst>
  <dgm:cxnLst>
    <dgm:cxn modelId="{F0774A14-2297-8B48-A358-BD7D52BFE671}" type="presOf" srcId="{F7F53E41-4E99-E143-9CEA-C73C8F446C48}" destId="{20040263-06E2-774E-90EA-6D64D7C9068C}" srcOrd="0" destOrd="0" presId="urn:microsoft.com/office/officeart/2005/8/layout/vList2"/>
    <dgm:cxn modelId="{4612B840-6171-CB41-A7FF-9FDADDE94CF2}" type="presOf" srcId="{AA449FA8-DEDC-A64D-898B-4000CBB3E9FC}" destId="{F797705E-246B-564C-9818-6D8EDFA861CB}" srcOrd="0" destOrd="1" presId="urn:microsoft.com/office/officeart/2005/8/layout/vList2"/>
    <dgm:cxn modelId="{26565B65-DE3D-E743-A00C-92611FAC5C82}" srcId="{F7F53E41-4E99-E143-9CEA-C73C8F446C48}" destId="{99FFDDA8-1669-8F48-9932-643597587861}" srcOrd="0" destOrd="0" parTransId="{7302D458-0017-6749-9D7B-DCFA16610219}" sibTransId="{B3BCF992-65C6-A144-A3D3-715F583C6BDA}"/>
    <dgm:cxn modelId="{9E49B07B-F5AA-E242-9D12-F1257B89729C}" srcId="{F7F53E41-4E99-E143-9CEA-C73C8F446C48}" destId="{AA449FA8-DEDC-A64D-898B-4000CBB3E9FC}" srcOrd="1" destOrd="0" parTransId="{05788BBD-37E0-1D44-AB5C-FEDA292B57CF}" sibTransId="{DE3DF874-26CD-E244-B88C-B0B3BA9C9A0E}"/>
    <dgm:cxn modelId="{E21A20A5-2656-CA4B-8451-17A8D03C0D2C}" type="presOf" srcId="{99FFDDA8-1669-8F48-9932-643597587861}" destId="{F797705E-246B-564C-9818-6D8EDFA861CB}" srcOrd="0" destOrd="0" presId="urn:microsoft.com/office/officeart/2005/8/layout/vList2"/>
    <dgm:cxn modelId="{4CA81AC1-DD4B-274F-A0B0-03FE9CC87F6B}" type="presOf" srcId="{69FEED0E-E5FA-0E45-B9CA-4D7825BD0991}" destId="{18961577-D466-AB41-B16C-F4BF7FB5B64B}"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401F28E3-7179-0D44-A234-D74F83FCE3BE}" type="presParOf" srcId="{18961577-D466-AB41-B16C-F4BF7FB5B64B}" destId="{20040263-06E2-774E-90EA-6D64D7C9068C}" srcOrd="0" destOrd="0" presId="urn:microsoft.com/office/officeart/2005/8/layout/vList2"/>
    <dgm:cxn modelId="{4F6B0FE5-D299-4C4C-96DE-4F8DE571BAC6}" type="presParOf" srcId="{18961577-D466-AB41-B16C-F4BF7FB5B64B}" destId="{F797705E-246B-564C-9818-6D8EDFA861CB}"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3.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IN" b="1" i="0" dirty="0">
              <a:solidFill>
                <a:schemeClr val="bg1"/>
              </a:solidFill>
              <a:effectLst/>
              <a:latin typeface="Times New Roman" panose="02020603050405020304" pitchFamily="18" charset="0"/>
              <a:cs typeface="Times New Roman" panose="02020603050405020304" pitchFamily="18" charset="0"/>
            </a:rPr>
            <a:t>Two-tire-</a:t>
          </a:r>
          <a:r>
            <a:rPr lang="en-GB" b="1" i="0" dirty="0">
              <a:solidFill>
                <a:schemeClr val="bg1"/>
              </a:solidFill>
              <a:effectLst/>
              <a:latin typeface="Times New Roman" panose="02020603050405020304" pitchFamily="18" charset="0"/>
              <a:cs typeface="Times New Roman" panose="02020603050405020304" pitchFamily="18" charset="0"/>
            </a:rPr>
            <a:t>Architecture: Metadata</a:t>
          </a:r>
          <a:endParaRPr lang="en-GB" dirty="0">
            <a:latin typeface="Times New Roman" panose="02020603050405020304" pitchFamily="18" charset="0"/>
            <a:cs typeface="Times New Roman" panose="02020603050405020304" pitchFamily="18" charset="0"/>
          </a:endParaRP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Metadata is a critical component of the data warehouse.</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FFEBC440-FE8B-9747-8EBB-A1F0A9BF4758}">
      <dgm:prSet/>
      <dgm:spPr/>
      <dgm:t>
        <a:bodyPr/>
        <a:lstStyle/>
        <a:p>
          <a:pPr algn="just"/>
          <a:r>
            <a:rPr lang="en-GB" dirty="0">
              <a:latin typeface="Times New Roman" panose="02020603050405020304" pitchFamily="18" charset="0"/>
              <a:cs typeface="Times New Roman" panose="02020603050405020304" pitchFamily="18" charset="0"/>
            </a:rPr>
            <a:t>It is the information that helps a data warehouse administrator decide which data to delete, which data to retain, and which data to use in future reports.</a:t>
          </a:r>
          <a:endParaRPr lang="en-IN" dirty="0">
            <a:latin typeface="Times New Roman" panose="02020603050405020304" pitchFamily="18" charset="0"/>
            <a:cs typeface="Times New Roman" panose="02020603050405020304" pitchFamily="18" charset="0"/>
          </a:endParaRPr>
        </a:p>
      </dgm:t>
    </dgm:pt>
    <dgm:pt modelId="{B12F779D-12F1-CB41-AB00-D0E4F3875429}" type="parTrans" cxnId="{7D45DA46-54F1-B848-86B0-C66ACFF74540}">
      <dgm:prSet/>
      <dgm:spPr/>
    </dgm:pt>
    <dgm:pt modelId="{E02BDBD2-6FC9-154F-8C75-96E3D77587F7}" type="sibTrans" cxnId="{7D45DA46-54F1-B848-86B0-C66ACFF74540}">
      <dgm:prSet/>
      <dgm:spPr/>
    </dgm:pt>
    <dgm:pt modelId="{CF6D26C7-4F62-5642-BD3A-6F429216661C}">
      <dgm:prSet/>
      <dgm:spPr/>
      <dgm:t>
        <a:bodyPr/>
        <a:lstStyle/>
        <a:p>
          <a:pPr algn="just"/>
          <a:r>
            <a:rPr lang="en-GB" dirty="0">
              <a:latin typeface="Times New Roman" panose="02020603050405020304" pitchFamily="18" charset="0"/>
              <a:cs typeface="Times New Roman" panose="02020603050405020304" pitchFamily="18" charset="0"/>
            </a:rPr>
            <a:t>It is also important to maintain data warehouse </a:t>
          </a:r>
          <a:r>
            <a:rPr lang="en-GB" b="1" dirty="0">
              <a:latin typeface="Times New Roman" panose="02020603050405020304" pitchFamily="18" charset="0"/>
              <a:cs typeface="Times New Roman" panose="02020603050405020304" pitchFamily="18" charset="0"/>
            </a:rPr>
            <a:t>consistency</a:t>
          </a:r>
          <a:r>
            <a:rPr lang="en-GB"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dgm:t>
    </dgm:pt>
    <dgm:pt modelId="{89499C25-92F4-804E-AE55-EFAFB3640B30}" type="parTrans" cxnId="{47CFD6F7-AE37-F24C-A428-04D2988A4DC7}">
      <dgm:prSet/>
      <dgm:spPr/>
    </dgm:pt>
    <dgm:pt modelId="{E27FB886-858E-3B42-A423-36D0BA0D7A67}" type="sibTrans" cxnId="{47CFD6F7-AE37-F24C-A428-04D2988A4DC7}">
      <dgm:prSet/>
      <dgm:spPr/>
    </dgm:pt>
    <dgm:pt modelId="{18961577-D466-AB41-B16C-F4BF7FB5B64B}" type="pres">
      <dgm:prSet presAssocID="{69FEED0E-E5FA-0E45-B9CA-4D7825BD0991}" presName="linear" presStyleCnt="0">
        <dgm:presLayoutVars>
          <dgm:animLvl val="lvl"/>
          <dgm:resizeHandles val="exact"/>
        </dgm:presLayoutVars>
      </dgm:prSet>
      <dgm:spPr/>
    </dgm:pt>
    <dgm:pt modelId="{20040263-06E2-774E-90EA-6D64D7C9068C}" type="pres">
      <dgm:prSet presAssocID="{F7F53E41-4E99-E143-9CEA-C73C8F446C48}" presName="parentText" presStyleLbl="node1" presStyleIdx="0" presStyleCnt="1">
        <dgm:presLayoutVars>
          <dgm:chMax val="0"/>
          <dgm:bulletEnabled val="1"/>
        </dgm:presLayoutVars>
      </dgm:prSet>
      <dgm:spPr/>
    </dgm:pt>
    <dgm:pt modelId="{F797705E-246B-564C-9818-6D8EDFA861CB}" type="pres">
      <dgm:prSet presAssocID="{F7F53E41-4E99-E143-9CEA-C73C8F446C48}" presName="childText" presStyleLbl="revTx" presStyleIdx="0" presStyleCnt="1">
        <dgm:presLayoutVars>
          <dgm:bulletEnabled val="1"/>
        </dgm:presLayoutVars>
      </dgm:prSet>
      <dgm:spPr/>
    </dgm:pt>
  </dgm:ptLst>
  <dgm:cxnLst>
    <dgm:cxn modelId="{F0774A14-2297-8B48-A358-BD7D52BFE671}" type="presOf" srcId="{F7F53E41-4E99-E143-9CEA-C73C8F446C48}" destId="{20040263-06E2-774E-90EA-6D64D7C9068C}" srcOrd="0" destOrd="0" presId="urn:microsoft.com/office/officeart/2005/8/layout/vList2"/>
    <dgm:cxn modelId="{2647CD22-3F83-AC49-9C15-F63DFD805CB4}" type="presOf" srcId="{FFEBC440-FE8B-9747-8EBB-A1F0A9BF4758}" destId="{F797705E-246B-564C-9818-6D8EDFA861CB}" srcOrd="0" destOrd="1" presId="urn:microsoft.com/office/officeart/2005/8/layout/vList2"/>
    <dgm:cxn modelId="{26565B65-DE3D-E743-A00C-92611FAC5C82}" srcId="{F7F53E41-4E99-E143-9CEA-C73C8F446C48}" destId="{99FFDDA8-1669-8F48-9932-643597587861}" srcOrd="0" destOrd="0" parTransId="{7302D458-0017-6749-9D7B-DCFA16610219}" sibTransId="{B3BCF992-65C6-A144-A3D3-715F583C6BDA}"/>
    <dgm:cxn modelId="{7D45DA46-54F1-B848-86B0-C66ACFF74540}" srcId="{F7F53E41-4E99-E143-9CEA-C73C8F446C48}" destId="{FFEBC440-FE8B-9747-8EBB-A1F0A9BF4758}" srcOrd="1" destOrd="0" parTransId="{B12F779D-12F1-CB41-AB00-D0E4F3875429}" sibTransId="{E02BDBD2-6FC9-154F-8C75-96E3D77587F7}"/>
    <dgm:cxn modelId="{E21A20A5-2656-CA4B-8451-17A8D03C0D2C}" type="presOf" srcId="{99FFDDA8-1669-8F48-9932-643597587861}" destId="{F797705E-246B-564C-9818-6D8EDFA861CB}" srcOrd="0" destOrd="0" presId="urn:microsoft.com/office/officeart/2005/8/layout/vList2"/>
    <dgm:cxn modelId="{DFA068BE-8F5C-904D-B96D-A6118BC592B9}" type="presOf" srcId="{CF6D26C7-4F62-5642-BD3A-6F429216661C}" destId="{F797705E-246B-564C-9818-6D8EDFA861CB}" srcOrd="0" destOrd="2" presId="urn:microsoft.com/office/officeart/2005/8/layout/vList2"/>
    <dgm:cxn modelId="{4CA81AC1-DD4B-274F-A0B0-03FE9CC87F6B}" type="presOf" srcId="{69FEED0E-E5FA-0E45-B9CA-4D7825BD0991}" destId="{18961577-D466-AB41-B16C-F4BF7FB5B64B}"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47CFD6F7-AE37-F24C-A428-04D2988A4DC7}" srcId="{F7F53E41-4E99-E143-9CEA-C73C8F446C48}" destId="{CF6D26C7-4F62-5642-BD3A-6F429216661C}" srcOrd="2" destOrd="0" parTransId="{89499C25-92F4-804E-AE55-EFAFB3640B30}" sibTransId="{E27FB886-858E-3B42-A423-36D0BA0D7A67}"/>
    <dgm:cxn modelId="{401F28E3-7179-0D44-A234-D74F83FCE3BE}" type="presParOf" srcId="{18961577-D466-AB41-B16C-F4BF7FB5B64B}" destId="{20040263-06E2-774E-90EA-6D64D7C9068C}" srcOrd="0" destOrd="0" presId="urn:microsoft.com/office/officeart/2005/8/layout/vList2"/>
    <dgm:cxn modelId="{4F6B0FE5-D299-4C4C-96DE-4F8DE571BAC6}" type="presParOf" srcId="{18961577-D466-AB41-B16C-F4BF7FB5B64B}" destId="{F797705E-246B-564C-9818-6D8EDFA861CB}"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4.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IN" b="1" i="0" dirty="0">
              <a:solidFill>
                <a:schemeClr val="bg1"/>
              </a:solidFill>
              <a:effectLst/>
              <a:latin typeface="Times New Roman" panose="02020603050405020304" pitchFamily="18" charset="0"/>
              <a:cs typeface="Times New Roman" panose="02020603050405020304" pitchFamily="18" charset="0"/>
            </a:rPr>
            <a:t>Two-tire-</a:t>
          </a:r>
          <a:r>
            <a:rPr lang="en-GB" b="1" i="0" dirty="0">
              <a:solidFill>
                <a:schemeClr val="bg1"/>
              </a:solidFill>
              <a:effectLst/>
              <a:latin typeface="Times New Roman" panose="02020603050405020304" pitchFamily="18" charset="0"/>
              <a:cs typeface="Times New Roman" panose="02020603050405020304" pitchFamily="18" charset="0"/>
            </a:rPr>
            <a:t>Architecture: Data profiling</a:t>
          </a: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Data profiling is also very important for this level as it helps in validating data integrity and presentation standards. </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66EA09EB-CAD0-9640-8A97-430083E04B93}">
      <dgm:prSet/>
      <dgm:spPr/>
      <dgm:t>
        <a:bodyPr/>
        <a:lstStyle/>
        <a:p>
          <a:pPr algn="just"/>
          <a:r>
            <a:rPr lang="en-GB" dirty="0">
              <a:latin typeface="Times New Roman" panose="02020603050405020304" pitchFamily="18" charset="0"/>
              <a:cs typeface="Times New Roman" panose="02020603050405020304" pitchFamily="18" charset="0"/>
            </a:rPr>
            <a:t>It also comes with advanced analytics such as real-time and batch reporting, data profiling and visualizations, and rating functions.</a:t>
          </a:r>
          <a:endParaRPr lang="en-IN" dirty="0">
            <a:latin typeface="Times New Roman" panose="02020603050405020304" pitchFamily="18" charset="0"/>
            <a:cs typeface="Times New Roman" panose="02020603050405020304" pitchFamily="18" charset="0"/>
          </a:endParaRPr>
        </a:p>
      </dgm:t>
    </dgm:pt>
    <dgm:pt modelId="{87C39384-3233-6746-81EF-204EC1DE1FC7}" type="parTrans" cxnId="{B7238BDA-6AA4-F243-B2BB-49FC0C7A6644}">
      <dgm:prSet/>
      <dgm:spPr/>
    </dgm:pt>
    <dgm:pt modelId="{CFC93E88-A81B-BA44-B379-19CD82A972D8}" type="sibTrans" cxnId="{B7238BDA-6AA4-F243-B2BB-49FC0C7A6644}">
      <dgm:prSet/>
      <dgm:spPr/>
    </dgm:pt>
    <dgm:pt modelId="{18961577-D466-AB41-B16C-F4BF7FB5B64B}" type="pres">
      <dgm:prSet presAssocID="{69FEED0E-E5FA-0E45-B9CA-4D7825BD0991}" presName="linear" presStyleCnt="0">
        <dgm:presLayoutVars>
          <dgm:animLvl val="lvl"/>
          <dgm:resizeHandles val="exact"/>
        </dgm:presLayoutVars>
      </dgm:prSet>
      <dgm:spPr/>
    </dgm:pt>
    <dgm:pt modelId="{20040263-06E2-774E-90EA-6D64D7C9068C}" type="pres">
      <dgm:prSet presAssocID="{F7F53E41-4E99-E143-9CEA-C73C8F446C48}" presName="parentText" presStyleLbl="node1" presStyleIdx="0" presStyleCnt="1">
        <dgm:presLayoutVars>
          <dgm:chMax val="0"/>
          <dgm:bulletEnabled val="1"/>
        </dgm:presLayoutVars>
      </dgm:prSet>
      <dgm:spPr/>
    </dgm:pt>
    <dgm:pt modelId="{F797705E-246B-564C-9818-6D8EDFA861CB}" type="pres">
      <dgm:prSet presAssocID="{F7F53E41-4E99-E143-9CEA-C73C8F446C48}" presName="childText" presStyleLbl="revTx" presStyleIdx="0" presStyleCnt="1">
        <dgm:presLayoutVars>
          <dgm:bulletEnabled val="1"/>
        </dgm:presLayoutVars>
      </dgm:prSet>
      <dgm:spPr/>
    </dgm:pt>
  </dgm:ptLst>
  <dgm:cxnLst>
    <dgm:cxn modelId="{F0774A14-2297-8B48-A358-BD7D52BFE671}" type="presOf" srcId="{F7F53E41-4E99-E143-9CEA-C73C8F446C48}" destId="{20040263-06E2-774E-90EA-6D64D7C9068C}" srcOrd="0" destOrd="0" presId="urn:microsoft.com/office/officeart/2005/8/layout/vList2"/>
    <dgm:cxn modelId="{26565B65-DE3D-E743-A00C-92611FAC5C82}" srcId="{F7F53E41-4E99-E143-9CEA-C73C8F446C48}" destId="{99FFDDA8-1669-8F48-9932-643597587861}" srcOrd="0" destOrd="0" parTransId="{7302D458-0017-6749-9D7B-DCFA16610219}" sibTransId="{B3BCF992-65C6-A144-A3D3-715F583C6BDA}"/>
    <dgm:cxn modelId="{E21A20A5-2656-CA4B-8451-17A8D03C0D2C}" type="presOf" srcId="{99FFDDA8-1669-8F48-9932-643597587861}" destId="{F797705E-246B-564C-9818-6D8EDFA861CB}" srcOrd="0" destOrd="0" presId="urn:microsoft.com/office/officeart/2005/8/layout/vList2"/>
    <dgm:cxn modelId="{801A2DAE-9B06-1F4A-A72D-1ADCCB6274F9}" type="presOf" srcId="{66EA09EB-CAD0-9640-8A97-430083E04B93}" destId="{F797705E-246B-564C-9818-6D8EDFA861CB}" srcOrd="0" destOrd="1" presId="urn:microsoft.com/office/officeart/2005/8/layout/vList2"/>
    <dgm:cxn modelId="{4CA81AC1-DD4B-274F-A0B0-03FE9CC87F6B}" type="presOf" srcId="{69FEED0E-E5FA-0E45-B9CA-4D7825BD0991}" destId="{18961577-D466-AB41-B16C-F4BF7FB5B64B}"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B7238BDA-6AA4-F243-B2BB-49FC0C7A6644}" srcId="{F7F53E41-4E99-E143-9CEA-C73C8F446C48}" destId="{66EA09EB-CAD0-9640-8A97-430083E04B93}" srcOrd="1" destOrd="0" parTransId="{87C39384-3233-6746-81EF-204EC1DE1FC7}" sibTransId="{CFC93E88-A81B-BA44-B379-19CD82A972D8}"/>
    <dgm:cxn modelId="{401F28E3-7179-0D44-A234-D74F83FCE3BE}" type="presParOf" srcId="{18961577-D466-AB41-B16C-F4BF7FB5B64B}" destId="{20040263-06E2-774E-90EA-6D64D7C9068C}" srcOrd="0" destOrd="0" presId="urn:microsoft.com/office/officeart/2005/8/layout/vList2"/>
    <dgm:cxn modelId="{4F6B0FE5-D299-4C4C-96DE-4F8DE571BAC6}" type="presParOf" srcId="{18961577-D466-AB41-B16C-F4BF7FB5B64B}" destId="{F797705E-246B-564C-9818-6D8EDFA861CB}"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5.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2" qsCatId="simple" csTypeId="urn:microsoft.com/office/officeart/2005/8/colors/accent2_2" csCatId="accent2" phldr="1"/>
      <dgm:spPr/>
      <dgm:t>
        <a:bodyPr/>
        <a:lstStyle/>
        <a:p>
          <a:endParaRPr lang="en-GB"/>
        </a:p>
      </dgm:t>
    </dgm:pt>
    <dgm:pt modelId="{F7F53E41-4E99-E143-9CEA-C73C8F446C48}">
      <dgm:prSet/>
      <dgm:spPr/>
      <dgm:t>
        <a:bodyPr/>
        <a:lstStyle/>
        <a:p>
          <a:r>
            <a:rPr lang="en-IN" b="1" i="0" dirty="0">
              <a:effectLst/>
              <a:latin typeface="Times New Roman" panose="02020603050405020304" pitchFamily="18" charset="0"/>
              <a:cs typeface="Times New Roman" panose="02020603050405020304" pitchFamily="18" charset="0"/>
            </a:rPr>
            <a:t>Two-tire-</a:t>
          </a:r>
          <a:r>
            <a:rPr lang="en-GB" b="1" i="0" dirty="0">
              <a:effectLst/>
              <a:latin typeface="Times New Roman" panose="02020603050405020304" pitchFamily="18" charset="0"/>
              <a:cs typeface="Times New Roman" panose="02020603050405020304" pitchFamily="18" charset="0"/>
            </a:rPr>
            <a:t>Architecture</a:t>
          </a:r>
          <a:r>
            <a:rPr lang="en-IN" b="1" i="0" dirty="0">
              <a:effectLst/>
              <a:latin typeface="Times New Roman" panose="02020603050405020304" pitchFamily="18" charset="0"/>
              <a:cs typeface="Times New Roman" panose="02020603050405020304" pitchFamily="18" charset="0"/>
            </a:rPr>
            <a:t> </a:t>
          </a:r>
          <a:endParaRPr lang="en-IN" b="1" dirty="0">
            <a:latin typeface="Times New Roman" panose="02020603050405020304" pitchFamily="18" charset="0"/>
            <a:cs typeface="Times New Roman" panose="02020603050405020304" pitchFamily="18" charset="0"/>
          </a:endParaRP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r>
            <a:rPr lang="en-GB">
              <a:latin typeface="Times New Roman" panose="02020603050405020304" pitchFamily="18" charset="0"/>
              <a:cs typeface="Times New Roman" panose="02020603050405020304" pitchFamily="18" charset="0"/>
            </a:rPr>
            <a:t>Four-stage data flow in which physical sources are separated from data warehouses by a two-layered architecture.</a:t>
          </a:r>
          <a:endParaRPr lang="en-IN">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D6377F85-0B2F-2F48-9A94-38E547C3783B}" type="pres">
      <dgm:prSet presAssocID="{69FEED0E-E5FA-0E45-B9CA-4D7825BD0991}" presName="linear" presStyleCnt="0">
        <dgm:presLayoutVars>
          <dgm:animLvl val="lvl"/>
          <dgm:resizeHandles val="exact"/>
        </dgm:presLayoutVars>
      </dgm:prSet>
      <dgm:spPr/>
    </dgm:pt>
    <dgm:pt modelId="{52DEFD45-56A9-4C48-B748-60F54FB77EFC}" type="pres">
      <dgm:prSet presAssocID="{F7F53E41-4E99-E143-9CEA-C73C8F446C48}" presName="parentText" presStyleLbl="node1" presStyleIdx="0" presStyleCnt="1">
        <dgm:presLayoutVars>
          <dgm:chMax val="0"/>
          <dgm:bulletEnabled val="1"/>
        </dgm:presLayoutVars>
      </dgm:prSet>
      <dgm:spPr/>
    </dgm:pt>
    <dgm:pt modelId="{EACCE230-F3EB-5A4B-B75B-7688ABC71371}" type="pres">
      <dgm:prSet presAssocID="{F7F53E41-4E99-E143-9CEA-C73C8F446C48}" presName="childText" presStyleLbl="revTx" presStyleIdx="0" presStyleCnt="1">
        <dgm:presLayoutVars>
          <dgm:bulletEnabled val="1"/>
        </dgm:presLayoutVars>
      </dgm:prSet>
      <dgm:spPr/>
    </dgm:pt>
  </dgm:ptLst>
  <dgm:cxnLst>
    <dgm:cxn modelId="{9168D522-52C0-514D-BB3B-0E90267BE067}" type="presOf" srcId="{99FFDDA8-1669-8F48-9932-643597587861}" destId="{EACCE230-F3EB-5A4B-B75B-7688ABC71371}" srcOrd="0" destOrd="0" presId="urn:microsoft.com/office/officeart/2005/8/layout/vList2"/>
    <dgm:cxn modelId="{26565B65-DE3D-E743-A00C-92611FAC5C82}" srcId="{F7F53E41-4E99-E143-9CEA-C73C8F446C48}" destId="{99FFDDA8-1669-8F48-9932-643597587861}" srcOrd="0" destOrd="0" parTransId="{7302D458-0017-6749-9D7B-DCFA16610219}" sibTransId="{B3BCF992-65C6-A144-A3D3-715F583C6BDA}"/>
    <dgm:cxn modelId="{A76E0978-CD00-C540-A14A-E92192C84CD8}" type="presOf" srcId="{69FEED0E-E5FA-0E45-B9CA-4D7825BD0991}" destId="{D6377F85-0B2F-2F48-9A94-38E547C3783B}" srcOrd="0" destOrd="0" presId="urn:microsoft.com/office/officeart/2005/8/layout/vList2"/>
    <dgm:cxn modelId="{EBF5FBB5-A322-D843-B323-F6D40D639328}" type="presOf" srcId="{F7F53E41-4E99-E143-9CEA-C73C8F446C48}" destId="{52DEFD45-56A9-4C48-B748-60F54FB77EFC}"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46E734AD-3967-3947-81CC-049ADC0852C3}" type="presParOf" srcId="{D6377F85-0B2F-2F48-9A94-38E547C3783B}" destId="{52DEFD45-56A9-4C48-B748-60F54FB77EFC}" srcOrd="0" destOrd="0" presId="urn:microsoft.com/office/officeart/2005/8/layout/vList2"/>
    <dgm:cxn modelId="{48436117-5D79-9E43-9975-EC925BE528F4}" type="presParOf" srcId="{D6377F85-0B2F-2F48-9A94-38E547C3783B}" destId="{EACCE230-F3EB-5A4B-B75B-7688ABC71371}" srcOrd="1"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76.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IN" b="1" i="0" dirty="0">
              <a:solidFill>
                <a:schemeClr val="bg1"/>
              </a:solidFill>
              <a:effectLst/>
              <a:latin typeface="Times New Roman" panose="02020603050405020304" pitchFamily="18" charset="0"/>
              <a:cs typeface="Times New Roman" panose="02020603050405020304" pitchFamily="18" charset="0"/>
            </a:rPr>
            <a:t>Three-tire-</a:t>
          </a:r>
          <a:r>
            <a:rPr lang="en-GB" b="1" i="0" dirty="0">
              <a:solidFill>
                <a:schemeClr val="bg1"/>
              </a:solidFill>
              <a:effectLst/>
              <a:latin typeface="Times New Roman" panose="02020603050405020304" pitchFamily="18" charset="0"/>
              <a:cs typeface="Times New Roman" panose="02020603050405020304" pitchFamily="18" charset="0"/>
            </a:rPr>
            <a:t>Architecture</a:t>
          </a: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Employed in the source layer, the reconciled layer, and the data warehouse layer.</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67D60976-2756-3E41-BDEE-2B409DE54EEF}">
      <dgm:prSet/>
      <dgm:spPr/>
      <dgm:t>
        <a:bodyPr/>
        <a:lstStyle/>
        <a:p>
          <a:pPr algn="just"/>
          <a:r>
            <a:rPr lang="en-GB" dirty="0">
              <a:latin typeface="Times New Roman" panose="02020603050405020304" pitchFamily="18" charset="0"/>
              <a:cs typeface="Times New Roman" panose="02020603050405020304" pitchFamily="18" charset="0"/>
            </a:rPr>
            <a:t>The reconciled layer sits between the source data and data warehouse. </a:t>
          </a:r>
          <a:endParaRPr lang="en-IN" dirty="0">
            <a:latin typeface="Times New Roman" panose="02020603050405020304" pitchFamily="18" charset="0"/>
            <a:cs typeface="Times New Roman" panose="02020603050405020304" pitchFamily="18" charset="0"/>
          </a:endParaRPr>
        </a:p>
      </dgm:t>
    </dgm:pt>
    <dgm:pt modelId="{14A9C65B-45A8-FB4A-8D61-880A18172E27}" type="parTrans" cxnId="{D48C4390-53EC-704D-B63B-71C4B65436B9}">
      <dgm:prSet/>
      <dgm:spPr/>
      <dgm:t>
        <a:bodyPr/>
        <a:lstStyle/>
        <a:p>
          <a:endParaRPr lang="en-GB"/>
        </a:p>
      </dgm:t>
    </dgm:pt>
    <dgm:pt modelId="{A3EED9A5-94A1-7647-B3F8-2E15872027FB}" type="sibTrans" cxnId="{D48C4390-53EC-704D-B63B-71C4B65436B9}">
      <dgm:prSet/>
      <dgm:spPr/>
      <dgm:t>
        <a:bodyPr/>
        <a:lstStyle/>
        <a:p>
          <a:endParaRPr lang="en-GB"/>
        </a:p>
      </dgm:t>
    </dgm:pt>
    <dgm:pt modelId="{02D34453-56EC-B345-8BFA-D2B8BCC7B641}">
      <dgm:prSet/>
      <dgm:spPr/>
      <dgm:t>
        <a:bodyPr/>
        <a:lstStyle/>
        <a:p>
          <a:pPr algn="just"/>
          <a:r>
            <a:rPr lang="en-GB" dirty="0">
              <a:latin typeface="Times New Roman" panose="02020603050405020304" pitchFamily="18" charset="0"/>
              <a:cs typeface="Times New Roman" panose="02020603050405020304" pitchFamily="18" charset="0"/>
            </a:rPr>
            <a:t>The main disadvantage of the reconciled layer is the fact that it is not possible to completely ignore the problems of the data before it is reconciled. </a:t>
          </a:r>
          <a:endParaRPr lang="en-IN" dirty="0">
            <a:latin typeface="Times New Roman" panose="02020603050405020304" pitchFamily="18" charset="0"/>
            <a:cs typeface="Times New Roman" panose="02020603050405020304" pitchFamily="18" charset="0"/>
          </a:endParaRPr>
        </a:p>
      </dgm:t>
    </dgm:pt>
    <dgm:pt modelId="{CCDF39BE-839A-0A41-AD9D-71229819F111}" type="parTrans" cxnId="{30FBFD00-27B8-224D-A832-B6DF9B3B9CE4}">
      <dgm:prSet/>
      <dgm:spPr/>
      <dgm:t>
        <a:bodyPr/>
        <a:lstStyle/>
        <a:p>
          <a:endParaRPr lang="en-GB"/>
        </a:p>
      </dgm:t>
    </dgm:pt>
    <dgm:pt modelId="{E1E59EB5-04E9-5047-941B-1FAC07895A42}" type="sibTrans" cxnId="{30FBFD00-27B8-224D-A832-B6DF9B3B9CE4}">
      <dgm:prSet/>
      <dgm:spPr/>
      <dgm:t>
        <a:bodyPr/>
        <a:lstStyle/>
        <a:p>
          <a:endParaRPr lang="en-GB"/>
        </a:p>
      </dgm:t>
    </dgm:pt>
    <dgm:pt modelId="{FA2F1703-189B-AD40-966D-41089EE95DEA}">
      <dgm:prSet/>
      <dgm:spPr/>
      <dgm:t>
        <a:bodyPr/>
        <a:lstStyle/>
        <a:p>
          <a:pPr algn="just"/>
          <a:r>
            <a:rPr lang="en-GB" dirty="0">
              <a:latin typeface="Times New Roman" panose="02020603050405020304" pitchFamily="18" charset="0"/>
              <a:cs typeface="Times New Roman" panose="02020603050405020304" pitchFamily="18" charset="0"/>
            </a:rPr>
            <a:t>Therefore, the main focus of the reconciler should be on data integrity, accuracy, and consistency.</a:t>
          </a:r>
          <a:endParaRPr lang="en-IN" dirty="0">
            <a:latin typeface="Times New Roman" panose="02020603050405020304" pitchFamily="18" charset="0"/>
            <a:cs typeface="Times New Roman" panose="02020603050405020304" pitchFamily="18" charset="0"/>
          </a:endParaRPr>
        </a:p>
      </dgm:t>
    </dgm:pt>
    <dgm:pt modelId="{5694F16B-227C-1041-8AC8-59E69FD04C57}" type="parTrans" cxnId="{1AE28FCA-C00D-3A4D-B9A9-50866EFD3C02}">
      <dgm:prSet/>
      <dgm:spPr/>
      <dgm:t>
        <a:bodyPr/>
        <a:lstStyle/>
        <a:p>
          <a:endParaRPr lang="en-GB"/>
        </a:p>
      </dgm:t>
    </dgm:pt>
    <dgm:pt modelId="{776B1650-9EE8-F044-8088-D465B113BA3E}" type="sibTrans" cxnId="{1AE28FCA-C00D-3A4D-B9A9-50866EFD3C02}">
      <dgm:prSet/>
      <dgm:spPr/>
      <dgm:t>
        <a:bodyPr/>
        <a:lstStyle/>
        <a:p>
          <a:endParaRPr lang="en-GB"/>
        </a:p>
      </dgm:t>
    </dgm:pt>
    <dgm:pt modelId="{18961577-D466-AB41-B16C-F4BF7FB5B64B}" type="pres">
      <dgm:prSet presAssocID="{69FEED0E-E5FA-0E45-B9CA-4D7825BD0991}" presName="linear" presStyleCnt="0">
        <dgm:presLayoutVars>
          <dgm:animLvl val="lvl"/>
          <dgm:resizeHandles val="exact"/>
        </dgm:presLayoutVars>
      </dgm:prSet>
      <dgm:spPr/>
    </dgm:pt>
    <dgm:pt modelId="{20040263-06E2-774E-90EA-6D64D7C9068C}" type="pres">
      <dgm:prSet presAssocID="{F7F53E41-4E99-E143-9CEA-C73C8F446C48}" presName="parentText" presStyleLbl="node1" presStyleIdx="0" presStyleCnt="1">
        <dgm:presLayoutVars>
          <dgm:chMax val="0"/>
          <dgm:bulletEnabled val="1"/>
        </dgm:presLayoutVars>
      </dgm:prSet>
      <dgm:spPr/>
    </dgm:pt>
    <dgm:pt modelId="{F797705E-246B-564C-9818-6D8EDFA861CB}" type="pres">
      <dgm:prSet presAssocID="{F7F53E41-4E99-E143-9CEA-C73C8F446C48}" presName="childText" presStyleLbl="revTx" presStyleIdx="0" presStyleCnt="1">
        <dgm:presLayoutVars>
          <dgm:bulletEnabled val="1"/>
        </dgm:presLayoutVars>
      </dgm:prSet>
      <dgm:spPr/>
    </dgm:pt>
  </dgm:ptLst>
  <dgm:cxnLst>
    <dgm:cxn modelId="{30FBFD00-27B8-224D-A832-B6DF9B3B9CE4}" srcId="{F7F53E41-4E99-E143-9CEA-C73C8F446C48}" destId="{02D34453-56EC-B345-8BFA-D2B8BCC7B641}" srcOrd="2" destOrd="0" parTransId="{CCDF39BE-839A-0A41-AD9D-71229819F111}" sibTransId="{E1E59EB5-04E9-5047-941B-1FAC07895A42}"/>
    <dgm:cxn modelId="{F0774A14-2297-8B48-A358-BD7D52BFE671}" type="presOf" srcId="{F7F53E41-4E99-E143-9CEA-C73C8F446C48}" destId="{20040263-06E2-774E-90EA-6D64D7C9068C}" srcOrd="0" destOrd="0" presId="urn:microsoft.com/office/officeart/2005/8/layout/vList2"/>
    <dgm:cxn modelId="{5DFD7F60-4B09-FB4F-9C0C-1D5791CD041F}" type="presOf" srcId="{02D34453-56EC-B345-8BFA-D2B8BCC7B641}" destId="{F797705E-246B-564C-9818-6D8EDFA861CB}" srcOrd="0" destOrd="2" presId="urn:microsoft.com/office/officeart/2005/8/layout/vList2"/>
    <dgm:cxn modelId="{3D1EBF42-52EE-0942-A92B-D2B4B246EC9C}" type="presOf" srcId="{67D60976-2756-3E41-BDEE-2B409DE54EEF}" destId="{F797705E-246B-564C-9818-6D8EDFA861CB}" srcOrd="0" destOrd="1" presId="urn:microsoft.com/office/officeart/2005/8/layout/vList2"/>
    <dgm:cxn modelId="{26565B65-DE3D-E743-A00C-92611FAC5C82}" srcId="{F7F53E41-4E99-E143-9CEA-C73C8F446C48}" destId="{99FFDDA8-1669-8F48-9932-643597587861}" srcOrd="0" destOrd="0" parTransId="{7302D458-0017-6749-9D7B-DCFA16610219}" sibTransId="{B3BCF992-65C6-A144-A3D3-715F583C6BDA}"/>
    <dgm:cxn modelId="{AF274F6D-8BF1-BE4B-8058-6830CD0AC6A9}" type="presOf" srcId="{FA2F1703-189B-AD40-966D-41089EE95DEA}" destId="{F797705E-246B-564C-9818-6D8EDFA861CB}" srcOrd="0" destOrd="3" presId="urn:microsoft.com/office/officeart/2005/8/layout/vList2"/>
    <dgm:cxn modelId="{D48C4390-53EC-704D-B63B-71C4B65436B9}" srcId="{F7F53E41-4E99-E143-9CEA-C73C8F446C48}" destId="{67D60976-2756-3E41-BDEE-2B409DE54EEF}" srcOrd="1" destOrd="0" parTransId="{14A9C65B-45A8-FB4A-8D61-880A18172E27}" sibTransId="{A3EED9A5-94A1-7647-B3F8-2E15872027FB}"/>
    <dgm:cxn modelId="{E21A20A5-2656-CA4B-8451-17A8D03C0D2C}" type="presOf" srcId="{99FFDDA8-1669-8F48-9932-643597587861}" destId="{F797705E-246B-564C-9818-6D8EDFA861CB}" srcOrd="0" destOrd="0" presId="urn:microsoft.com/office/officeart/2005/8/layout/vList2"/>
    <dgm:cxn modelId="{4CA81AC1-DD4B-274F-A0B0-03FE9CC87F6B}" type="presOf" srcId="{69FEED0E-E5FA-0E45-B9CA-4D7825BD0991}" destId="{18961577-D466-AB41-B16C-F4BF7FB5B64B}"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1AE28FCA-C00D-3A4D-B9A9-50866EFD3C02}" srcId="{F7F53E41-4E99-E143-9CEA-C73C8F446C48}" destId="{FA2F1703-189B-AD40-966D-41089EE95DEA}" srcOrd="3" destOrd="0" parTransId="{5694F16B-227C-1041-8AC8-59E69FD04C57}" sibTransId="{776B1650-9EE8-F044-8088-D465B113BA3E}"/>
    <dgm:cxn modelId="{401F28E3-7179-0D44-A234-D74F83FCE3BE}" type="presParOf" srcId="{18961577-D466-AB41-B16C-F4BF7FB5B64B}" destId="{20040263-06E2-774E-90EA-6D64D7C9068C}" srcOrd="0" destOrd="0" presId="urn:microsoft.com/office/officeart/2005/8/layout/vList2"/>
    <dgm:cxn modelId="{4F6B0FE5-D299-4C4C-96DE-4F8DE571BAC6}" type="presParOf" srcId="{18961577-D466-AB41-B16C-F4BF7FB5B64B}" destId="{F797705E-246B-564C-9818-6D8EDFA861CB}"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7.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dgm:spPr/>
      <dgm:t>
        <a:bodyPr/>
        <a:lstStyle/>
        <a:p>
          <a:r>
            <a:rPr lang="en-GB" b="1" i="0" dirty="0">
              <a:solidFill>
                <a:schemeClr val="bg1"/>
              </a:solidFill>
              <a:effectLst/>
              <a:latin typeface="Times New Roman" panose="02020603050405020304" pitchFamily="18" charset="0"/>
              <a:cs typeface="Times New Roman" panose="02020603050405020304" pitchFamily="18" charset="0"/>
            </a:rPr>
            <a:t>2. Multimedia Database</a:t>
          </a: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A Multimedia database (MMDB) is a collection of related multimedia data, which include one or more primary media data types such as text , images, graphic objects (including drawings, sketches and illustrations) animation sequences, audio and video</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18961577-D466-AB41-B16C-F4BF7FB5B64B}" type="pres">
      <dgm:prSet presAssocID="{69FEED0E-E5FA-0E45-B9CA-4D7825BD0991}" presName="linear" presStyleCnt="0">
        <dgm:presLayoutVars>
          <dgm:animLvl val="lvl"/>
          <dgm:resizeHandles val="exact"/>
        </dgm:presLayoutVars>
      </dgm:prSet>
      <dgm:spPr/>
    </dgm:pt>
    <dgm:pt modelId="{20040263-06E2-774E-90EA-6D64D7C9068C}" type="pres">
      <dgm:prSet presAssocID="{F7F53E41-4E99-E143-9CEA-C73C8F446C48}" presName="parentText" presStyleLbl="node1" presStyleIdx="0" presStyleCnt="1">
        <dgm:presLayoutVars>
          <dgm:chMax val="0"/>
          <dgm:bulletEnabled val="1"/>
        </dgm:presLayoutVars>
      </dgm:prSet>
      <dgm:spPr/>
    </dgm:pt>
    <dgm:pt modelId="{F797705E-246B-564C-9818-6D8EDFA861CB}" type="pres">
      <dgm:prSet presAssocID="{F7F53E41-4E99-E143-9CEA-C73C8F446C48}" presName="childText" presStyleLbl="revTx" presStyleIdx="0" presStyleCnt="1">
        <dgm:presLayoutVars>
          <dgm:bulletEnabled val="1"/>
        </dgm:presLayoutVars>
      </dgm:prSet>
      <dgm:spPr/>
    </dgm:pt>
  </dgm:ptLst>
  <dgm:cxnLst>
    <dgm:cxn modelId="{F0774A14-2297-8B48-A358-BD7D52BFE671}" type="presOf" srcId="{F7F53E41-4E99-E143-9CEA-C73C8F446C48}" destId="{20040263-06E2-774E-90EA-6D64D7C9068C}" srcOrd="0" destOrd="0" presId="urn:microsoft.com/office/officeart/2005/8/layout/vList2"/>
    <dgm:cxn modelId="{26565B65-DE3D-E743-A00C-92611FAC5C82}" srcId="{F7F53E41-4E99-E143-9CEA-C73C8F446C48}" destId="{99FFDDA8-1669-8F48-9932-643597587861}" srcOrd="0" destOrd="0" parTransId="{7302D458-0017-6749-9D7B-DCFA16610219}" sibTransId="{B3BCF992-65C6-A144-A3D3-715F583C6BDA}"/>
    <dgm:cxn modelId="{E21A20A5-2656-CA4B-8451-17A8D03C0D2C}" type="presOf" srcId="{99FFDDA8-1669-8F48-9932-643597587861}" destId="{F797705E-246B-564C-9818-6D8EDFA861CB}" srcOrd="0" destOrd="0" presId="urn:microsoft.com/office/officeart/2005/8/layout/vList2"/>
    <dgm:cxn modelId="{4CA81AC1-DD4B-274F-A0B0-03FE9CC87F6B}" type="presOf" srcId="{69FEED0E-E5FA-0E45-B9CA-4D7825BD0991}" destId="{18961577-D466-AB41-B16C-F4BF7FB5B64B}"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401F28E3-7179-0D44-A234-D74F83FCE3BE}" type="presParOf" srcId="{18961577-D466-AB41-B16C-F4BF7FB5B64B}" destId="{20040263-06E2-774E-90EA-6D64D7C9068C}" srcOrd="0" destOrd="0" presId="urn:microsoft.com/office/officeart/2005/8/layout/vList2"/>
    <dgm:cxn modelId="{4F6B0FE5-D299-4C4C-96DE-4F8DE571BAC6}" type="presParOf" srcId="{18961577-D466-AB41-B16C-F4BF7FB5B64B}" destId="{F797705E-246B-564C-9818-6D8EDFA861CB}"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8.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custT="1"/>
      <dgm:spPr/>
      <dgm:t>
        <a:bodyPr/>
        <a:lstStyle/>
        <a:p>
          <a:r>
            <a:rPr lang="en-GB" sz="4800" b="1" i="0" dirty="0">
              <a:solidFill>
                <a:schemeClr val="bg1"/>
              </a:solidFill>
              <a:effectLst/>
              <a:latin typeface="Times New Roman" panose="02020603050405020304" pitchFamily="18" charset="0"/>
              <a:cs typeface="Times New Roman" panose="02020603050405020304" pitchFamily="18" charset="0"/>
            </a:rPr>
            <a:t>Content of MMDBMS</a:t>
          </a: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A Multimedia Database (MMDB) hosts one or more multimedia data types . These data types are broadly categorised into </a:t>
          </a:r>
          <a:r>
            <a:rPr lang="en-GB" b="1" dirty="0">
              <a:latin typeface="Times New Roman" panose="02020603050405020304" pitchFamily="18" charset="0"/>
              <a:cs typeface="Times New Roman" panose="02020603050405020304" pitchFamily="18" charset="0"/>
            </a:rPr>
            <a:t>three classes</a:t>
          </a:r>
          <a:r>
            <a:rPr lang="en-GB"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18961577-D466-AB41-B16C-F4BF7FB5B64B}" type="pres">
      <dgm:prSet presAssocID="{69FEED0E-E5FA-0E45-B9CA-4D7825BD0991}" presName="linear" presStyleCnt="0">
        <dgm:presLayoutVars>
          <dgm:animLvl val="lvl"/>
          <dgm:resizeHandles val="exact"/>
        </dgm:presLayoutVars>
      </dgm:prSet>
      <dgm:spPr/>
    </dgm:pt>
    <dgm:pt modelId="{20040263-06E2-774E-90EA-6D64D7C9068C}" type="pres">
      <dgm:prSet presAssocID="{F7F53E41-4E99-E143-9CEA-C73C8F446C48}" presName="parentText" presStyleLbl="node1" presStyleIdx="0" presStyleCnt="1">
        <dgm:presLayoutVars>
          <dgm:chMax val="0"/>
          <dgm:bulletEnabled val="1"/>
        </dgm:presLayoutVars>
      </dgm:prSet>
      <dgm:spPr/>
    </dgm:pt>
    <dgm:pt modelId="{F797705E-246B-564C-9818-6D8EDFA861CB}" type="pres">
      <dgm:prSet presAssocID="{F7F53E41-4E99-E143-9CEA-C73C8F446C48}" presName="childText" presStyleLbl="revTx" presStyleIdx="0" presStyleCnt="1">
        <dgm:presLayoutVars>
          <dgm:bulletEnabled val="1"/>
        </dgm:presLayoutVars>
      </dgm:prSet>
      <dgm:spPr/>
    </dgm:pt>
  </dgm:ptLst>
  <dgm:cxnLst>
    <dgm:cxn modelId="{F0774A14-2297-8B48-A358-BD7D52BFE671}" type="presOf" srcId="{F7F53E41-4E99-E143-9CEA-C73C8F446C48}" destId="{20040263-06E2-774E-90EA-6D64D7C9068C}" srcOrd="0" destOrd="0" presId="urn:microsoft.com/office/officeart/2005/8/layout/vList2"/>
    <dgm:cxn modelId="{26565B65-DE3D-E743-A00C-92611FAC5C82}" srcId="{F7F53E41-4E99-E143-9CEA-C73C8F446C48}" destId="{99FFDDA8-1669-8F48-9932-643597587861}" srcOrd="0" destOrd="0" parTransId="{7302D458-0017-6749-9D7B-DCFA16610219}" sibTransId="{B3BCF992-65C6-A144-A3D3-715F583C6BDA}"/>
    <dgm:cxn modelId="{E21A20A5-2656-CA4B-8451-17A8D03C0D2C}" type="presOf" srcId="{99FFDDA8-1669-8F48-9932-643597587861}" destId="{F797705E-246B-564C-9818-6D8EDFA861CB}" srcOrd="0" destOrd="0" presId="urn:microsoft.com/office/officeart/2005/8/layout/vList2"/>
    <dgm:cxn modelId="{4CA81AC1-DD4B-274F-A0B0-03FE9CC87F6B}" type="presOf" srcId="{69FEED0E-E5FA-0E45-B9CA-4D7825BD0991}" destId="{18961577-D466-AB41-B16C-F4BF7FB5B64B}"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401F28E3-7179-0D44-A234-D74F83FCE3BE}" type="presParOf" srcId="{18961577-D466-AB41-B16C-F4BF7FB5B64B}" destId="{20040263-06E2-774E-90EA-6D64D7C9068C}" srcOrd="0" destOrd="0" presId="urn:microsoft.com/office/officeart/2005/8/layout/vList2"/>
    <dgm:cxn modelId="{4F6B0FE5-D299-4C4C-96DE-4F8DE571BAC6}" type="presParOf" srcId="{18961577-D466-AB41-B16C-F4BF7FB5B64B}" destId="{F797705E-246B-564C-9818-6D8EDFA861CB}"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9.xml><?xml version="1.0" encoding="utf-8"?>
<dgm:dataModel xmlns:dgm="http://schemas.openxmlformats.org/drawingml/2006/diagram" xmlns:a="http://schemas.openxmlformats.org/drawingml/2006/main">
  <dgm:ptLst>
    <dgm:pt modelId="{66C055E9-9378-9542-A682-9CB74DBCB816}"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GB"/>
        </a:p>
      </dgm:t>
    </dgm:pt>
    <dgm:pt modelId="{1F23DAFB-47C6-EC45-BB74-3DAE7AB3815F}">
      <dgm:prSet custT="1"/>
      <dgm:spPr/>
      <dgm:t>
        <a:bodyPr/>
        <a:lstStyle/>
        <a:p>
          <a:r>
            <a:rPr lang="en-GB" sz="2800" dirty="0">
              <a:latin typeface="Times New Roman" panose="02020603050405020304" pitchFamily="18" charset="0"/>
              <a:cs typeface="Times New Roman" panose="02020603050405020304" pitchFamily="18" charset="0"/>
            </a:rPr>
            <a:t>» Static Media</a:t>
          </a:r>
          <a:endParaRPr lang="en-IN" sz="2800" dirty="0">
            <a:latin typeface="Times New Roman" panose="02020603050405020304" pitchFamily="18" charset="0"/>
            <a:cs typeface="Times New Roman" panose="02020603050405020304" pitchFamily="18" charset="0"/>
          </a:endParaRPr>
        </a:p>
      </dgm:t>
    </dgm:pt>
    <dgm:pt modelId="{540FED80-24DA-0F4D-A3AC-A0D8DBBD11B5}" type="parTrans" cxnId="{89B7F5D3-5430-C14C-ACC4-46F3A5BD7B02}">
      <dgm:prSet/>
      <dgm:spPr/>
      <dgm:t>
        <a:bodyPr/>
        <a:lstStyle/>
        <a:p>
          <a:endParaRPr lang="en-GB"/>
        </a:p>
      </dgm:t>
    </dgm:pt>
    <dgm:pt modelId="{42D6E9BE-1F92-B44A-B98E-7F64754D4860}" type="sibTrans" cxnId="{89B7F5D3-5430-C14C-ACC4-46F3A5BD7B02}">
      <dgm:prSet/>
      <dgm:spPr/>
      <dgm:t>
        <a:bodyPr/>
        <a:lstStyle/>
        <a:p>
          <a:endParaRPr lang="en-GB"/>
        </a:p>
      </dgm:t>
    </dgm:pt>
    <dgm:pt modelId="{08B59054-1C93-7548-A6E9-0115E562E365}">
      <dgm:prSet custT="1"/>
      <dgm:spPr/>
      <dgm:t>
        <a:bodyPr/>
        <a:lstStyle/>
        <a:p>
          <a:r>
            <a:rPr lang="en-GB" sz="2800" dirty="0">
              <a:latin typeface="Times New Roman" panose="02020603050405020304" pitchFamily="18" charset="0"/>
              <a:cs typeface="Times New Roman" panose="02020603050405020304" pitchFamily="18" charset="0"/>
            </a:rPr>
            <a:t>Time independent, constant, non interactive e.g. image and graphic object.</a:t>
          </a:r>
          <a:endParaRPr lang="en-IN" sz="2800" dirty="0">
            <a:latin typeface="Times New Roman" panose="02020603050405020304" pitchFamily="18" charset="0"/>
            <a:cs typeface="Times New Roman" panose="02020603050405020304" pitchFamily="18" charset="0"/>
          </a:endParaRPr>
        </a:p>
      </dgm:t>
    </dgm:pt>
    <dgm:pt modelId="{B9E42C00-5EAF-EC46-B253-6DA3AB701CB9}" type="parTrans" cxnId="{2B660C71-9712-3048-8A2C-C9BFFF80480A}">
      <dgm:prSet/>
      <dgm:spPr/>
      <dgm:t>
        <a:bodyPr/>
        <a:lstStyle/>
        <a:p>
          <a:endParaRPr lang="en-GB"/>
        </a:p>
      </dgm:t>
    </dgm:pt>
    <dgm:pt modelId="{86CEC8BF-A3D7-694C-9166-F65E09182207}" type="sibTrans" cxnId="{2B660C71-9712-3048-8A2C-C9BFFF80480A}">
      <dgm:prSet/>
      <dgm:spPr/>
      <dgm:t>
        <a:bodyPr/>
        <a:lstStyle/>
        <a:p>
          <a:endParaRPr lang="en-GB"/>
        </a:p>
      </dgm:t>
    </dgm:pt>
    <dgm:pt modelId="{2A41FCC1-0AA6-1B4E-B7A5-4D5687DEBDA2}">
      <dgm:prSet custT="1"/>
      <dgm:spPr/>
      <dgm:t>
        <a:bodyPr/>
        <a:lstStyle/>
        <a:p>
          <a:r>
            <a:rPr lang="en-GB" sz="2800" dirty="0">
              <a:latin typeface="Times New Roman" panose="02020603050405020304" pitchFamily="18" charset="0"/>
              <a:cs typeface="Times New Roman" panose="02020603050405020304" pitchFamily="18" charset="0"/>
            </a:rPr>
            <a:t>» Dynamic Media</a:t>
          </a:r>
          <a:endParaRPr lang="en-IN" sz="2800" dirty="0">
            <a:latin typeface="Times New Roman" panose="02020603050405020304" pitchFamily="18" charset="0"/>
            <a:cs typeface="Times New Roman" panose="02020603050405020304" pitchFamily="18" charset="0"/>
          </a:endParaRPr>
        </a:p>
      </dgm:t>
    </dgm:pt>
    <dgm:pt modelId="{FEE93EA9-98DF-0D46-8559-3FD00260C594}" type="parTrans" cxnId="{085BB158-CC30-324D-8B91-4853648CD6CE}">
      <dgm:prSet/>
      <dgm:spPr/>
      <dgm:t>
        <a:bodyPr/>
        <a:lstStyle/>
        <a:p>
          <a:endParaRPr lang="en-GB"/>
        </a:p>
      </dgm:t>
    </dgm:pt>
    <dgm:pt modelId="{DFF215B2-A3D0-E741-B339-211A1B79552C}" type="sibTrans" cxnId="{085BB158-CC30-324D-8B91-4853648CD6CE}">
      <dgm:prSet/>
      <dgm:spPr/>
      <dgm:t>
        <a:bodyPr/>
        <a:lstStyle/>
        <a:p>
          <a:endParaRPr lang="en-GB"/>
        </a:p>
      </dgm:t>
    </dgm:pt>
    <dgm:pt modelId="{B7EFDA5C-1719-AC4A-BAE5-E68CA4667A2D}">
      <dgm:prSet custT="1"/>
      <dgm:spPr/>
      <dgm:t>
        <a:bodyPr/>
        <a:lstStyle/>
        <a:p>
          <a:r>
            <a:rPr lang="en-GB" sz="2800" dirty="0">
              <a:latin typeface="Times New Roman" panose="02020603050405020304" pitchFamily="18" charset="0"/>
              <a:cs typeface="Times New Roman" panose="02020603050405020304" pitchFamily="18" charset="0"/>
            </a:rPr>
            <a:t>Time dependent, moving, interactive, e.g. Audio , video and animation.</a:t>
          </a:r>
          <a:endParaRPr lang="en-IN" sz="2800" dirty="0">
            <a:latin typeface="Times New Roman" panose="02020603050405020304" pitchFamily="18" charset="0"/>
            <a:cs typeface="Times New Roman" panose="02020603050405020304" pitchFamily="18" charset="0"/>
          </a:endParaRPr>
        </a:p>
      </dgm:t>
    </dgm:pt>
    <dgm:pt modelId="{F25F3DB7-0E06-6C40-9C9F-5497CAF16CB3}" type="parTrans" cxnId="{04BA88D9-4051-E34E-9494-168B9E1DEC68}">
      <dgm:prSet/>
      <dgm:spPr/>
      <dgm:t>
        <a:bodyPr/>
        <a:lstStyle/>
        <a:p>
          <a:endParaRPr lang="en-GB"/>
        </a:p>
      </dgm:t>
    </dgm:pt>
    <dgm:pt modelId="{AF35D1BA-CFC6-DF47-A3E9-C3F930D19827}" type="sibTrans" cxnId="{04BA88D9-4051-E34E-9494-168B9E1DEC68}">
      <dgm:prSet/>
      <dgm:spPr/>
      <dgm:t>
        <a:bodyPr/>
        <a:lstStyle/>
        <a:p>
          <a:endParaRPr lang="en-GB"/>
        </a:p>
      </dgm:t>
    </dgm:pt>
    <dgm:pt modelId="{3A08B64A-E063-B64A-BF14-B8F92E953DA2}">
      <dgm:prSet custT="1"/>
      <dgm:spPr/>
      <dgm:t>
        <a:bodyPr/>
        <a:lstStyle/>
        <a:p>
          <a:r>
            <a:rPr lang="en-GB" sz="2800" dirty="0">
              <a:latin typeface="Times New Roman" panose="02020603050405020304" pitchFamily="18" charset="0"/>
              <a:cs typeface="Times New Roman" panose="02020603050405020304" pitchFamily="18" charset="0"/>
            </a:rPr>
            <a:t>» Dimensional Media</a:t>
          </a:r>
          <a:endParaRPr lang="en-IN" sz="2800" dirty="0">
            <a:latin typeface="Times New Roman" panose="02020603050405020304" pitchFamily="18" charset="0"/>
            <a:cs typeface="Times New Roman" panose="02020603050405020304" pitchFamily="18" charset="0"/>
          </a:endParaRPr>
        </a:p>
      </dgm:t>
    </dgm:pt>
    <dgm:pt modelId="{57F6AF4D-D195-5741-90BA-1D39AC57E955}" type="parTrans" cxnId="{475B71E4-A268-0C47-8009-874EE07566FB}">
      <dgm:prSet/>
      <dgm:spPr/>
      <dgm:t>
        <a:bodyPr/>
        <a:lstStyle/>
        <a:p>
          <a:endParaRPr lang="en-GB"/>
        </a:p>
      </dgm:t>
    </dgm:pt>
    <dgm:pt modelId="{AF8D3F2C-3A86-8944-9C02-DAFEC926C30C}" type="sibTrans" cxnId="{475B71E4-A268-0C47-8009-874EE07566FB}">
      <dgm:prSet/>
      <dgm:spPr/>
      <dgm:t>
        <a:bodyPr/>
        <a:lstStyle/>
        <a:p>
          <a:endParaRPr lang="en-GB"/>
        </a:p>
      </dgm:t>
    </dgm:pt>
    <dgm:pt modelId="{265AE7AB-38D3-4A4F-8EA0-2543FCB685B9}">
      <dgm:prSet custT="1"/>
      <dgm:spPr/>
      <dgm:t>
        <a:bodyPr/>
        <a:lstStyle/>
        <a:p>
          <a:r>
            <a:rPr lang="en-GB" sz="2800" dirty="0">
              <a:latin typeface="Times New Roman" panose="02020603050405020304" pitchFamily="18" charset="0"/>
              <a:cs typeface="Times New Roman" panose="02020603050405020304" pitchFamily="18" charset="0"/>
            </a:rPr>
            <a:t>3D game and computer aided drafting programs). E.g. virtual reality, 9-D movies.</a:t>
          </a:r>
          <a:endParaRPr lang="en-IN" sz="2800" dirty="0">
            <a:latin typeface="Times New Roman" panose="02020603050405020304" pitchFamily="18" charset="0"/>
            <a:cs typeface="Times New Roman" panose="02020603050405020304" pitchFamily="18" charset="0"/>
          </a:endParaRPr>
        </a:p>
      </dgm:t>
    </dgm:pt>
    <dgm:pt modelId="{A65F2C9B-2141-DB49-874C-53B63276D1BE}" type="parTrans" cxnId="{3256E03B-2503-9F4D-BC19-0A945103923F}">
      <dgm:prSet/>
      <dgm:spPr/>
      <dgm:t>
        <a:bodyPr/>
        <a:lstStyle/>
        <a:p>
          <a:endParaRPr lang="en-GB"/>
        </a:p>
      </dgm:t>
    </dgm:pt>
    <dgm:pt modelId="{DF73C848-BE1F-1B43-95D6-ED5B33AF0894}" type="sibTrans" cxnId="{3256E03B-2503-9F4D-BC19-0A945103923F}">
      <dgm:prSet/>
      <dgm:spPr/>
      <dgm:t>
        <a:bodyPr/>
        <a:lstStyle/>
        <a:p>
          <a:endParaRPr lang="en-GB"/>
        </a:p>
      </dgm:t>
    </dgm:pt>
    <dgm:pt modelId="{CCDA6B6C-7131-284D-91B0-F013D96DFE2A}" type="pres">
      <dgm:prSet presAssocID="{66C055E9-9378-9542-A682-9CB74DBCB816}" presName="Name0" presStyleCnt="0">
        <dgm:presLayoutVars>
          <dgm:dir/>
          <dgm:animLvl val="lvl"/>
          <dgm:resizeHandles val="exact"/>
        </dgm:presLayoutVars>
      </dgm:prSet>
      <dgm:spPr/>
    </dgm:pt>
    <dgm:pt modelId="{AABF54C5-28C5-A74D-8BCB-333702981AA9}" type="pres">
      <dgm:prSet presAssocID="{1F23DAFB-47C6-EC45-BB74-3DAE7AB3815F}" presName="composite" presStyleCnt="0"/>
      <dgm:spPr/>
    </dgm:pt>
    <dgm:pt modelId="{8C2A2126-C158-3040-B332-28CA6CCB3798}" type="pres">
      <dgm:prSet presAssocID="{1F23DAFB-47C6-EC45-BB74-3DAE7AB3815F}" presName="parTx" presStyleLbl="alignNode1" presStyleIdx="0" presStyleCnt="3">
        <dgm:presLayoutVars>
          <dgm:chMax val="0"/>
          <dgm:chPref val="0"/>
          <dgm:bulletEnabled val="1"/>
        </dgm:presLayoutVars>
      </dgm:prSet>
      <dgm:spPr/>
    </dgm:pt>
    <dgm:pt modelId="{14763617-8CAA-724D-AE66-4009A34F6CCA}" type="pres">
      <dgm:prSet presAssocID="{1F23DAFB-47C6-EC45-BB74-3DAE7AB3815F}" presName="desTx" presStyleLbl="alignAccFollowNode1" presStyleIdx="0" presStyleCnt="3">
        <dgm:presLayoutVars>
          <dgm:bulletEnabled val="1"/>
        </dgm:presLayoutVars>
      </dgm:prSet>
      <dgm:spPr/>
    </dgm:pt>
    <dgm:pt modelId="{99A4090A-79FF-D240-B596-F354F2BCC138}" type="pres">
      <dgm:prSet presAssocID="{42D6E9BE-1F92-B44A-B98E-7F64754D4860}" presName="space" presStyleCnt="0"/>
      <dgm:spPr/>
    </dgm:pt>
    <dgm:pt modelId="{7676BA5D-F76D-864E-81A5-D6187416E8EA}" type="pres">
      <dgm:prSet presAssocID="{2A41FCC1-0AA6-1B4E-B7A5-4D5687DEBDA2}" presName="composite" presStyleCnt="0"/>
      <dgm:spPr/>
    </dgm:pt>
    <dgm:pt modelId="{5D0B34B1-0E41-064D-997B-208B5C7CE49E}" type="pres">
      <dgm:prSet presAssocID="{2A41FCC1-0AA6-1B4E-B7A5-4D5687DEBDA2}" presName="parTx" presStyleLbl="alignNode1" presStyleIdx="1" presStyleCnt="3">
        <dgm:presLayoutVars>
          <dgm:chMax val="0"/>
          <dgm:chPref val="0"/>
          <dgm:bulletEnabled val="1"/>
        </dgm:presLayoutVars>
      </dgm:prSet>
      <dgm:spPr/>
    </dgm:pt>
    <dgm:pt modelId="{DD7AFEE8-9E7E-124F-BA7F-C77CF4F001A0}" type="pres">
      <dgm:prSet presAssocID="{2A41FCC1-0AA6-1B4E-B7A5-4D5687DEBDA2}" presName="desTx" presStyleLbl="alignAccFollowNode1" presStyleIdx="1" presStyleCnt="3">
        <dgm:presLayoutVars>
          <dgm:bulletEnabled val="1"/>
        </dgm:presLayoutVars>
      </dgm:prSet>
      <dgm:spPr/>
    </dgm:pt>
    <dgm:pt modelId="{1139BDA9-BE86-A54D-98C0-178061AD3F86}" type="pres">
      <dgm:prSet presAssocID="{DFF215B2-A3D0-E741-B339-211A1B79552C}" presName="space" presStyleCnt="0"/>
      <dgm:spPr/>
    </dgm:pt>
    <dgm:pt modelId="{3589338A-69A4-4847-9769-1D697D1A9502}" type="pres">
      <dgm:prSet presAssocID="{3A08B64A-E063-B64A-BF14-B8F92E953DA2}" presName="composite" presStyleCnt="0"/>
      <dgm:spPr/>
    </dgm:pt>
    <dgm:pt modelId="{5C6FF463-8947-5E4A-B130-D1843CE300B1}" type="pres">
      <dgm:prSet presAssocID="{3A08B64A-E063-B64A-BF14-B8F92E953DA2}" presName="parTx" presStyleLbl="alignNode1" presStyleIdx="2" presStyleCnt="3">
        <dgm:presLayoutVars>
          <dgm:chMax val="0"/>
          <dgm:chPref val="0"/>
          <dgm:bulletEnabled val="1"/>
        </dgm:presLayoutVars>
      </dgm:prSet>
      <dgm:spPr/>
    </dgm:pt>
    <dgm:pt modelId="{39FE39A1-ECC8-944A-A85E-1E287CF5912E}" type="pres">
      <dgm:prSet presAssocID="{3A08B64A-E063-B64A-BF14-B8F92E953DA2}" presName="desTx" presStyleLbl="alignAccFollowNode1" presStyleIdx="2" presStyleCnt="3">
        <dgm:presLayoutVars>
          <dgm:bulletEnabled val="1"/>
        </dgm:presLayoutVars>
      </dgm:prSet>
      <dgm:spPr/>
    </dgm:pt>
  </dgm:ptLst>
  <dgm:cxnLst>
    <dgm:cxn modelId="{CE029018-424D-EF42-8F0A-8C6C083B6197}" type="presOf" srcId="{B7EFDA5C-1719-AC4A-BAE5-E68CA4667A2D}" destId="{DD7AFEE8-9E7E-124F-BA7F-C77CF4F001A0}" srcOrd="0" destOrd="0" presId="urn:microsoft.com/office/officeart/2005/8/layout/hList1"/>
    <dgm:cxn modelId="{ADBE3B28-2925-CB4F-A82B-5F6FA912E040}" type="presOf" srcId="{66C055E9-9378-9542-A682-9CB74DBCB816}" destId="{CCDA6B6C-7131-284D-91B0-F013D96DFE2A}" srcOrd="0" destOrd="0" presId="urn:microsoft.com/office/officeart/2005/8/layout/hList1"/>
    <dgm:cxn modelId="{3256E03B-2503-9F4D-BC19-0A945103923F}" srcId="{3A08B64A-E063-B64A-BF14-B8F92E953DA2}" destId="{265AE7AB-38D3-4A4F-8EA0-2543FCB685B9}" srcOrd="0" destOrd="0" parTransId="{A65F2C9B-2141-DB49-874C-53B63276D1BE}" sibTransId="{DF73C848-BE1F-1B43-95D6-ED5B33AF0894}"/>
    <dgm:cxn modelId="{2B660C71-9712-3048-8A2C-C9BFFF80480A}" srcId="{1F23DAFB-47C6-EC45-BB74-3DAE7AB3815F}" destId="{08B59054-1C93-7548-A6E9-0115E562E365}" srcOrd="0" destOrd="0" parTransId="{B9E42C00-5EAF-EC46-B253-6DA3AB701CB9}" sibTransId="{86CEC8BF-A3D7-694C-9166-F65E09182207}"/>
    <dgm:cxn modelId="{59A33F73-B9BE-3041-833A-5836BEECDB3D}" type="presOf" srcId="{2A41FCC1-0AA6-1B4E-B7A5-4D5687DEBDA2}" destId="{5D0B34B1-0E41-064D-997B-208B5C7CE49E}" srcOrd="0" destOrd="0" presId="urn:microsoft.com/office/officeart/2005/8/layout/hList1"/>
    <dgm:cxn modelId="{085BB158-CC30-324D-8B91-4853648CD6CE}" srcId="{66C055E9-9378-9542-A682-9CB74DBCB816}" destId="{2A41FCC1-0AA6-1B4E-B7A5-4D5687DEBDA2}" srcOrd="1" destOrd="0" parTransId="{FEE93EA9-98DF-0D46-8559-3FD00260C594}" sibTransId="{DFF215B2-A3D0-E741-B339-211A1B79552C}"/>
    <dgm:cxn modelId="{4AFD967F-2939-DA48-A3E2-C7A076E243C1}" type="presOf" srcId="{08B59054-1C93-7548-A6E9-0115E562E365}" destId="{14763617-8CAA-724D-AE66-4009A34F6CCA}" srcOrd="0" destOrd="0" presId="urn:microsoft.com/office/officeart/2005/8/layout/hList1"/>
    <dgm:cxn modelId="{EFB52397-E676-2948-86D5-22215D2DA5D4}" type="presOf" srcId="{3A08B64A-E063-B64A-BF14-B8F92E953DA2}" destId="{5C6FF463-8947-5E4A-B130-D1843CE300B1}" srcOrd="0" destOrd="0" presId="urn:microsoft.com/office/officeart/2005/8/layout/hList1"/>
    <dgm:cxn modelId="{89B7F5D3-5430-C14C-ACC4-46F3A5BD7B02}" srcId="{66C055E9-9378-9542-A682-9CB74DBCB816}" destId="{1F23DAFB-47C6-EC45-BB74-3DAE7AB3815F}" srcOrd="0" destOrd="0" parTransId="{540FED80-24DA-0F4D-A3AC-A0D8DBBD11B5}" sibTransId="{42D6E9BE-1F92-B44A-B98E-7F64754D4860}"/>
    <dgm:cxn modelId="{04BA88D9-4051-E34E-9494-168B9E1DEC68}" srcId="{2A41FCC1-0AA6-1B4E-B7A5-4D5687DEBDA2}" destId="{B7EFDA5C-1719-AC4A-BAE5-E68CA4667A2D}" srcOrd="0" destOrd="0" parTransId="{F25F3DB7-0E06-6C40-9C9F-5497CAF16CB3}" sibTransId="{AF35D1BA-CFC6-DF47-A3E9-C3F930D19827}"/>
    <dgm:cxn modelId="{F788D4DF-AE9A-A040-8BBF-40EC7F15EE86}" type="presOf" srcId="{1F23DAFB-47C6-EC45-BB74-3DAE7AB3815F}" destId="{8C2A2126-C158-3040-B332-28CA6CCB3798}" srcOrd="0" destOrd="0" presId="urn:microsoft.com/office/officeart/2005/8/layout/hList1"/>
    <dgm:cxn modelId="{475B71E4-A268-0C47-8009-874EE07566FB}" srcId="{66C055E9-9378-9542-A682-9CB74DBCB816}" destId="{3A08B64A-E063-B64A-BF14-B8F92E953DA2}" srcOrd="2" destOrd="0" parTransId="{57F6AF4D-D195-5741-90BA-1D39AC57E955}" sibTransId="{AF8D3F2C-3A86-8944-9C02-DAFEC926C30C}"/>
    <dgm:cxn modelId="{A3982BF3-E00A-E247-A94E-5D0A3B49343B}" type="presOf" srcId="{265AE7AB-38D3-4A4F-8EA0-2543FCB685B9}" destId="{39FE39A1-ECC8-944A-A85E-1E287CF5912E}" srcOrd="0" destOrd="0" presId="urn:microsoft.com/office/officeart/2005/8/layout/hList1"/>
    <dgm:cxn modelId="{69EC62FE-9853-C144-8644-D83F2514D250}" type="presParOf" srcId="{CCDA6B6C-7131-284D-91B0-F013D96DFE2A}" destId="{AABF54C5-28C5-A74D-8BCB-333702981AA9}" srcOrd="0" destOrd="0" presId="urn:microsoft.com/office/officeart/2005/8/layout/hList1"/>
    <dgm:cxn modelId="{C0940A51-B70C-B74D-BA86-05D5126D3C57}" type="presParOf" srcId="{AABF54C5-28C5-A74D-8BCB-333702981AA9}" destId="{8C2A2126-C158-3040-B332-28CA6CCB3798}" srcOrd="0" destOrd="0" presId="urn:microsoft.com/office/officeart/2005/8/layout/hList1"/>
    <dgm:cxn modelId="{F371418F-6C7A-9F42-BDE9-AAC3A622F32D}" type="presParOf" srcId="{AABF54C5-28C5-A74D-8BCB-333702981AA9}" destId="{14763617-8CAA-724D-AE66-4009A34F6CCA}" srcOrd="1" destOrd="0" presId="urn:microsoft.com/office/officeart/2005/8/layout/hList1"/>
    <dgm:cxn modelId="{153AFCB6-0E49-9C4A-96BC-68B23C5D2179}" type="presParOf" srcId="{CCDA6B6C-7131-284D-91B0-F013D96DFE2A}" destId="{99A4090A-79FF-D240-B596-F354F2BCC138}" srcOrd="1" destOrd="0" presId="urn:microsoft.com/office/officeart/2005/8/layout/hList1"/>
    <dgm:cxn modelId="{1C35DCE2-593E-7C4F-A4F2-438D464B5D68}" type="presParOf" srcId="{CCDA6B6C-7131-284D-91B0-F013D96DFE2A}" destId="{7676BA5D-F76D-864E-81A5-D6187416E8EA}" srcOrd="2" destOrd="0" presId="urn:microsoft.com/office/officeart/2005/8/layout/hList1"/>
    <dgm:cxn modelId="{5DC6BDD6-0DCD-BA4C-AC80-779AEA510978}" type="presParOf" srcId="{7676BA5D-F76D-864E-81A5-D6187416E8EA}" destId="{5D0B34B1-0E41-064D-997B-208B5C7CE49E}" srcOrd="0" destOrd="0" presId="urn:microsoft.com/office/officeart/2005/8/layout/hList1"/>
    <dgm:cxn modelId="{208ACCE8-C7E8-E14E-93B3-0455A4B06438}" type="presParOf" srcId="{7676BA5D-F76D-864E-81A5-D6187416E8EA}" destId="{DD7AFEE8-9E7E-124F-BA7F-C77CF4F001A0}" srcOrd="1" destOrd="0" presId="urn:microsoft.com/office/officeart/2005/8/layout/hList1"/>
    <dgm:cxn modelId="{9C63215F-30F6-BA42-A01B-10E91145F658}" type="presParOf" srcId="{CCDA6B6C-7131-284D-91B0-F013D96DFE2A}" destId="{1139BDA9-BE86-A54D-98C0-178061AD3F86}" srcOrd="3" destOrd="0" presId="urn:microsoft.com/office/officeart/2005/8/layout/hList1"/>
    <dgm:cxn modelId="{6502A60E-5599-0A4C-9E57-F6AED2F1FE24}" type="presParOf" srcId="{CCDA6B6C-7131-284D-91B0-F013D96DFE2A}" destId="{3589338A-69A4-4847-9769-1D697D1A9502}" srcOrd="4" destOrd="0" presId="urn:microsoft.com/office/officeart/2005/8/layout/hList1"/>
    <dgm:cxn modelId="{2362AB1C-8545-B94A-8176-5AF84A5CCD5E}" type="presParOf" srcId="{3589338A-69A4-4847-9769-1D697D1A9502}" destId="{5C6FF463-8947-5E4A-B130-D1843CE300B1}" srcOrd="0" destOrd="0" presId="urn:microsoft.com/office/officeart/2005/8/layout/hList1"/>
    <dgm:cxn modelId="{1C7B586E-3B5C-3145-A967-A94BC5E155D7}" type="presParOf" srcId="{3589338A-69A4-4847-9769-1D697D1A9502}" destId="{39FE39A1-ECC8-944A-A85E-1E287CF5912E}" srcOrd="1" destOrd="0" presId="urn:microsoft.com/office/officeart/2005/8/layout/hList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2216BEF-0BFC-8340-AC66-E369A9EAF11E}" type="doc">
      <dgm:prSet loTypeId="urn:microsoft.com/office/officeart/2005/8/layout/pyramid2" loCatId="" qsTypeId="urn:microsoft.com/office/officeart/2005/8/quickstyle/simple3" qsCatId="simple" csTypeId="urn:microsoft.com/office/officeart/2005/8/colors/accent6_2" csCatId="accent6" phldr="1"/>
      <dgm:spPr/>
      <dgm:t>
        <a:bodyPr/>
        <a:lstStyle/>
        <a:p>
          <a:endParaRPr lang="en-GB"/>
        </a:p>
      </dgm:t>
    </dgm:pt>
    <dgm:pt modelId="{3E7D1400-DC24-CE47-AD8E-19A4A3ECE471}">
      <dgm:prSet phldrT="[Text]" custT="1"/>
      <dgm:spPr/>
      <dgm:t>
        <a:bodyPr/>
        <a:lstStyle/>
        <a:p>
          <a:pPr algn="just"/>
          <a:r>
            <a:rPr lang="en-IN" sz="2600" b="1" i="0" dirty="0">
              <a:latin typeface="Times New Roman" panose="02020603050405020304" pitchFamily="18" charset="0"/>
              <a:cs typeface="Times New Roman" panose="02020603050405020304" pitchFamily="18" charset="0"/>
            </a:rPr>
            <a:t>Many object-oriented database management systems use locking for concurrency control protocol.</a:t>
          </a:r>
          <a:endParaRPr lang="en-GB" sz="2600" b="1" dirty="0">
            <a:latin typeface="Times New Roman" panose="02020603050405020304" pitchFamily="18" charset="0"/>
            <a:cs typeface="Times New Roman" panose="02020603050405020304" pitchFamily="18" charset="0"/>
          </a:endParaRPr>
        </a:p>
      </dgm:t>
    </dgm:pt>
    <dgm:pt modelId="{66040B6D-772F-5E4A-B15E-934D572F9177}" type="parTrans" cxnId="{1C201692-0B37-CC4E-A781-0360EBF2B8F8}">
      <dgm:prSet/>
      <dgm:spPr/>
      <dgm:t>
        <a:bodyPr/>
        <a:lstStyle/>
        <a:p>
          <a:endParaRPr lang="en-GB"/>
        </a:p>
      </dgm:t>
    </dgm:pt>
    <dgm:pt modelId="{F390EAF4-B2AE-0246-9974-9CBDAEE31A27}" type="sibTrans" cxnId="{1C201692-0B37-CC4E-A781-0360EBF2B8F8}">
      <dgm:prSet/>
      <dgm:spPr/>
      <dgm:t>
        <a:bodyPr/>
        <a:lstStyle/>
        <a:p>
          <a:endParaRPr lang="en-GB"/>
        </a:p>
      </dgm:t>
    </dgm:pt>
    <dgm:pt modelId="{22BF73DA-E453-F54B-9ED5-D2526502B81E}">
      <dgm:prSet phldrT="[Text]" custT="1"/>
      <dgm:spPr/>
      <dgm:t>
        <a:bodyPr/>
        <a:lstStyle/>
        <a:p>
          <a:pPr algn="just">
            <a:buFont typeface="Arial" panose="020B0604020202020204" pitchFamily="34" charset="0"/>
            <a:buChar char="•"/>
          </a:pPr>
          <a:r>
            <a:rPr lang="en-IN" sz="2600" b="1" i="0" dirty="0">
              <a:latin typeface="Times New Roman" panose="02020603050405020304" pitchFamily="18" charset="0"/>
              <a:cs typeface="Times New Roman" panose="02020603050405020304" pitchFamily="18" charset="0"/>
            </a:rPr>
            <a:t>Object-oriented databases don't provide any view mechanisms but provide many advantages like data independence, security, and customization.</a:t>
          </a:r>
          <a:endParaRPr lang="en-GB" sz="2600" b="1" dirty="0">
            <a:latin typeface="Times New Roman" panose="02020603050405020304" pitchFamily="18" charset="0"/>
            <a:cs typeface="Times New Roman" panose="02020603050405020304" pitchFamily="18" charset="0"/>
          </a:endParaRPr>
        </a:p>
      </dgm:t>
    </dgm:pt>
    <dgm:pt modelId="{332FDFB9-A5FB-004F-B825-5343BACF530A}" type="parTrans" cxnId="{F0E807CF-0148-B748-AF46-09EED53679B0}">
      <dgm:prSet/>
      <dgm:spPr/>
      <dgm:t>
        <a:bodyPr/>
        <a:lstStyle/>
        <a:p>
          <a:endParaRPr lang="en-GB"/>
        </a:p>
      </dgm:t>
    </dgm:pt>
    <dgm:pt modelId="{BEB1AC57-C4BC-AB4A-8A01-45E6B3B24EAB}" type="sibTrans" cxnId="{F0E807CF-0148-B748-AF46-09EED53679B0}">
      <dgm:prSet/>
      <dgm:spPr/>
      <dgm:t>
        <a:bodyPr/>
        <a:lstStyle/>
        <a:p>
          <a:endParaRPr lang="en-GB"/>
        </a:p>
      </dgm:t>
    </dgm:pt>
    <dgm:pt modelId="{2AC819A2-102C-CC45-8A33-AD1745799EA4}">
      <dgm:prSet phldrT="[Text]" custT="1"/>
      <dgm:spPr/>
      <dgm:t>
        <a:bodyPr/>
        <a:lstStyle/>
        <a:p>
          <a:pPr algn="just">
            <a:buFont typeface="Arial" panose="020B0604020202020204" pitchFamily="34" charset="0"/>
            <a:buChar char="•"/>
          </a:pPr>
          <a:r>
            <a:rPr lang="en-IN" sz="2600" b="1" i="0" dirty="0">
              <a:latin typeface="Times New Roman" panose="02020603050405020304" pitchFamily="18" charset="0"/>
              <a:cs typeface="Times New Roman" panose="02020603050405020304" pitchFamily="18" charset="0"/>
            </a:rPr>
            <a:t>Object-oriented databases don't provide any adequate security mechanisms</a:t>
          </a:r>
          <a:endParaRPr lang="en-GB" sz="2600" b="1" dirty="0">
            <a:latin typeface="Times New Roman" panose="02020603050405020304" pitchFamily="18" charset="0"/>
            <a:cs typeface="Times New Roman" panose="02020603050405020304" pitchFamily="18" charset="0"/>
          </a:endParaRPr>
        </a:p>
      </dgm:t>
    </dgm:pt>
    <dgm:pt modelId="{B5D6F014-F2E6-3E4E-8CAF-C9AA4CF62954}" type="parTrans" cxnId="{F0215DF0-736D-304C-891D-77E004782D46}">
      <dgm:prSet/>
      <dgm:spPr/>
      <dgm:t>
        <a:bodyPr/>
        <a:lstStyle/>
        <a:p>
          <a:endParaRPr lang="en-GB"/>
        </a:p>
      </dgm:t>
    </dgm:pt>
    <dgm:pt modelId="{3CF805CE-4784-1045-902F-29106B4C2406}" type="sibTrans" cxnId="{F0215DF0-736D-304C-891D-77E004782D46}">
      <dgm:prSet/>
      <dgm:spPr/>
      <dgm:t>
        <a:bodyPr/>
        <a:lstStyle/>
        <a:p>
          <a:endParaRPr lang="en-GB"/>
        </a:p>
      </dgm:t>
    </dgm:pt>
    <dgm:pt modelId="{CCC8373A-FB16-E047-BFFE-29D157293908}">
      <dgm:prSet phldrT="[Text]" custT="1"/>
      <dgm:spPr/>
      <dgm:t>
        <a:bodyPr/>
        <a:lstStyle/>
        <a:p>
          <a:pPr algn="just">
            <a:buFont typeface="Arial" panose="020B0604020202020204" pitchFamily="34" charset="0"/>
            <a:buChar char="•"/>
          </a:pPr>
          <a:r>
            <a:rPr lang="en-IN" sz="2600" b="1" i="0" dirty="0">
              <a:latin typeface="Times New Roman" panose="02020603050405020304" pitchFamily="18" charset="0"/>
              <a:cs typeface="Times New Roman" panose="02020603050405020304" pitchFamily="18" charset="0"/>
            </a:rPr>
            <a:t>Object-oriented databases are different and more challenging to learn for non-programmers.</a:t>
          </a:r>
          <a:endParaRPr lang="en-GB" sz="2600" b="1" dirty="0">
            <a:latin typeface="Times New Roman" panose="02020603050405020304" pitchFamily="18" charset="0"/>
            <a:cs typeface="Times New Roman" panose="02020603050405020304" pitchFamily="18" charset="0"/>
          </a:endParaRPr>
        </a:p>
      </dgm:t>
    </dgm:pt>
    <dgm:pt modelId="{5D5D8187-51AB-234E-8F7A-E83351BAA9C9}" type="parTrans" cxnId="{7D8CFC15-FDF7-6E42-9BB9-F491A747B927}">
      <dgm:prSet/>
      <dgm:spPr/>
      <dgm:t>
        <a:bodyPr/>
        <a:lstStyle/>
        <a:p>
          <a:endParaRPr lang="en-GB"/>
        </a:p>
      </dgm:t>
    </dgm:pt>
    <dgm:pt modelId="{6DAE4851-EB69-8441-9E27-6FE78077227E}" type="sibTrans" cxnId="{7D8CFC15-FDF7-6E42-9BB9-F491A747B927}">
      <dgm:prSet/>
      <dgm:spPr/>
      <dgm:t>
        <a:bodyPr/>
        <a:lstStyle/>
        <a:p>
          <a:endParaRPr lang="en-GB"/>
        </a:p>
      </dgm:t>
    </dgm:pt>
    <dgm:pt modelId="{CEB942C4-7FCE-E840-889E-7E808B53634E}" type="pres">
      <dgm:prSet presAssocID="{82216BEF-0BFC-8340-AC66-E369A9EAF11E}" presName="compositeShape" presStyleCnt="0">
        <dgm:presLayoutVars>
          <dgm:dir/>
          <dgm:resizeHandles/>
        </dgm:presLayoutVars>
      </dgm:prSet>
      <dgm:spPr/>
    </dgm:pt>
    <dgm:pt modelId="{33A2DAB7-D72F-7641-BE69-F5C8A3ADAEF3}" type="pres">
      <dgm:prSet presAssocID="{82216BEF-0BFC-8340-AC66-E369A9EAF11E}" presName="pyramid" presStyleLbl="node1" presStyleIdx="0" presStyleCnt="1" custAng="10800000" custLinFactNeighborX="-20069" custLinFactNeighborY="2324"/>
      <dgm:spPr>
        <a:solidFill>
          <a:schemeClr val="accent1">
            <a:lumMod val="20000"/>
            <a:lumOff val="80000"/>
          </a:schemeClr>
        </a:solidFill>
      </dgm:spPr>
    </dgm:pt>
    <dgm:pt modelId="{2C962508-AD14-E845-AFBB-20ED816807A0}" type="pres">
      <dgm:prSet presAssocID="{82216BEF-0BFC-8340-AC66-E369A9EAF11E}" presName="theList" presStyleCnt="0"/>
      <dgm:spPr/>
    </dgm:pt>
    <dgm:pt modelId="{6CCF669F-85DE-1F45-BBA4-DCC165F0D968}" type="pres">
      <dgm:prSet presAssocID="{3E7D1400-DC24-CE47-AD8E-19A4A3ECE471}" presName="aNode" presStyleLbl="fgAcc1" presStyleIdx="0" presStyleCnt="4" custScaleX="234368" custLinFactY="-15542" custLinFactNeighborX="21249" custLinFactNeighborY="-100000">
        <dgm:presLayoutVars>
          <dgm:bulletEnabled val="1"/>
        </dgm:presLayoutVars>
      </dgm:prSet>
      <dgm:spPr/>
    </dgm:pt>
    <dgm:pt modelId="{8E78C651-81C6-194A-A6E0-A139D8A14293}" type="pres">
      <dgm:prSet presAssocID="{3E7D1400-DC24-CE47-AD8E-19A4A3ECE471}" presName="aSpace" presStyleCnt="0"/>
      <dgm:spPr/>
    </dgm:pt>
    <dgm:pt modelId="{17B483FE-A79D-C34F-A4BD-11E536CA2818}" type="pres">
      <dgm:prSet presAssocID="{22BF73DA-E453-F54B-9ED5-D2526502B81E}" presName="aNode" presStyleLbl="fgAcc1" presStyleIdx="1" presStyleCnt="4" custScaleX="234368" custLinFactNeighborX="21249" custLinFactNeighborY="-17829">
        <dgm:presLayoutVars>
          <dgm:bulletEnabled val="1"/>
        </dgm:presLayoutVars>
      </dgm:prSet>
      <dgm:spPr/>
    </dgm:pt>
    <dgm:pt modelId="{217250DE-D27A-CB4F-AF4B-88A555A0B04E}" type="pres">
      <dgm:prSet presAssocID="{22BF73DA-E453-F54B-9ED5-D2526502B81E}" presName="aSpace" presStyleCnt="0"/>
      <dgm:spPr/>
    </dgm:pt>
    <dgm:pt modelId="{494BBAE9-6DF0-FC4C-9247-B8CC2B3403E1}" type="pres">
      <dgm:prSet presAssocID="{2AC819A2-102C-CC45-8A33-AD1745799EA4}" presName="aNode" presStyleLbl="fgAcc1" presStyleIdx="2" presStyleCnt="4" custScaleX="234368" custLinFactNeighborX="21249" custLinFactNeighborY="75958">
        <dgm:presLayoutVars>
          <dgm:bulletEnabled val="1"/>
        </dgm:presLayoutVars>
      </dgm:prSet>
      <dgm:spPr/>
    </dgm:pt>
    <dgm:pt modelId="{7AFB9D0C-7FB5-7942-B44C-C7CA34768768}" type="pres">
      <dgm:prSet presAssocID="{2AC819A2-102C-CC45-8A33-AD1745799EA4}" presName="aSpace" presStyleCnt="0"/>
      <dgm:spPr/>
    </dgm:pt>
    <dgm:pt modelId="{9257559B-3521-524F-BFDD-E507F2E8C22B}" type="pres">
      <dgm:prSet presAssocID="{CCC8373A-FB16-E047-BFFE-29D157293908}" presName="aNode" presStyleLbl="fgAcc1" presStyleIdx="3" presStyleCnt="4" custScaleX="234368" custLinFactY="12451" custLinFactNeighborX="21249" custLinFactNeighborY="100000">
        <dgm:presLayoutVars>
          <dgm:bulletEnabled val="1"/>
        </dgm:presLayoutVars>
      </dgm:prSet>
      <dgm:spPr/>
    </dgm:pt>
    <dgm:pt modelId="{2404AACD-7E52-524C-833D-EC6161A32218}" type="pres">
      <dgm:prSet presAssocID="{CCC8373A-FB16-E047-BFFE-29D157293908}" presName="aSpace" presStyleCnt="0"/>
      <dgm:spPr/>
    </dgm:pt>
  </dgm:ptLst>
  <dgm:cxnLst>
    <dgm:cxn modelId="{4208E90F-7FB3-284A-A6B9-81EEBB200439}" type="presOf" srcId="{82216BEF-0BFC-8340-AC66-E369A9EAF11E}" destId="{CEB942C4-7FCE-E840-889E-7E808B53634E}" srcOrd="0" destOrd="0" presId="urn:microsoft.com/office/officeart/2005/8/layout/pyramid2"/>
    <dgm:cxn modelId="{7D8CFC15-FDF7-6E42-9BB9-F491A747B927}" srcId="{82216BEF-0BFC-8340-AC66-E369A9EAF11E}" destId="{CCC8373A-FB16-E047-BFFE-29D157293908}" srcOrd="3" destOrd="0" parTransId="{5D5D8187-51AB-234E-8F7A-E83351BAA9C9}" sibTransId="{6DAE4851-EB69-8441-9E27-6FE78077227E}"/>
    <dgm:cxn modelId="{0F4BF72C-74AC-5144-8FE6-7A08FEC57C55}" type="presOf" srcId="{2AC819A2-102C-CC45-8A33-AD1745799EA4}" destId="{494BBAE9-6DF0-FC4C-9247-B8CC2B3403E1}" srcOrd="0" destOrd="0" presId="urn:microsoft.com/office/officeart/2005/8/layout/pyramid2"/>
    <dgm:cxn modelId="{DAF2F145-4103-7043-959E-1A00AADE82AF}" type="presOf" srcId="{22BF73DA-E453-F54B-9ED5-D2526502B81E}" destId="{17B483FE-A79D-C34F-A4BD-11E536CA2818}" srcOrd="0" destOrd="0" presId="urn:microsoft.com/office/officeart/2005/8/layout/pyramid2"/>
    <dgm:cxn modelId="{9EB49466-ECCE-5A49-9642-6CEBE296955B}" type="presOf" srcId="{CCC8373A-FB16-E047-BFFE-29D157293908}" destId="{9257559B-3521-524F-BFDD-E507F2E8C22B}" srcOrd="0" destOrd="0" presId="urn:microsoft.com/office/officeart/2005/8/layout/pyramid2"/>
    <dgm:cxn modelId="{1C201692-0B37-CC4E-A781-0360EBF2B8F8}" srcId="{82216BEF-0BFC-8340-AC66-E369A9EAF11E}" destId="{3E7D1400-DC24-CE47-AD8E-19A4A3ECE471}" srcOrd="0" destOrd="0" parTransId="{66040B6D-772F-5E4A-B15E-934D572F9177}" sibTransId="{F390EAF4-B2AE-0246-9974-9CBDAEE31A27}"/>
    <dgm:cxn modelId="{A169E1B9-DFD9-594A-87C9-F23F5BA7EA0B}" type="presOf" srcId="{3E7D1400-DC24-CE47-AD8E-19A4A3ECE471}" destId="{6CCF669F-85DE-1F45-BBA4-DCC165F0D968}" srcOrd="0" destOrd="0" presId="urn:microsoft.com/office/officeart/2005/8/layout/pyramid2"/>
    <dgm:cxn modelId="{F0E807CF-0148-B748-AF46-09EED53679B0}" srcId="{82216BEF-0BFC-8340-AC66-E369A9EAF11E}" destId="{22BF73DA-E453-F54B-9ED5-D2526502B81E}" srcOrd="1" destOrd="0" parTransId="{332FDFB9-A5FB-004F-B825-5343BACF530A}" sibTransId="{BEB1AC57-C4BC-AB4A-8A01-45E6B3B24EAB}"/>
    <dgm:cxn modelId="{F0215DF0-736D-304C-891D-77E004782D46}" srcId="{82216BEF-0BFC-8340-AC66-E369A9EAF11E}" destId="{2AC819A2-102C-CC45-8A33-AD1745799EA4}" srcOrd="2" destOrd="0" parTransId="{B5D6F014-F2E6-3E4E-8CAF-C9AA4CF62954}" sibTransId="{3CF805CE-4784-1045-902F-29106B4C2406}"/>
    <dgm:cxn modelId="{DDE9FFD3-AE65-0F48-B9CF-78328055013A}" type="presParOf" srcId="{CEB942C4-7FCE-E840-889E-7E808B53634E}" destId="{33A2DAB7-D72F-7641-BE69-F5C8A3ADAEF3}" srcOrd="0" destOrd="0" presId="urn:microsoft.com/office/officeart/2005/8/layout/pyramid2"/>
    <dgm:cxn modelId="{C822F48A-2031-594A-AF34-74D85448ADD3}" type="presParOf" srcId="{CEB942C4-7FCE-E840-889E-7E808B53634E}" destId="{2C962508-AD14-E845-AFBB-20ED816807A0}" srcOrd="1" destOrd="0" presId="urn:microsoft.com/office/officeart/2005/8/layout/pyramid2"/>
    <dgm:cxn modelId="{B984F3F9-0AD1-1B4F-BED6-0D4BCE0BB40B}" type="presParOf" srcId="{2C962508-AD14-E845-AFBB-20ED816807A0}" destId="{6CCF669F-85DE-1F45-BBA4-DCC165F0D968}" srcOrd="0" destOrd="0" presId="urn:microsoft.com/office/officeart/2005/8/layout/pyramid2"/>
    <dgm:cxn modelId="{19FF0C83-2BDD-594B-9B72-2306AE2862CB}" type="presParOf" srcId="{2C962508-AD14-E845-AFBB-20ED816807A0}" destId="{8E78C651-81C6-194A-A6E0-A139D8A14293}" srcOrd="1" destOrd="0" presId="urn:microsoft.com/office/officeart/2005/8/layout/pyramid2"/>
    <dgm:cxn modelId="{C83C91F4-B823-D743-AB43-C399BF131B00}" type="presParOf" srcId="{2C962508-AD14-E845-AFBB-20ED816807A0}" destId="{17B483FE-A79D-C34F-A4BD-11E536CA2818}" srcOrd="2" destOrd="0" presId="urn:microsoft.com/office/officeart/2005/8/layout/pyramid2"/>
    <dgm:cxn modelId="{2EDBE29F-9383-EB40-8986-658B93CF229C}" type="presParOf" srcId="{2C962508-AD14-E845-AFBB-20ED816807A0}" destId="{217250DE-D27A-CB4F-AF4B-88A555A0B04E}" srcOrd="3" destOrd="0" presId="urn:microsoft.com/office/officeart/2005/8/layout/pyramid2"/>
    <dgm:cxn modelId="{9729CF51-D9D1-9843-A9E0-4F993E2C979C}" type="presParOf" srcId="{2C962508-AD14-E845-AFBB-20ED816807A0}" destId="{494BBAE9-6DF0-FC4C-9247-B8CC2B3403E1}" srcOrd="4" destOrd="0" presId="urn:microsoft.com/office/officeart/2005/8/layout/pyramid2"/>
    <dgm:cxn modelId="{555F39CC-727C-124F-9FA8-F24852A478CB}" type="presParOf" srcId="{2C962508-AD14-E845-AFBB-20ED816807A0}" destId="{7AFB9D0C-7FB5-7942-B44C-C7CA34768768}" srcOrd="5" destOrd="0" presId="urn:microsoft.com/office/officeart/2005/8/layout/pyramid2"/>
    <dgm:cxn modelId="{73E2282C-1804-2745-8B8F-58A28202A939}" type="presParOf" srcId="{2C962508-AD14-E845-AFBB-20ED816807A0}" destId="{9257559B-3521-524F-BFDD-E507F2E8C22B}" srcOrd="6" destOrd="0" presId="urn:microsoft.com/office/officeart/2005/8/layout/pyramid2"/>
    <dgm:cxn modelId="{1ED694F8-6FE6-A24D-9733-53E7228F8F90}" type="presParOf" srcId="{2C962508-AD14-E845-AFBB-20ED816807A0}" destId="{2404AACD-7E52-524C-833D-EC6161A32218}" srcOrd="7"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0.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custT="1"/>
      <dgm:spPr/>
      <dgm:t>
        <a:bodyPr/>
        <a:lstStyle/>
        <a:p>
          <a:r>
            <a:rPr lang="en-GB" sz="3600" b="1" i="0" dirty="0">
              <a:solidFill>
                <a:schemeClr val="bg1"/>
              </a:solidFill>
              <a:effectLst/>
              <a:latin typeface="Times New Roman" panose="02020603050405020304" pitchFamily="18" charset="0"/>
              <a:cs typeface="Times New Roman" panose="02020603050405020304" pitchFamily="18" charset="0"/>
            </a:rPr>
            <a:t>Components Of Multimedia System</a:t>
          </a: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dgm:spPr/>
      <dgm:t>
        <a:bodyPr/>
        <a:lstStyle/>
        <a:p>
          <a:pPr algn="just"/>
          <a:r>
            <a:rPr lang="en-GB" dirty="0">
              <a:latin typeface="Times New Roman" panose="02020603050405020304" pitchFamily="18" charset="0"/>
              <a:cs typeface="Times New Roman" panose="02020603050405020304" pitchFamily="18" charset="0"/>
            </a:rPr>
            <a:t>Categorised as ‘</a:t>
          </a:r>
          <a:r>
            <a:rPr lang="en-GB" b="1" dirty="0">
              <a:latin typeface="Times New Roman" panose="02020603050405020304" pitchFamily="18" charset="0"/>
              <a:cs typeface="Times New Roman" panose="02020603050405020304" pitchFamily="18" charset="0"/>
            </a:rPr>
            <a:t>live</a:t>
          </a:r>
          <a:r>
            <a:rPr lang="en-GB" dirty="0">
              <a:latin typeface="Times New Roman" panose="02020603050405020304" pitchFamily="18" charset="0"/>
              <a:cs typeface="Times New Roman" panose="02020603050405020304" pitchFamily="18" charset="0"/>
            </a:rPr>
            <a:t>’ or ‘</a:t>
          </a:r>
          <a:r>
            <a:rPr lang="en-GB" b="1" dirty="0">
              <a:latin typeface="Times New Roman" panose="02020603050405020304" pitchFamily="18" charset="0"/>
              <a:cs typeface="Times New Roman" panose="02020603050405020304" pitchFamily="18" charset="0"/>
            </a:rPr>
            <a:t>orchestrated</a:t>
          </a:r>
          <a:r>
            <a:rPr lang="en-GB" dirty="0">
              <a:latin typeface="Times New Roman" panose="02020603050405020304" pitchFamily="18" charset="0"/>
              <a:cs typeface="Times New Roman" panose="02020603050405020304" pitchFamily="18" charset="0"/>
            </a:rPr>
            <a:t>’
</a:t>
          </a:r>
          <a:r>
            <a:rPr lang="en-GB" b="1" dirty="0">
              <a:latin typeface="Times New Roman" panose="02020603050405020304" pitchFamily="18" charset="0"/>
              <a:cs typeface="Times New Roman" panose="02020603050405020304" pitchFamily="18" charset="0"/>
            </a:rPr>
            <a:t>Live applications </a:t>
          </a:r>
          <a:r>
            <a:rPr lang="en-GB" dirty="0">
              <a:latin typeface="Times New Roman" panose="02020603050405020304" pitchFamily="18" charset="0"/>
              <a:cs typeface="Times New Roman" panose="02020603050405020304" pitchFamily="18" charset="0"/>
            </a:rPr>
            <a:t>involve interaction among users. </a:t>
          </a:r>
          <a:r>
            <a:rPr lang="en-GB" dirty="0" err="1">
              <a:latin typeface="Times New Roman" panose="02020603050405020304" pitchFamily="18" charset="0"/>
              <a:cs typeface="Times New Roman" panose="02020603050405020304" pitchFamily="18" charset="0"/>
            </a:rPr>
            <a:t>Eg.</a:t>
          </a:r>
          <a:r>
            <a:rPr lang="en-GB" dirty="0">
              <a:latin typeface="Times New Roman" panose="02020603050405020304" pitchFamily="18" charset="0"/>
              <a:cs typeface="Times New Roman" panose="02020603050405020304" pitchFamily="18" charset="0"/>
            </a:rPr>
            <a:t> Video Conferencing
</a:t>
          </a:r>
          <a:r>
            <a:rPr lang="en-GB" b="1" dirty="0">
              <a:latin typeface="Times New Roman" panose="02020603050405020304" pitchFamily="18" charset="0"/>
              <a:cs typeface="Times New Roman" panose="02020603050405020304" pitchFamily="18" charset="0"/>
            </a:rPr>
            <a:t>Orchestrated applications </a:t>
          </a:r>
          <a:r>
            <a:rPr lang="en-GB" dirty="0">
              <a:latin typeface="Times New Roman" panose="02020603050405020304" pitchFamily="18" charset="0"/>
              <a:cs typeface="Times New Roman" panose="02020603050405020304" pitchFamily="18" charset="0"/>
            </a:rPr>
            <a:t>reproduces the data that was previously generated and stored in some medium. </a:t>
          </a:r>
          <a:r>
            <a:rPr lang="en-GB" dirty="0" err="1">
              <a:latin typeface="Times New Roman" panose="02020603050405020304" pitchFamily="18" charset="0"/>
              <a:cs typeface="Times New Roman" panose="02020603050405020304" pitchFamily="18" charset="0"/>
            </a:rPr>
            <a:t>Eg.</a:t>
          </a:r>
          <a:r>
            <a:rPr lang="en-GB" dirty="0">
              <a:latin typeface="Times New Roman" panose="02020603050405020304" pitchFamily="18" charset="0"/>
              <a:cs typeface="Times New Roman" panose="02020603050405020304" pitchFamily="18" charset="0"/>
            </a:rPr>
            <a:t> Pay per view movies.
In order to satisfy the requirements of these categories various Multimedia Architectures are used.</a:t>
          </a:r>
          <a:endParaRPr lang="en-IN"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18961577-D466-AB41-B16C-F4BF7FB5B64B}" type="pres">
      <dgm:prSet presAssocID="{69FEED0E-E5FA-0E45-B9CA-4D7825BD0991}" presName="linear" presStyleCnt="0">
        <dgm:presLayoutVars>
          <dgm:animLvl val="lvl"/>
          <dgm:resizeHandles val="exact"/>
        </dgm:presLayoutVars>
      </dgm:prSet>
      <dgm:spPr/>
    </dgm:pt>
    <dgm:pt modelId="{20040263-06E2-774E-90EA-6D64D7C9068C}" type="pres">
      <dgm:prSet presAssocID="{F7F53E41-4E99-E143-9CEA-C73C8F446C48}" presName="parentText" presStyleLbl="node1" presStyleIdx="0" presStyleCnt="1">
        <dgm:presLayoutVars>
          <dgm:chMax val="0"/>
          <dgm:bulletEnabled val="1"/>
        </dgm:presLayoutVars>
      </dgm:prSet>
      <dgm:spPr/>
    </dgm:pt>
    <dgm:pt modelId="{F797705E-246B-564C-9818-6D8EDFA861CB}" type="pres">
      <dgm:prSet presAssocID="{F7F53E41-4E99-E143-9CEA-C73C8F446C48}" presName="childText" presStyleLbl="revTx" presStyleIdx="0" presStyleCnt="1">
        <dgm:presLayoutVars>
          <dgm:bulletEnabled val="1"/>
        </dgm:presLayoutVars>
      </dgm:prSet>
      <dgm:spPr/>
    </dgm:pt>
  </dgm:ptLst>
  <dgm:cxnLst>
    <dgm:cxn modelId="{F0774A14-2297-8B48-A358-BD7D52BFE671}" type="presOf" srcId="{F7F53E41-4E99-E143-9CEA-C73C8F446C48}" destId="{20040263-06E2-774E-90EA-6D64D7C9068C}" srcOrd="0" destOrd="0" presId="urn:microsoft.com/office/officeart/2005/8/layout/vList2"/>
    <dgm:cxn modelId="{26565B65-DE3D-E743-A00C-92611FAC5C82}" srcId="{F7F53E41-4E99-E143-9CEA-C73C8F446C48}" destId="{99FFDDA8-1669-8F48-9932-643597587861}" srcOrd="0" destOrd="0" parTransId="{7302D458-0017-6749-9D7B-DCFA16610219}" sibTransId="{B3BCF992-65C6-A144-A3D3-715F583C6BDA}"/>
    <dgm:cxn modelId="{E21A20A5-2656-CA4B-8451-17A8D03C0D2C}" type="presOf" srcId="{99FFDDA8-1669-8F48-9932-643597587861}" destId="{F797705E-246B-564C-9818-6D8EDFA861CB}" srcOrd="0" destOrd="0" presId="urn:microsoft.com/office/officeart/2005/8/layout/vList2"/>
    <dgm:cxn modelId="{4CA81AC1-DD4B-274F-A0B0-03FE9CC87F6B}" type="presOf" srcId="{69FEED0E-E5FA-0E45-B9CA-4D7825BD0991}" destId="{18961577-D466-AB41-B16C-F4BF7FB5B64B}"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401F28E3-7179-0D44-A234-D74F83FCE3BE}" type="presParOf" srcId="{18961577-D466-AB41-B16C-F4BF7FB5B64B}" destId="{20040263-06E2-774E-90EA-6D64D7C9068C}" srcOrd="0" destOrd="0" presId="urn:microsoft.com/office/officeart/2005/8/layout/vList2"/>
    <dgm:cxn modelId="{4F6B0FE5-D299-4C4C-96DE-4F8DE571BAC6}" type="presParOf" srcId="{18961577-D466-AB41-B16C-F4BF7FB5B64B}" destId="{F797705E-246B-564C-9818-6D8EDFA861CB}"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1.xml><?xml version="1.0" encoding="utf-8"?>
<dgm:dataModel xmlns:dgm="http://schemas.openxmlformats.org/drawingml/2006/diagram" xmlns:a="http://schemas.openxmlformats.org/drawingml/2006/main">
  <dgm:ptLst>
    <dgm:pt modelId="{69FEED0E-E5FA-0E45-B9CA-4D7825BD09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F7F53E41-4E99-E143-9CEA-C73C8F446C48}">
      <dgm:prSet custT="1"/>
      <dgm:spPr/>
      <dgm:t>
        <a:bodyPr/>
        <a:lstStyle/>
        <a:p>
          <a:r>
            <a:rPr lang="en-GB" sz="1800" b="1" i="0" dirty="0">
              <a:solidFill>
                <a:schemeClr val="bg1"/>
              </a:solidFill>
              <a:effectLst/>
              <a:latin typeface="Times New Roman" panose="02020603050405020304" pitchFamily="18" charset="0"/>
              <a:cs typeface="Times New Roman" panose="02020603050405020304" pitchFamily="18" charset="0"/>
            </a:rPr>
            <a:t>Conti…</a:t>
          </a:r>
        </a:p>
      </dgm:t>
    </dgm:pt>
    <dgm:pt modelId="{5F70C56A-45AA-134B-B310-274F70945E97}" type="parTrans" cxnId="{DF99CEC6-4B0E-AD47-A92C-7F44CF4B2FDD}">
      <dgm:prSet/>
      <dgm:spPr/>
      <dgm:t>
        <a:bodyPr/>
        <a:lstStyle/>
        <a:p>
          <a:endParaRPr lang="en-GB"/>
        </a:p>
      </dgm:t>
    </dgm:pt>
    <dgm:pt modelId="{5617AD2E-F2AA-5043-B3E8-61D48C30C47F}" type="sibTrans" cxnId="{DF99CEC6-4B0E-AD47-A92C-7F44CF4B2FDD}">
      <dgm:prSet/>
      <dgm:spPr/>
      <dgm:t>
        <a:bodyPr/>
        <a:lstStyle/>
        <a:p>
          <a:endParaRPr lang="en-GB"/>
        </a:p>
      </dgm:t>
    </dgm:pt>
    <dgm:pt modelId="{99FFDDA8-1669-8F48-9932-643597587861}">
      <dgm:prSet custT="1"/>
      <dgm:spPr/>
      <dgm:t>
        <a:bodyPr/>
        <a:lstStyle/>
        <a:p>
          <a:pPr algn="just"/>
          <a:r>
            <a:rPr lang="en-GB" sz="2800" dirty="0">
              <a:latin typeface="Times New Roman" panose="02020603050405020304" pitchFamily="18" charset="0"/>
              <a:cs typeface="Times New Roman" panose="02020603050405020304" pitchFamily="18" charset="0"/>
            </a:rPr>
            <a:t>Multimedia systems can either be </a:t>
          </a:r>
          <a:r>
            <a:rPr lang="en-GB" sz="2800" b="1" dirty="0">
              <a:latin typeface="Times New Roman" panose="02020603050405020304" pitchFamily="18" charset="0"/>
              <a:cs typeface="Times New Roman" panose="02020603050405020304" pitchFamily="18" charset="0"/>
            </a:rPr>
            <a:t>standalone , server or networked.</a:t>
          </a:r>
          <a:endParaRPr lang="en-IN" sz="2800" dirty="0">
            <a:latin typeface="Times New Roman" panose="02020603050405020304" pitchFamily="18" charset="0"/>
            <a:cs typeface="Times New Roman" panose="02020603050405020304" pitchFamily="18" charset="0"/>
          </a:endParaRPr>
        </a:p>
      </dgm:t>
    </dgm:pt>
    <dgm:pt modelId="{7302D458-0017-6749-9D7B-DCFA16610219}" type="parTrans" cxnId="{26565B65-DE3D-E743-A00C-92611FAC5C82}">
      <dgm:prSet/>
      <dgm:spPr/>
      <dgm:t>
        <a:bodyPr/>
        <a:lstStyle/>
        <a:p>
          <a:endParaRPr lang="en-GB"/>
        </a:p>
      </dgm:t>
    </dgm:pt>
    <dgm:pt modelId="{B3BCF992-65C6-A144-A3D3-715F583C6BDA}" type="sibTrans" cxnId="{26565B65-DE3D-E743-A00C-92611FAC5C82}">
      <dgm:prSet/>
      <dgm:spPr/>
      <dgm:t>
        <a:bodyPr/>
        <a:lstStyle/>
        <a:p>
          <a:endParaRPr lang="en-GB"/>
        </a:p>
      </dgm:t>
    </dgm:pt>
    <dgm:pt modelId="{143011EB-77CA-E84A-8A8C-F40ED8488C4D}">
      <dgm:prSet custT="1"/>
      <dgm:spPr/>
      <dgm:t>
        <a:bodyPr/>
        <a:lstStyle/>
        <a:p>
          <a:pPr algn="just"/>
          <a:r>
            <a:rPr lang="en-GB" sz="1800" dirty="0">
              <a:latin typeface="Times New Roman" panose="02020603050405020304" pitchFamily="18" charset="0"/>
              <a:cs typeface="Times New Roman" panose="02020603050405020304" pitchFamily="18" charset="0"/>
            </a:rPr>
            <a:t>Standalone Multimedia System</a:t>
          </a:r>
          <a:endParaRPr lang="en-IN" sz="1800" dirty="0">
            <a:latin typeface="Times New Roman" panose="02020603050405020304" pitchFamily="18" charset="0"/>
            <a:cs typeface="Times New Roman" panose="02020603050405020304" pitchFamily="18" charset="0"/>
          </a:endParaRPr>
        </a:p>
      </dgm:t>
    </dgm:pt>
    <dgm:pt modelId="{79BC7294-C769-E24A-90C0-7AF23FDB0F77}" type="parTrans" cxnId="{88E99DA0-C9C0-7A49-B7B5-446CC5EEF1BD}">
      <dgm:prSet/>
      <dgm:spPr/>
      <dgm:t>
        <a:bodyPr/>
        <a:lstStyle/>
        <a:p>
          <a:endParaRPr lang="en-GB"/>
        </a:p>
      </dgm:t>
    </dgm:pt>
    <dgm:pt modelId="{10A4A567-2233-A94B-92EA-FAF14F6CE67C}" type="sibTrans" cxnId="{88E99DA0-C9C0-7A49-B7B5-446CC5EEF1BD}">
      <dgm:prSet/>
      <dgm:spPr/>
      <dgm:t>
        <a:bodyPr/>
        <a:lstStyle/>
        <a:p>
          <a:endParaRPr lang="en-GB"/>
        </a:p>
      </dgm:t>
    </dgm:pt>
    <dgm:pt modelId="{7060388D-9608-1A4F-ADA3-D4D40401F795}">
      <dgm:prSet custT="1"/>
      <dgm:spPr/>
      <dgm:t>
        <a:bodyPr/>
        <a:lstStyle/>
        <a:p>
          <a:pPr algn="just"/>
          <a:r>
            <a:rPr lang="en-GB" sz="2800" dirty="0">
              <a:latin typeface="Times New Roman" panose="02020603050405020304" pitchFamily="18" charset="0"/>
              <a:cs typeface="Times New Roman" panose="02020603050405020304" pitchFamily="18" charset="0"/>
            </a:rPr>
            <a:t>Consist of storage subsystem , which is a database and storage devices where media content resides.</a:t>
          </a:r>
          <a:endParaRPr lang="en-IN" sz="2800" dirty="0">
            <a:latin typeface="Times New Roman" panose="02020603050405020304" pitchFamily="18" charset="0"/>
            <a:cs typeface="Times New Roman" panose="02020603050405020304" pitchFamily="18" charset="0"/>
          </a:endParaRPr>
        </a:p>
      </dgm:t>
    </dgm:pt>
    <dgm:pt modelId="{101FEA76-CAA7-C040-9BB5-6269708EE4CE}" type="parTrans" cxnId="{0886820A-7CDA-824D-94BC-D4BB10CCD7E9}">
      <dgm:prSet/>
      <dgm:spPr/>
      <dgm:t>
        <a:bodyPr/>
        <a:lstStyle/>
        <a:p>
          <a:endParaRPr lang="en-GB"/>
        </a:p>
      </dgm:t>
    </dgm:pt>
    <dgm:pt modelId="{7F789C0F-5FEC-8447-B11E-6B4AFEA6D757}" type="sibTrans" cxnId="{0886820A-7CDA-824D-94BC-D4BB10CCD7E9}">
      <dgm:prSet/>
      <dgm:spPr/>
      <dgm:t>
        <a:bodyPr/>
        <a:lstStyle/>
        <a:p>
          <a:endParaRPr lang="en-GB"/>
        </a:p>
      </dgm:t>
    </dgm:pt>
    <dgm:pt modelId="{CABD974A-F34C-264B-84F9-214227AC297B}">
      <dgm:prSet custT="1"/>
      <dgm:spPr/>
      <dgm:t>
        <a:bodyPr/>
        <a:lstStyle/>
        <a:p>
          <a:pPr algn="just"/>
          <a:r>
            <a:rPr lang="en-GB" sz="1800" dirty="0">
              <a:latin typeface="Times New Roman" panose="02020603050405020304" pitchFamily="18" charset="0"/>
              <a:cs typeface="Times New Roman" panose="02020603050405020304" pitchFamily="18" charset="0"/>
            </a:rPr>
            <a:t>Server Multimedia System</a:t>
          </a:r>
          <a:endParaRPr lang="en-IN" sz="1800" dirty="0">
            <a:latin typeface="Times New Roman" panose="02020603050405020304" pitchFamily="18" charset="0"/>
            <a:cs typeface="Times New Roman" panose="02020603050405020304" pitchFamily="18" charset="0"/>
          </a:endParaRPr>
        </a:p>
      </dgm:t>
    </dgm:pt>
    <dgm:pt modelId="{08B2A00D-2E80-F042-BE1B-277CC5AA45DF}" type="parTrans" cxnId="{D7C5CE39-9FCE-2F48-91E4-F251003726C2}">
      <dgm:prSet/>
      <dgm:spPr/>
      <dgm:t>
        <a:bodyPr/>
        <a:lstStyle/>
        <a:p>
          <a:endParaRPr lang="en-GB"/>
        </a:p>
      </dgm:t>
    </dgm:pt>
    <dgm:pt modelId="{8AADA781-A237-BE4B-A514-B286B510DEB5}" type="sibTrans" cxnId="{D7C5CE39-9FCE-2F48-91E4-F251003726C2}">
      <dgm:prSet/>
      <dgm:spPr/>
      <dgm:t>
        <a:bodyPr/>
        <a:lstStyle/>
        <a:p>
          <a:endParaRPr lang="en-GB"/>
        </a:p>
      </dgm:t>
    </dgm:pt>
    <dgm:pt modelId="{A541556C-872D-B34E-A3B9-ABEA0A766D4D}">
      <dgm:prSet custT="1"/>
      <dgm:spPr/>
      <dgm:t>
        <a:bodyPr/>
        <a:lstStyle/>
        <a:p>
          <a:pPr algn="just"/>
          <a:r>
            <a:rPr lang="en-GB" sz="2800" dirty="0">
              <a:latin typeface="Times New Roman" panose="02020603050405020304" pitchFamily="18" charset="0"/>
              <a:cs typeface="Times New Roman" panose="02020603050405020304" pitchFamily="18" charset="0"/>
            </a:rPr>
            <a:t>consist of both storage subsystem and networked subsystem in levels.</a:t>
          </a:r>
          <a:endParaRPr lang="en-IN" sz="2800" dirty="0">
            <a:latin typeface="Times New Roman" panose="02020603050405020304" pitchFamily="18" charset="0"/>
            <a:cs typeface="Times New Roman" panose="02020603050405020304" pitchFamily="18" charset="0"/>
          </a:endParaRPr>
        </a:p>
      </dgm:t>
    </dgm:pt>
    <dgm:pt modelId="{2E2A6E6C-AEED-2C45-BD44-D2DE600F0269}" type="parTrans" cxnId="{B3DF5873-261F-D345-91D3-488884840CE6}">
      <dgm:prSet/>
      <dgm:spPr/>
      <dgm:t>
        <a:bodyPr/>
        <a:lstStyle/>
        <a:p>
          <a:endParaRPr lang="en-GB"/>
        </a:p>
      </dgm:t>
    </dgm:pt>
    <dgm:pt modelId="{37389516-E053-0942-BBB0-A2EF57AF43D5}" type="sibTrans" cxnId="{B3DF5873-261F-D345-91D3-488884840CE6}">
      <dgm:prSet/>
      <dgm:spPr/>
      <dgm:t>
        <a:bodyPr/>
        <a:lstStyle/>
        <a:p>
          <a:endParaRPr lang="en-GB"/>
        </a:p>
      </dgm:t>
    </dgm:pt>
    <dgm:pt modelId="{EF687891-9238-E047-BFEB-8AD64E949132}">
      <dgm:prSet custT="1"/>
      <dgm:spPr/>
      <dgm:t>
        <a:bodyPr/>
        <a:lstStyle/>
        <a:p>
          <a:pPr algn="just"/>
          <a:r>
            <a:rPr lang="en-GB" sz="1800" dirty="0">
              <a:latin typeface="Times New Roman" panose="02020603050405020304" pitchFamily="18" charset="0"/>
              <a:cs typeface="Times New Roman" panose="02020603050405020304" pitchFamily="18" charset="0"/>
            </a:rPr>
            <a:t>Networked Multimedia System</a:t>
          </a:r>
          <a:endParaRPr lang="en-IN" sz="1800" dirty="0">
            <a:latin typeface="Times New Roman" panose="02020603050405020304" pitchFamily="18" charset="0"/>
            <a:cs typeface="Times New Roman" panose="02020603050405020304" pitchFamily="18" charset="0"/>
          </a:endParaRPr>
        </a:p>
      </dgm:t>
    </dgm:pt>
    <dgm:pt modelId="{B6FB44A9-6937-7144-BF2E-A94D76D80691}" type="parTrans" cxnId="{EE283018-8E46-3143-A34B-E6C432BDA743}">
      <dgm:prSet/>
      <dgm:spPr/>
      <dgm:t>
        <a:bodyPr/>
        <a:lstStyle/>
        <a:p>
          <a:endParaRPr lang="en-GB"/>
        </a:p>
      </dgm:t>
    </dgm:pt>
    <dgm:pt modelId="{054F84F8-5A71-C847-A1E1-37D65658C95C}" type="sibTrans" cxnId="{EE283018-8E46-3143-A34B-E6C432BDA743}">
      <dgm:prSet/>
      <dgm:spPr/>
      <dgm:t>
        <a:bodyPr/>
        <a:lstStyle/>
        <a:p>
          <a:endParaRPr lang="en-GB"/>
        </a:p>
      </dgm:t>
    </dgm:pt>
    <dgm:pt modelId="{B85D2806-848F-8D4E-8D27-49E4CFB81331}">
      <dgm:prSet custT="1"/>
      <dgm:spPr/>
      <dgm:t>
        <a:bodyPr/>
        <a:lstStyle/>
        <a:p>
          <a:pPr algn="just"/>
          <a:r>
            <a:rPr lang="en-GB" sz="2800" dirty="0">
              <a:latin typeface="Times New Roman" panose="02020603050405020304" pitchFamily="18" charset="0"/>
              <a:cs typeface="Times New Roman" panose="02020603050405020304" pitchFamily="18" charset="0"/>
            </a:rPr>
            <a:t>Consist of both networked subsystem.</a:t>
          </a:r>
          <a:endParaRPr lang="en-IN" sz="2800" dirty="0">
            <a:latin typeface="Times New Roman" panose="02020603050405020304" pitchFamily="18" charset="0"/>
            <a:cs typeface="Times New Roman" panose="02020603050405020304" pitchFamily="18" charset="0"/>
          </a:endParaRPr>
        </a:p>
      </dgm:t>
    </dgm:pt>
    <dgm:pt modelId="{54C11A77-D55C-794F-9348-FA2AD1776E28}" type="parTrans" cxnId="{5F57F371-1CD7-C843-BCD4-AF7FE37AC66A}">
      <dgm:prSet/>
      <dgm:spPr/>
      <dgm:t>
        <a:bodyPr/>
        <a:lstStyle/>
        <a:p>
          <a:endParaRPr lang="en-GB"/>
        </a:p>
      </dgm:t>
    </dgm:pt>
    <dgm:pt modelId="{825EAA96-1676-E64A-BBAC-187224185AA1}" type="sibTrans" cxnId="{5F57F371-1CD7-C843-BCD4-AF7FE37AC66A}">
      <dgm:prSet/>
      <dgm:spPr/>
      <dgm:t>
        <a:bodyPr/>
        <a:lstStyle/>
        <a:p>
          <a:endParaRPr lang="en-GB"/>
        </a:p>
      </dgm:t>
    </dgm:pt>
    <dgm:pt modelId="{18961577-D466-AB41-B16C-F4BF7FB5B64B}" type="pres">
      <dgm:prSet presAssocID="{69FEED0E-E5FA-0E45-B9CA-4D7825BD0991}" presName="linear" presStyleCnt="0">
        <dgm:presLayoutVars>
          <dgm:animLvl val="lvl"/>
          <dgm:resizeHandles val="exact"/>
        </dgm:presLayoutVars>
      </dgm:prSet>
      <dgm:spPr/>
    </dgm:pt>
    <dgm:pt modelId="{20040263-06E2-774E-90EA-6D64D7C9068C}" type="pres">
      <dgm:prSet presAssocID="{F7F53E41-4E99-E143-9CEA-C73C8F446C48}" presName="parentText" presStyleLbl="node1" presStyleIdx="0" presStyleCnt="4">
        <dgm:presLayoutVars>
          <dgm:chMax val="0"/>
          <dgm:bulletEnabled val="1"/>
        </dgm:presLayoutVars>
      </dgm:prSet>
      <dgm:spPr/>
    </dgm:pt>
    <dgm:pt modelId="{F797705E-246B-564C-9818-6D8EDFA861CB}" type="pres">
      <dgm:prSet presAssocID="{F7F53E41-4E99-E143-9CEA-C73C8F446C48}" presName="childText" presStyleLbl="revTx" presStyleIdx="0" presStyleCnt="4">
        <dgm:presLayoutVars>
          <dgm:bulletEnabled val="1"/>
        </dgm:presLayoutVars>
      </dgm:prSet>
      <dgm:spPr/>
    </dgm:pt>
    <dgm:pt modelId="{796E12B5-B596-1C40-9FA1-CD6E1FCB1CAD}" type="pres">
      <dgm:prSet presAssocID="{143011EB-77CA-E84A-8A8C-F40ED8488C4D}" presName="parentText" presStyleLbl="node1" presStyleIdx="1" presStyleCnt="4">
        <dgm:presLayoutVars>
          <dgm:chMax val="0"/>
          <dgm:bulletEnabled val="1"/>
        </dgm:presLayoutVars>
      </dgm:prSet>
      <dgm:spPr/>
    </dgm:pt>
    <dgm:pt modelId="{C6416BEA-5C5C-1E40-9D8D-9CB707FEF31F}" type="pres">
      <dgm:prSet presAssocID="{143011EB-77CA-E84A-8A8C-F40ED8488C4D}" presName="childText" presStyleLbl="revTx" presStyleIdx="1" presStyleCnt="4">
        <dgm:presLayoutVars>
          <dgm:bulletEnabled val="1"/>
        </dgm:presLayoutVars>
      </dgm:prSet>
      <dgm:spPr/>
    </dgm:pt>
    <dgm:pt modelId="{CC0E36ED-66C2-F44F-84D0-24AED4E3EB24}" type="pres">
      <dgm:prSet presAssocID="{CABD974A-F34C-264B-84F9-214227AC297B}" presName="parentText" presStyleLbl="node1" presStyleIdx="2" presStyleCnt="4">
        <dgm:presLayoutVars>
          <dgm:chMax val="0"/>
          <dgm:bulletEnabled val="1"/>
        </dgm:presLayoutVars>
      </dgm:prSet>
      <dgm:spPr/>
    </dgm:pt>
    <dgm:pt modelId="{20E0DA9C-425F-1544-9DA1-015D43D9BF03}" type="pres">
      <dgm:prSet presAssocID="{CABD974A-F34C-264B-84F9-214227AC297B}" presName="childText" presStyleLbl="revTx" presStyleIdx="2" presStyleCnt="4">
        <dgm:presLayoutVars>
          <dgm:bulletEnabled val="1"/>
        </dgm:presLayoutVars>
      </dgm:prSet>
      <dgm:spPr/>
    </dgm:pt>
    <dgm:pt modelId="{4A882155-75B0-664D-B30B-20245F757A0C}" type="pres">
      <dgm:prSet presAssocID="{EF687891-9238-E047-BFEB-8AD64E949132}" presName="parentText" presStyleLbl="node1" presStyleIdx="3" presStyleCnt="4">
        <dgm:presLayoutVars>
          <dgm:chMax val="0"/>
          <dgm:bulletEnabled val="1"/>
        </dgm:presLayoutVars>
      </dgm:prSet>
      <dgm:spPr/>
    </dgm:pt>
    <dgm:pt modelId="{8B2963E2-DE5A-F142-8FD9-FF633DB7C6A1}" type="pres">
      <dgm:prSet presAssocID="{EF687891-9238-E047-BFEB-8AD64E949132}" presName="childText" presStyleLbl="revTx" presStyleIdx="3" presStyleCnt="4">
        <dgm:presLayoutVars>
          <dgm:bulletEnabled val="1"/>
        </dgm:presLayoutVars>
      </dgm:prSet>
      <dgm:spPr/>
    </dgm:pt>
  </dgm:ptLst>
  <dgm:cxnLst>
    <dgm:cxn modelId="{F2B9770A-8721-A043-8FE4-A5DD42D035F6}" type="presOf" srcId="{EF687891-9238-E047-BFEB-8AD64E949132}" destId="{4A882155-75B0-664D-B30B-20245F757A0C}" srcOrd="0" destOrd="0" presId="urn:microsoft.com/office/officeart/2005/8/layout/vList2"/>
    <dgm:cxn modelId="{0886820A-7CDA-824D-94BC-D4BB10CCD7E9}" srcId="{143011EB-77CA-E84A-8A8C-F40ED8488C4D}" destId="{7060388D-9608-1A4F-ADA3-D4D40401F795}" srcOrd="0" destOrd="0" parTransId="{101FEA76-CAA7-C040-9BB5-6269708EE4CE}" sibTransId="{7F789C0F-5FEC-8447-B11E-6B4AFEA6D757}"/>
    <dgm:cxn modelId="{F0774A14-2297-8B48-A358-BD7D52BFE671}" type="presOf" srcId="{F7F53E41-4E99-E143-9CEA-C73C8F446C48}" destId="{20040263-06E2-774E-90EA-6D64D7C9068C}" srcOrd="0" destOrd="0" presId="urn:microsoft.com/office/officeart/2005/8/layout/vList2"/>
    <dgm:cxn modelId="{EE283018-8E46-3143-A34B-E6C432BDA743}" srcId="{69FEED0E-E5FA-0E45-B9CA-4D7825BD0991}" destId="{EF687891-9238-E047-BFEB-8AD64E949132}" srcOrd="3" destOrd="0" parTransId="{B6FB44A9-6937-7144-BF2E-A94D76D80691}" sibTransId="{054F84F8-5A71-C847-A1E1-37D65658C95C}"/>
    <dgm:cxn modelId="{D7C5CE39-9FCE-2F48-91E4-F251003726C2}" srcId="{69FEED0E-E5FA-0E45-B9CA-4D7825BD0991}" destId="{CABD974A-F34C-264B-84F9-214227AC297B}" srcOrd="2" destOrd="0" parTransId="{08B2A00D-2E80-F042-BE1B-277CC5AA45DF}" sibTransId="{8AADA781-A237-BE4B-A514-B286B510DEB5}"/>
    <dgm:cxn modelId="{26565B65-DE3D-E743-A00C-92611FAC5C82}" srcId="{F7F53E41-4E99-E143-9CEA-C73C8F446C48}" destId="{99FFDDA8-1669-8F48-9932-643597587861}" srcOrd="0" destOrd="0" parTransId="{7302D458-0017-6749-9D7B-DCFA16610219}" sibTransId="{B3BCF992-65C6-A144-A3D3-715F583C6BDA}"/>
    <dgm:cxn modelId="{7DBA256C-7192-4943-AF2E-E5FE02B92DB1}" type="presOf" srcId="{7060388D-9608-1A4F-ADA3-D4D40401F795}" destId="{C6416BEA-5C5C-1E40-9D8D-9CB707FEF31F}" srcOrd="0" destOrd="0" presId="urn:microsoft.com/office/officeart/2005/8/layout/vList2"/>
    <dgm:cxn modelId="{5F57F371-1CD7-C843-BCD4-AF7FE37AC66A}" srcId="{EF687891-9238-E047-BFEB-8AD64E949132}" destId="{B85D2806-848F-8D4E-8D27-49E4CFB81331}" srcOrd="0" destOrd="0" parTransId="{54C11A77-D55C-794F-9348-FA2AD1776E28}" sibTransId="{825EAA96-1676-E64A-BBAC-187224185AA1}"/>
    <dgm:cxn modelId="{B3DF5873-261F-D345-91D3-488884840CE6}" srcId="{CABD974A-F34C-264B-84F9-214227AC297B}" destId="{A541556C-872D-B34E-A3B9-ABEA0A766D4D}" srcOrd="0" destOrd="0" parTransId="{2E2A6E6C-AEED-2C45-BD44-D2DE600F0269}" sibTransId="{37389516-E053-0942-BBB0-A2EF57AF43D5}"/>
    <dgm:cxn modelId="{81694093-C017-4244-9E48-F2AFB3479131}" type="presOf" srcId="{CABD974A-F34C-264B-84F9-214227AC297B}" destId="{CC0E36ED-66C2-F44F-84D0-24AED4E3EB24}" srcOrd="0" destOrd="0" presId="urn:microsoft.com/office/officeart/2005/8/layout/vList2"/>
    <dgm:cxn modelId="{88E99DA0-C9C0-7A49-B7B5-446CC5EEF1BD}" srcId="{69FEED0E-E5FA-0E45-B9CA-4D7825BD0991}" destId="{143011EB-77CA-E84A-8A8C-F40ED8488C4D}" srcOrd="1" destOrd="0" parTransId="{79BC7294-C769-E24A-90C0-7AF23FDB0F77}" sibTransId="{10A4A567-2233-A94B-92EA-FAF14F6CE67C}"/>
    <dgm:cxn modelId="{E21A20A5-2656-CA4B-8451-17A8D03C0D2C}" type="presOf" srcId="{99FFDDA8-1669-8F48-9932-643597587861}" destId="{F797705E-246B-564C-9818-6D8EDFA861CB}" srcOrd="0" destOrd="0" presId="urn:microsoft.com/office/officeart/2005/8/layout/vList2"/>
    <dgm:cxn modelId="{487DEEB0-9135-6142-9421-9114E537ABB5}" type="presOf" srcId="{143011EB-77CA-E84A-8A8C-F40ED8488C4D}" destId="{796E12B5-B596-1C40-9FA1-CD6E1FCB1CAD}" srcOrd="0" destOrd="0" presId="urn:microsoft.com/office/officeart/2005/8/layout/vList2"/>
    <dgm:cxn modelId="{4CA81AC1-DD4B-274F-A0B0-03FE9CC87F6B}" type="presOf" srcId="{69FEED0E-E5FA-0E45-B9CA-4D7825BD0991}" destId="{18961577-D466-AB41-B16C-F4BF7FB5B64B}" srcOrd="0" destOrd="0" presId="urn:microsoft.com/office/officeart/2005/8/layout/vList2"/>
    <dgm:cxn modelId="{DF99CEC6-4B0E-AD47-A92C-7F44CF4B2FDD}" srcId="{69FEED0E-E5FA-0E45-B9CA-4D7825BD0991}" destId="{F7F53E41-4E99-E143-9CEA-C73C8F446C48}" srcOrd="0" destOrd="0" parTransId="{5F70C56A-45AA-134B-B310-274F70945E97}" sibTransId="{5617AD2E-F2AA-5043-B3E8-61D48C30C47F}"/>
    <dgm:cxn modelId="{5D1D49D4-27D5-244D-B2D6-1B2DF945CB94}" type="presOf" srcId="{A541556C-872D-B34E-A3B9-ABEA0A766D4D}" destId="{20E0DA9C-425F-1544-9DA1-015D43D9BF03}" srcOrd="0" destOrd="0" presId="urn:microsoft.com/office/officeart/2005/8/layout/vList2"/>
    <dgm:cxn modelId="{8B4E38EA-1319-8648-8C78-3EA262B1985F}" type="presOf" srcId="{B85D2806-848F-8D4E-8D27-49E4CFB81331}" destId="{8B2963E2-DE5A-F142-8FD9-FF633DB7C6A1}" srcOrd="0" destOrd="0" presId="urn:microsoft.com/office/officeart/2005/8/layout/vList2"/>
    <dgm:cxn modelId="{401F28E3-7179-0D44-A234-D74F83FCE3BE}" type="presParOf" srcId="{18961577-D466-AB41-B16C-F4BF7FB5B64B}" destId="{20040263-06E2-774E-90EA-6D64D7C9068C}" srcOrd="0" destOrd="0" presId="urn:microsoft.com/office/officeart/2005/8/layout/vList2"/>
    <dgm:cxn modelId="{4F6B0FE5-D299-4C4C-96DE-4F8DE571BAC6}" type="presParOf" srcId="{18961577-D466-AB41-B16C-F4BF7FB5B64B}" destId="{F797705E-246B-564C-9818-6D8EDFA861CB}" srcOrd="1" destOrd="0" presId="urn:microsoft.com/office/officeart/2005/8/layout/vList2"/>
    <dgm:cxn modelId="{7D236C7D-47B7-1545-A637-06C8DB54D1B8}" type="presParOf" srcId="{18961577-D466-AB41-B16C-F4BF7FB5B64B}" destId="{796E12B5-B596-1C40-9FA1-CD6E1FCB1CAD}" srcOrd="2" destOrd="0" presId="urn:microsoft.com/office/officeart/2005/8/layout/vList2"/>
    <dgm:cxn modelId="{83E8BA90-24C7-5F43-8FE4-5DFAF5650E44}" type="presParOf" srcId="{18961577-D466-AB41-B16C-F4BF7FB5B64B}" destId="{C6416BEA-5C5C-1E40-9D8D-9CB707FEF31F}" srcOrd="3" destOrd="0" presId="urn:microsoft.com/office/officeart/2005/8/layout/vList2"/>
    <dgm:cxn modelId="{D3C5C8AC-95D9-7E42-9C8C-B8499B4C7F96}" type="presParOf" srcId="{18961577-D466-AB41-B16C-F4BF7FB5B64B}" destId="{CC0E36ED-66C2-F44F-84D0-24AED4E3EB24}" srcOrd="4" destOrd="0" presId="urn:microsoft.com/office/officeart/2005/8/layout/vList2"/>
    <dgm:cxn modelId="{49108E0A-B8BC-8B4F-BBBC-43A876004D64}" type="presParOf" srcId="{18961577-D466-AB41-B16C-F4BF7FB5B64B}" destId="{20E0DA9C-425F-1544-9DA1-015D43D9BF03}" srcOrd="5" destOrd="0" presId="urn:microsoft.com/office/officeart/2005/8/layout/vList2"/>
    <dgm:cxn modelId="{04B428C7-FF06-B249-9404-AA38A115D038}" type="presParOf" srcId="{18961577-D466-AB41-B16C-F4BF7FB5B64B}" destId="{4A882155-75B0-664D-B30B-20245F757A0C}" srcOrd="6" destOrd="0" presId="urn:microsoft.com/office/officeart/2005/8/layout/vList2"/>
    <dgm:cxn modelId="{0B9AD596-4F3D-704D-86AD-A133218C57FB}" type="presParOf" srcId="{18961577-D466-AB41-B16C-F4BF7FB5B64B}" destId="{8B2963E2-DE5A-F142-8FD9-FF633DB7C6A1}" srcOrd="7"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2.xml><?xml version="1.0" encoding="utf-8"?>
<dgm:dataModel xmlns:dgm="http://schemas.openxmlformats.org/drawingml/2006/diagram" xmlns:a="http://schemas.openxmlformats.org/drawingml/2006/main">
  <dgm:ptLst>
    <dgm:pt modelId="{99D77071-57F5-2E44-95C4-EF57DEDA515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550BD8D4-762A-184B-8404-2917308168F7}">
      <dgm:prSet/>
      <dgm:spPr/>
      <dgm:t>
        <a:bodyPr/>
        <a:lstStyle/>
        <a:p>
          <a:pPr algn="just"/>
          <a:r>
            <a:rPr lang="en-US" dirty="0"/>
            <a:t>Storage Subsystem and Network Subsystem (Layer 1)</a:t>
          </a:r>
          <a:endParaRPr lang="en-IN" dirty="0"/>
        </a:p>
      </dgm:t>
    </dgm:pt>
    <dgm:pt modelId="{26BC29BB-C0AC-2340-A51D-93C4250FFDC6}" type="parTrans" cxnId="{A4AF7123-31EC-5841-A5CA-568FFD1EB0FC}">
      <dgm:prSet/>
      <dgm:spPr/>
      <dgm:t>
        <a:bodyPr/>
        <a:lstStyle/>
        <a:p>
          <a:endParaRPr lang="en-GB"/>
        </a:p>
      </dgm:t>
    </dgm:pt>
    <dgm:pt modelId="{87A0E9BB-1B19-7F45-A8B7-2822A6FA32E9}" type="sibTrans" cxnId="{A4AF7123-31EC-5841-A5CA-568FFD1EB0FC}">
      <dgm:prSet/>
      <dgm:spPr/>
      <dgm:t>
        <a:bodyPr/>
        <a:lstStyle/>
        <a:p>
          <a:endParaRPr lang="en-GB"/>
        </a:p>
      </dgm:t>
    </dgm:pt>
    <dgm:pt modelId="{5A0DB14C-03E3-F74E-8B9C-5CF75BD62616}">
      <dgm:prSet/>
      <dgm:spPr/>
      <dgm:t>
        <a:bodyPr/>
        <a:lstStyle/>
        <a:p>
          <a:pPr algn="just"/>
          <a:r>
            <a:rPr lang="en-US" dirty="0"/>
            <a:t>These services are central to multimedia system and is normally part of OS services.</a:t>
          </a:r>
          <a:endParaRPr lang="en-IN" dirty="0"/>
        </a:p>
      </dgm:t>
    </dgm:pt>
    <dgm:pt modelId="{89F4CF37-4D6F-CE4B-8735-C59FAD137272}" type="parTrans" cxnId="{9B94DC28-E870-9042-AE30-D9E6FA8E0218}">
      <dgm:prSet/>
      <dgm:spPr/>
      <dgm:t>
        <a:bodyPr/>
        <a:lstStyle/>
        <a:p>
          <a:endParaRPr lang="en-GB"/>
        </a:p>
      </dgm:t>
    </dgm:pt>
    <dgm:pt modelId="{9251055B-FF41-5143-AA16-E0CC8E69EB3E}" type="sibTrans" cxnId="{9B94DC28-E870-9042-AE30-D9E6FA8E0218}">
      <dgm:prSet/>
      <dgm:spPr/>
      <dgm:t>
        <a:bodyPr/>
        <a:lstStyle/>
        <a:p>
          <a:endParaRPr lang="en-GB"/>
        </a:p>
      </dgm:t>
    </dgm:pt>
    <dgm:pt modelId="{B146CF75-2602-F64E-BBB0-453E30B81A1A}">
      <dgm:prSet/>
      <dgm:spPr/>
      <dgm:t>
        <a:bodyPr/>
        <a:lstStyle/>
        <a:p>
          <a:pPr algn="just"/>
          <a:r>
            <a:rPr lang="en-US" dirty="0"/>
            <a:t>End-To-End QoS (Layer 2)</a:t>
          </a:r>
          <a:endParaRPr lang="en-IN" dirty="0"/>
        </a:p>
      </dgm:t>
    </dgm:pt>
    <dgm:pt modelId="{80C662D7-F904-004C-BD3A-1AB5F38B2D28}" type="parTrans" cxnId="{D57412FA-097B-7F45-B216-96915595D411}">
      <dgm:prSet/>
      <dgm:spPr/>
      <dgm:t>
        <a:bodyPr/>
        <a:lstStyle/>
        <a:p>
          <a:endParaRPr lang="en-GB"/>
        </a:p>
      </dgm:t>
    </dgm:pt>
    <dgm:pt modelId="{E82B20FA-5603-AE43-9893-EF6A50FD6B9F}" type="sibTrans" cxnId="{D57412FA-097B-7F45-B216-96915595D411}">
      <dgm:prSet/>
      <dgm:spPr/>
      <dgm:t>
        <a:bodyPr/>
        <a:lstStyle/>
        <a:p>
          <a:endParaRPr lang="en-GB"/>
        </a:p>
      </dgm:t>
    </dgm:pt>
    <dgm:pt modelId="{B5B90ACF-8924-E546-8769-E896B127750B}">
      <dgm:prSet/>
      <dgm:spPr/>
      <dgm:t>
        <a:bodyPr/>
        <a:lstStyle/>
        <a:p>
          <a:pPr algn="just"/>
          <a:r>
            <a:rPr lang="en-US" dirty="0"/>
            <a:t>For Standalone system :</a:t>
          </a:r>
          <a:endParaRPr lang="en-IN" dirty="0"/>
        </a:p>
      </dgm:t>
    </dgm:pt>
    <dgm:pt modelId="{A201F846-CC07-1746-B0B6-CF01170C363C}" type="parTrans" cxnId="{103FA6D1-C129-C148-B26B-A089CBEED7F7}">
      <dgm:prSet/>
      <dgm:spPr/>
      <dgm:t>
        <a:bodyPr/>
        <a:lstStyle/>
        <a:p>
          <a:endParaRPr lang="en-GB"/>
        </a:p>
      </dgm:t>
    </dgm:pt>
    <dgm:pt modelId="{1DB4DAAB-27A1-054B-9139-403AC2279426}" type="sibTrans" cxnId="{103FA6D1-C129-C148-B26B-A089CBEED7F7}">
      <dgm:prSet/>
      <dgm:spPr/>
      <dgm:t>
        <a:bodyPr/>
        <a:lstStyle/>
        <a:p>
          <a:endParaRPr lang="en-GB"/>
        </a:p>
      </dgm:t>
    </dgm:pt>
    <dgm:pt modelId="{C0A5E813-04AC-3E45-99AB-541E1C485F24}">
      <dgm:prSet/>
      <dgm:spPr/>
      <dgm:t>
        <a:bodyPr/>
        <a:lstStyle/>
        <a:p>
          <a:pPr algn="just"/>
          <a:r>
            <a:rPr lang="en-US" dirty="0"/>
            <a:t>Source -&gt; multimedia database For</a:t>
          </a:r>
          <a:endParaRPr lang="en-IN" dirty="0"/>
        </a:p>
      </dgm:t>
    </dgm:pt>
    <dgm:pt modelId="{EB77B509-F7C0-0749-BFF5-012C84B99E32}" type="parTrans" cxnId="{A8120B1F-140E-D540-B75D-006808C26E02}">
      <dgm:prSet/>
      <dgm:spPr/>
      <dgm:t>
        <a:bodyPr/>
        <a:lstStyle/>
        <a:p>
          <a:endParaRPr lang="en-GB"/>
        </a:p>
      </dgm:t>
    </dgm:pt>
    <dgm:pt modelId="{CFBAFE69-EF29-464F-B3E5-D7FA94D22193}" type="sibTrans" cxnId="{A8120B1F-140E-D540-B75D-006808C26E02}">
      <dgm:prSet/>
      <dgm:spPr/>
      <dgm:t>
        <a:bodyPr/>
        <a:lstStyle/>
        <a:p>
          <a:endParaRPr lang="en-GB"/>
        </a:p>
      </dgm:t>
    </dgm:pt>
    <dgm:pt modelId="{E0AEAD5B-EBDB-DD4F-9A33-B86E3FE52CAE}">
      <dgm:prSet/>
      <dgm:spPr/>
      <dgm:t>
        <a:bodyPr/>
        <a:lstStyle/>
        <a:p>
          <a:pPr algn="just"/>
          <a:r>
            <a:rPr lang="en-US" dirty="0"/>
            <a:t>Source -&gt; multimedia server</a:t>
          </a:r>
          <a:endParaRPr lang="en-IN" dirty="0"/>
        </a:p>
      </dgm:t>
    </dgm:pt>
    <dgm:pt modelId="{BCA22567-00C5-FC4A-9B31-1E679DF15FBE}" type="parTrans" cxnId="{F2997D6E-5C97-2D47-B21D-FF27DB98C139}">
      <dgm:prSet/>
      <dgm:spPr/>
      <dgm:t>
        <a:bodyPr/>
        <a:lstStyle/>
        <a:p>
          <a:endParaRPr lang="en-GB"/>
        </a:p>
      </dgm:t>
    </dgm:pt>
    <dgm:pt modelId="{A07E7281-9E52-E547-BB64-BD2FF3954DCF}" type="sibTrans" cxnId="{F2997D6E-5C97-2D47-B21D-FF27DB98C139}">
      <dgm:prSet/>
      <dgm:spPr/>
      <dgm:t>
        <a:bodyPr/>
        <a:lstStyle/>
        <a:p>
          <a:endParaRPr lang="en-GB"/>
        </a:p>
      </dgm:t>
    </dgm:pt>
    <dgm:pt modelId="{DF67466B-B36A-994C-9DAC-4E3D75257815}">
      <dgm:prSet/>
      <dgm:spPr/>
      <dgm:t>
        <a:bodyPr/>
        <a:lstStyle/>
        <a:p>
          <a:pPr algn="just"/>
          <a:r>
            <a:rPr lang="en-US" dirty="0"/>
            <a:t>This layer deals with maintaining connection between source of the multimedia content and the destination.</a:t>
          </a:r>
          <a:endParaRPr lang="en-IN" dirty="0"/>
        </a:p>
      </dgm:t>
    </dgm:pt>
    <dgm:pt modelId="{54053158-A5DC-1D48-9EFA-D19BC76E3BFB}" type="parTrans" cxnId="{4E0441E0-EF69-6046-ACB0-98A325439D50}">
      <dgm:prSet/>
      <dgm:spPr/>
      <dgm:t>
        <a:bodyPr/>
        <a:lstStyle/>
        <a:p>
          <a:endParaRPr lang="en-GB"/>
        </a:p>
      </dgm:t>
    </dgm:pt>
    <dgm:pt modelId="{99A19638-3F45-8F4D-A286-9636CC862E0E}" type="sibTrans" cxnId="{4E0441E0-EF69-6046-ACB0-98A325439D50}">
      <dgm:prSet/>
      <dgm:spPr/>
      <dgm:t>
        <a:bodyPr/>
        <a:lstStyle/>
        <a:p>
          <a:endParaRPr lang="en-GB"/>
        </a:p>
      </dgm:t>
    </dgm:pt>
    <dgm:pt modelId="{EF34D296-59F5-4444-8BC6-ECDDFB43D1D1}">
      <dgm:prSet/>
      <dgm:spPr/>
      <dgm:t>
        <a:bodyPr/>
        <a:lstStyle/>
        <a:p>
          <a:pPr algn="just"/>
          <a:r>
            <a:rPr lang="en-US" dirty="0"/>
            <a:t>Networked system :</a:t>
          </a:r>
          <a:endParaRPr lang="en-IN" dirty="0"/>
        </a:p>
      </dgm:t>
    </dgm:pt>
    <dgm:pt modelId="{B8C4916F-4009-5B47-8AA2-99EBCDB7B6AD}" type="parTrans" cxnId="{A1CC31CD-7F2C-4B4F-84F0-E06CFDAA9506}">
      <dgm:prSet/>
      <dgm:spPr/>
      <dgm:t>
        <a:bodyPr/>
        <a:lstStyle/>
        <a:p>
          <a:endParaRPr lang="en-GB"/>
        </a:p>
      </dgm:t>
    </dgm:pt>
    <dgm:pt modelId="{2F30CD61-12BD-364F-9F97-B9FC372B44BC}" type="sibTrans" cxnId="{A1CC31CD-7F2C-4B4F-84F0-E06CFDAA9506}">
      <dgm:prSet/>
      <dgm:spPr/>
      <dgm:t>
        <a:bodyPr/>
        <a:lstStyle/>
        <a:p>
          <a:endParaRPr lang="en-GB"/>
        </a:p>
      </dgm:t>
    </dgm:pt>
    <dgm:pt modelId="{080B7D4C-8004-0E4C-ACE8-18414809C20A}">
      <dgm:prSet/>
      <dgm:spPr/>
      <dgm:t>
        <a:bodyPr/>
        <a:lstStyle/>
        <a:p>
          <a:pPr algn="just"/>
          <a:r>
            <a:rPr lang="en-US" dirty="0"/>
            <a:t>QoS (Quality of Service) comprises of delay, jitter, and packet loss probability.</a:t>
          </a:r>
          <a:endParaRPr lang="en-IN" dirty="0"/>
        </a:p>
      </dgm:t>
    </dgm:pt>
    <dgm:pt modelId="{74099C0C-DAC1-CA45-A33E-1C9CB8B405D4}" type="parTrans" cxnId="{DEF32285-1F0F-5544-A81B-186427644D82}">
      <dgm:prSet/>
      <dgm:spPr/>
      <dgm:t>
        <a:bodyPr/>
        <a:lstStyle/>
        <a:p>
          <a:endParaRPr lang="en-GB"/>
        </a:p>
      </dgm:t>
    </dgm:pt>
    <dgm:pt modelId="{1A929BA1-1105-D64D-9388-4C89637376C5}" type="sibTrans" cxnId="{DEF32285-1F0F-5544-A81B-186427644D82}">
      <dgm:prSet/>
      <dgm:spPr/>
      <dgm:t>
        <a:bodyPr/>
        <a:lstStyle/>
        <a:p>
          <a:endParaRPr lang="en-GB"/>
        </a:p>
      </dgm:t>
    </dgm:pt>
    <dgm:pt modelId="{699CF8EF-C510-DD4A-8F6D-5B67BB79C782}" type="pres">
      <dgm:prSet presAssocID="{99D77071-57F5-2E44-95C4-EF57DEDA5158}" presName="linear" presStyleCnt="0">
        <dgm:presLayoutVars>
          <dgm:animLvl val="lvl"/>
          <dgm:resizeHandles val="exact"/>
        </dgm:presLayoutVars>
      </dgm:prSet>
      <dgm:spPr/>
    </dgm:pt>
    <dgm:pt modelId="{4D10115E-ECC8-5247-8FD0-7297454B5DA2}" type="pres">
      <dgm:prSet presAssocID="{550BD8D4-762A-184B-8404-2917308168F7}" presName="parentText" presStyleLbl="node1" presStyleIdx="0" presStyleCnt="2">
        <dgm:presLayoutVars>
          <dgm:chMax val="0"/>
          <dgm:bulletEnabled val="1"/>
        </dgm:presLayoutVars>
      </dgm:prSet>
      <dgm:spPr/>
    </dgm:pt>
    <dgm:pt modelId="{7D0ADEB4-55AA-5143-8F55-A6EB8F9AA57D}" type="pres">
      <dgm:prSet presAssocID="{550BD8D4-762A-184B-8404-2917308168F7}" presName="childText" presStyleLbl="revTx" presStyleIdx="0" presStyleCnt="2">
        <dgm:presLayoutVars>
          <dgm:bulletEnabled val="1"/>
        </dgm:presLayoutVars>
      </dgm:prSet>
      <dgm:spPr/>
    </dgm:pt>
    <dgm:pt modelId="{FEEC8474-B02B-B947-A893-E8789BC3687D}" type="pres">
      <dgm:prSet presAssocID="{B146CF75-2602-F64E-BBB0-453E30B81A1A}" presName="parentText" presStyleLbl="node1" presStyleIdx="1" presStyleCnt="2">
        <dgm:presLayoutVars>
          <dgm:chMax val="0"/>
          <dgm:bulletEnabled val="1"/>
        </dgm:presLayoutVars>
      </dgm:prSet>
      <dgm:spPr/>
    </dgm:pt>
    <dgm:pt modelId="{6B9CCC87-984D-6A42-AAA7-15C970615884}" type="pres">
      <dgm:prSet presAssocID="{B146CF75-2602-F64E-BBB0-453E30B81A1A}" presName="childText" presStyleLbl="revTx" presStyleIdx="1" presStyleCnt="2">
        <dgm:presLayoutVars>
          <dgm:bulletEnabled val="1"/>
        </dgm:presLayoutVars>
      </dgm:prSet>
      <dgm:spPr/>
    </dgm:pt>
  </dgm:ptLst>
  <dgm:cxnLst>
    <dgm:cxn modelId="{0F83E607-68BB-D54A-B694-702A08D881D3}" type="presOf" srcId="{99D77071-57F5-2E44-95C4-EF57DEDA5158}" destId="{699CF8EF-C510-DD4A-8F6D-5B67BB79C782}" srcOrd="0" destOrd="0" presId="urn:microsoft.com/office/officeart/2005/8/layout/vList2"/>
    <dgm:cxn modelId="{06F90F1D-90BC-2448-A4D6-C4F2A1818533}" type="presOf" srcId="{C0A5E813-04AC-3E45-99AB-541E1C485F24}" destId="{6B9CCC87-984D-6A42-AAA7-15C970615884}" srcOrd="0" destOrd="2" presId="urn:microsoft.com/office/officeart/2005/8/layout/vList2"/>
    <dgm:cxn modelId="{74F8D61D-9B65-5048-AD20-A8571063F6C9}" type="presOf" srcId="{080B7D4C-8004-0E4C-ACE8-18414809C20A}" destId="{6B9CCC87-984D-6A42-AAA7-15C970615884}" srcOrd="0" destOrd="5" presId="urn:microsoft.com/office/officeart/2005/8/layout/vList2"/>
    <dgm:cxn modelId="{A8120B1F-140E-D540-B75D-006808C26E02}" srcId="{B5B90ACF-8924-E546-8769-E896B127750B}" destId="{C0A5E813-04AC-3E45-99AB-541E1C485F24}" srcOrd="0" destOrd="0" parTransId="{EB77B509-F7C0-0749-BFF5-012C84B99E32}" sibTransId="{CFBAFE69-EF29-464F-B3E5-D7FA94D22193}"/>
    <dgm:cxn modelId="{872BB11F-D327-4D4E-800C-8886C13D5CF4}" type="presOf" srcId="{E0AEAD5B-EBDB-DD4F-9A33-B86E3FE52CAE}" destId="{6B9CCC87-984D-6A42-AAA7-15C970615884}" srcOrd="0" destOrd="4" presId="urn:microsoft.com/office/officeart/2005/8/layout/vList2"/>
    <dgm:cxn modelId="{8E96D622-6C90-0A46-AE43-ED5868ADB402}" type="presOf" srcId="{EF34D296-59F5-4444-8BC6-ECDDFB43D1D1}" destId="{6B9CCC87-984D-6A42-AAA7-15C970615884}" srcOrd="0" destOrd="3" presId="urn:microsoft.com/office/officeart/2005/8/layout/vList2"/>
    <dgm:cxn modelId="{A4AF7123-31EC-5841-A5CA-568FFD1EB0FC}" srcId="{99D77071-57F5-2E44-95C4-EF57DEDA5158}" destId="{550BD8D4-762A-184B-8404-2917308168F7}" srcOrd="0" destOrd="0" parTransId="{26BC29BB-C0AC-2340-A51D-93C4250FFDC6}" sibTransId="{87A0E9BB-1B19-7F45-A8B7-2822A6FA32E9}"/>
    <dgm:cxn modelId="{9B94DC28-E870-9042-AE30-D9E6FA8E0218}" srcId="{550BD8D4-762A-184B-8404-2917308168F7}" destId="{5A0DB14C-03E3-F74E-8B9C-5CF75BD62616}" srcOrd="0" destOrd="0" parTransId="{89F4CF37-4D6F-CE4B-8735-C59FAD137272}" sibTransId="{9251055B-FF41-5143-AA16-E0CC8E69EB3E}"/>
    <dgm:cxn modelId="{FFD64E36-96B7-E749-A4C1-DDE55BB31FD5}" type="presOf" srcId="{B146CF75-2602-F64E-BBB0-453E30B81A1A}" destId="{FEEC8474-B02B-B947-A893-E8789BC3687D}" srcOrd="0" destOrd="0" presId="urn:microsoft.com/office/officeart/2005/8/layout/vList2"/>
    <dgm:cxn modelId="{F2997D6E-5C97-2D47-B21D-FF27DB98C139}" srcId="{EF34D296-59F5-4444-8BC6-ECDDFB43D1D1}" destId="{E0AEAD5B-EBDB-DD4F-9A33-B86E3FE52CAE}" srcOrd="0" destOrd="0" parTransId="{BCA22567-00C5-FC4A-9B31-1E679DF15FBE}" sibTransId="{A07E7281-9E52-E547-BB64-BD2FF3954DCF}"/>
    <dgm:cxn modelId="{DEF32285-1F0F-5544-A81B-186427644D82}" srcId="{B146CF75-2602-F64E-BBB0-453E30B81A1A}" destId="{080B7D4C-8004-0E4C-ACE8-18414809C20A}" srcOrd="3" destOrd="0" parTransId="{74099C0C-DAC1-CA45-A33E-1C9CB8B405D4}" sibTransId="{1A929BA1-1105-D64D-9388-4C89637376C5}"/>
    <dgm:cxn modelId="{F076998A-804F-1C40-B32F-7FFEC105CCB8}" type="presOf" srcId="{5A0DB14C-03E3-F74E-8B9C-5CF75BD62616}" destId="{7D0ADEB4-55AA-5143-8F55-A6EB8F9AA57D}" srcOrd="0" destOrd="0" presId="urn:microsoft.com/office/officeart/2005/8/layout/vList2"/>
    <dgm:cxn modelId="{5AE4F48B-18E8-2F4A-9E2F-35D5B06A37A4}" type="presOf" srcId="{DF67466B-B36A-994C-9DAC-4E3D75257815}" destId="{6B9CCC87-984D-6A42-AAA7-15C970615884}" srcOrd="0" destOrd="0" presId="urn:microsoft.com/office/officeart/2005/8/layout/vList2"/>
    <dgm:cxn modelId="{A1CC31CD-7F2C-4B4F-84F0-E06CFDAA9506}" srcId="{B146CF75-2602-F64E-BBB0-453E30B81A1A}" destId="{EF34D296-59F5-4444-8BC6-ECDDFB43D1D1}" srcOrd="2" destOrd="0" parTransId="{B8C4916F-4009-5B47-8AA2-99EBCDB7B6AD}" sibTransId="{2F30CD61-12BD-364F-9F97-B9FC372B44BC}"/>
    <dgm:cxn modelId="{103FA6D1-C129-C148-B26B-A089CBEED7F7}" srcId="{B146CF75-2602-F64E-BBB0-453E30B81A1A}" destId="{B5B90ACF-8924-E546-8769-E896B127750B}" srcOrd="1" destOrd="0" parTransId="{A201F846-CC07-1746-B0B6-CF01170C363C}" sibTransId="{1DB4DAAB-27A1-054B-9139-403AC2279426}"/>
    <dgm:cxn modelId="{1E082DD7-70EA-2A4C-AC28-404867AA270B}" type="presOf" srcId="{B5B90ACF-8924-E546-8769-E896B127750B}" destId="{6B9CCC87-984D-6A42-AAA7-15C970615884}" srcOrd="0" destOrd="1" presId="urn:microsoft.com/office/officeart/2005/8/layout/vList2"/>
    <dgm:cxn modelId="{4E0441E0-EF69-6046-ACB0-98A325439D50}" srcId="{B146CF75-2602-F64E-BBB0-453E30B81A1A}" destId="{DF67466B-B36A-994C-9DAC-4E3D75257815}" srcOrd="0" destOrd="0" parTransId="{54053158-A5DC-1D48-9EFA-D19BC76E3BFB}" sibTransId="{99A19638-3F45-8F4D-A286-9636CC862E0E}"/>
    <dgm:cxn modelId="{F35C43F9-105C-6248-A4E5-FEA032C4611E}" type="presOf" srcId="{550BD8D4-762A-184B-8404-2917308168F7}" destId="{4D10115E-ECC8-5247-8FD0-7297454B5DA2}" srcOrd="0" destOrd="0" presId="urn:microsoft.com/office/officeart/2005/8/layout/vList2"/>
    <dgm:cxn modelId="{D57412FA-097B-7F45-B216-96915595D411}" srcId="{99D77071-57F5-2E44-95C4-EF57DEDA5158}" destId="{B146CF75-2602-F64E-BBB0-453E30B81A1A}" srcOrd="1" destOrd="0" parTransId="{80C662D7-F904-004C-BD3A-1AB5F38B2D28}" sibTransId="{E82B20FA-5603-AE43-9893-EF6A50FD6B9F}"/>
    <dgm:cxn modelId="{080D4B19-5D5B-8E43-9BC6-75FFDA248114}" type="presParOf" srcId="{699CF8EF-C510-DD4A-8F6D-5B67BB79C782}" destId="{4D10115E-ECC8-5247-8FD0-7297454B5DA2}" srcOrd="0" destOrd="0" presId="urn:microsoft.com/office/officeart/2005/8/layout/vList2"/>
    <dgm:cxn modelId="{B619F41C-CD65-E84F-89A6-6F320C4D1DE0}" type="presParOf" srcId="{699CF8EF-C510-DD4A-8F6D-5B67BB79C782}" destId="{7D0ADEB4-55AA-5143-8F55-A6EB8F9AA57D}" srcOrd="1" destOrd="0" presId="urn:microsoft.com/office/officeart/2005/8/layout/vList2"/>
    <dgm:cxn modelId="{199F4AED-07A0-A84F-AE70-E130E3D21A7D}" type="presParOf" srcId="{699CF8EF-C510-DD4A-8F6D-5B67BB79C782}" destId="{FEEC8474-B02B-B947-A893-E8789BC3687D}" srcOrd="2" destOrd="0" presId="urn:microsoft.com/office/officeart/2005/8/layout/vList2"/>
    <dgm:cxn modelId="{601F28CD-BD73-5048-9DF7-A9817FD91EB1}" type="presParOf" srcId="{699CF8EF-C510-DD4A-8F6D-5B67BB79C782}" destId="{6B9CCC87-984D-6A42-AAA7-15C970615884}"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3.xml><?xml version="1.0" encoding="utf-8"?>
<dgm:dataModel xmlns:dgm="http://schemas.openxmlformats.org/drawingml/2006/diagram" xmlns:a="http://schemas.openxmlformats.org/drawingml/2006/main">
  <dgm:ptLst>
    <dgm:pt modelId="{99D77071-57F5-2E44-95C4-EF57DEDA515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550BD8D4-762A-184B-8404-2917308168F7}">
      <dgm:prSet/>
      <dgm:spPr/>
      <dgm:t>
        <a:bodyPr/>
        <a:lstStyle/>
        <a:p>
          <a:pPr algn="just"/>
          <a:r>
            <a:rPr lang="en-IN" dirty="0"/>
            <a:t>Media Management (Layer 3)</a:t>
          </a:r>
        </a:p>
      </dgm:t>
    </dgm:pt>
    <dgm:pt modelId="{26BC29BB-C0AC-2340-A51D-93C4250FFDC6}" type="parTrans" cxnId="{A4AF7123-31EC-5841-A5CA-568FFD1EB0FC}">
      <dgm:prSet/>
      <dgm:spPr/>
      <dgm:t>
        <a:bodyPr/>
        <a:lstStyle/>
        <a:p>
          <a:endParaRPr lang="en-GB"/>
        </a:p>
      </dgm:t>
    </dgm:pt>
    <dgm:pt modelId="{87A0E9BB-1B19-7F45-A8B7-2822A6FA32E9}" type="sibTrans" cxnId="{A4AF7123-31EC-5841-A5CA-568FFD1EB0FC}">
      <dgm:prSet/>
      <dgm:spPr/>
      <dgm:t>
        <a:bodyPr/>
        <a:lstStyle/>
        <a:p>
          <a:endParaRPr lang="en-GB"/>
        </a:p>
      </dgm:t>
    </dgm:pt>
    <dgm:pt modelId="{A9AE18B0-47A7-854E-BA39-FF0621AE8CA1}">
      <dgm:prSet/>
      <dgm:spPr/>
      <dgm:t>
        <a:bodyPr/>
        <a:lstStyle/>
        <a:p>
          <a:r>
            <a:rPr lang="en-IN" dirty="0"/>
            <a:t>It provides general services like media synchronisation and media stream management . </a:t>
          </a:r>
        </a:p>
      </dgm:t>
    </dgm:pt>
    <dgm:pt modelId="{7CA42B4D-B9AF-7449-868B-507AF729137C}" type="parTrans" cxnId="{7B5E4B69-F47B-C349-B2C9-7CE79AEDF8A7}">
      <dgm:prSet/>
      <dgm:spPr/>
      <dgm:t>
        <a:bodyPr/>
        <a:lstStyle/>
        <a:p>
          <a:endParaRPr lang="en-GB"/>
        </a:p>
      </dgm:t>
    </dgm:pt>
    <dgm:pt modelId="{C2144627-7C05-AE44-A207-0B8CB2E6F3E0}" type="sibTrans" cxnId="{7B5E4B69-F47B-C349-B2C9-7CE79AEDF8A7}">
      <dgm:prSet/>
      <dgm:spPr/>
      <dgm:t>
        <a:bodyPr/>
        <a:lstStyle/>
        <a:p>
          <a:endParaRPr lang="en-GB"/>
        </a:p>
      </dgm:t>
    </dgm:pt>
    <dgm:pt modelId="{27E5992E-D2F1-7E4B-9D41-198CBC6D37F7}">
      <dgm:prSet/>
      <dgm:spPr/>
      <dgm:t>
        <a:bodyPr/>
        <a:lstStyle/>
        <a:p>
          <a:r>
            <a:rPr lang="en-IN" dirty="0"/>
            <a:t>Application Layer (Layer 4)</a:t>
          </a:r>
        </a:p>
      </dgm:t>
    </dgm:pt>
    <dgm:pt modelId="{7069215C-3422-DB44-83B6-99FCBF0294EC}" type="parTrans" cxnId="{4A83F8F8-AB46-4545-B5BC-6FBD9272F525}">
      <dgm:prSet/>
      <dgm:spPr/>
      <dgm:t>
        <a:bodyPr/>
        <a:lstStyle/>
        <a:p>
          <a:endParaRPr lang="en-GB"/>
        </a:p>
      </dgm:t>
    </dgm:pt>
    <dgm:pt modelId="{823489A0-5690-D840-BB8A-AAB675353B5F}" type="sibTrans" cxnId="{4A83F8F8-AB46-4545-B5BC-6FBD9272F525}">
      <dgm:prSet/>
      <dgm:spPr/>
      <dgm:t>
        <a:bodyPr/>
        <a:lstStyle/>
        <a:p>
          <a:endParaRPr lang="en-GB"/>
        </a:p>
      </dgm:t>
    </dgm:pt>
    <dgm:pt modelId="{03BDD268-9ED0-8A44-85FB-7CD6D22B7184}">
      <dgm:prSet/>
      <dgm:spPr/>
      <dgm:t>
        <a:bodyPr/>
        <a:lstStyle/>
        <a:p>
          <a:r>
            <a:rPr lang="en-IN" dirty="0"/>
            <a:t>Interface with the user, to provide access and control to the presentation.</a:t>
          </a:r>
        </a:p>
      </dgm:t>
    </dgm:pt>
    <dgm:pt modelId="{99764DC9-D643-8D4C-9C61-401648CBFC47}" type="parTrans" cxnId="{9541864A-CC3A-E244-BBDF-96907968A519}">
      <dgm:prSet/>
      <dgm:spPr/>
      <dgm:t>
        <a:bodyPr/>
        <a:lstStyle/>
        <a:p>
          <a:endParaRPr lang="en-GB"/>
        </a:p>
      </dgm:t>
    </dgm:pt>
    <dgm:pt modelId="{3BB07498-9782-3D4D-926B-826F8895863E}" type="sibTrans" cxnId="{9541864A-CC3A-E244-BBDF-96907968A519}">
      <dgm:prSet/>
      <dgm:spPr/>
      <dgm:t>
        <a:bodyPr/>
        <a:lstStyle/>
        <a:p>
          <a:endParaRPr lang="en-GB"/>
        </a:p>
      </dgm:t>
    </dgm:pt>
    <dgm:pt modelId="{21852762-400B-AA4A-BFEC-8E50A6FDBE37}">
      <dgm:prSet/>
      <dgm:spPr/>
      <dgm:t>
        <a:bodyPr/>
        <a:lstStyle/>
        <a:p>
          <a:r>
            <a:rPr lang="en-IN" dirty="0"/>
            <a:t>It ensures temporal and spatial relationships between media streams.</a:t>
          </a:r>
        </a:p>
      </dgm:t>
    </dgm:pt>
    <dgm:pt modelId="{78422A6B-C18B-CA4B-9046-32EBBEF11C2C}" type="parTrans" cxnId="{ECA41700-42D7-1145-885F-373FC7FFAE63}">
      <dgm:prSet/>
      <dgm:spPr/>
      <dgm:t>
        <a:bodyPr/>
        <a:lstStyle/>
        <a:p>
          <a:endParaRPr lang="en-GB"/>
        </a:p>
      </dgm:t>
    </dgm:pt>
    <dgm:pt modelId="{0B800F62-CE8B-584D-8119-19B92937FBE5}" type="sibTrans" cxnId="{ECA41700-42D7-1145-885F-373FC7FFAE63}">
      <dgm:prSet/>
      <dgm:spPr/>
      <dgm:t>
        <a:bodyPr/>
        <a:lstStyle/>
        <a:p>
          <a:endParaRPr lang="en-GB"/>
        </a:p>
      </dgm:t>
    </dgm:pt>
    <dgm:pt modelId="{699CF8EF-C510-DD4A-8F6D-5B67BB79C782}" type="pres">
      <dgm:prSet presAssocID="{99D77071-57F5-2E44-95C4-EF57DEDA5158}" presName="linear" presStyleCnt="0">
        <dgm:presLayoutVars>
          <dgm:animLvl val="lvl"/>
          <dgm:resizeHandles val="exact"/>
        </dgm:presLayoutVars>
      </dgm:prSet>
      <dgm:spPr/>
    </dgm:pt>
    <dgm:pt modelId="{4D10115E-ECC8-5247-8FD0-7297454B5DA2}" type="pres">
      <dgm:prSet presAssocID="{550BD8D4-762A-184B-8404-2917308168F7}" presName="parentText" presStyleLbl="node1" presStyleIdx="0" presStyleCnt="2">
        <dgm:presLayoutVars>
          <dgm:chMax val="0"/>
          <dgm:bulletEnabled val="1"/>
        </dgm:presLayoutVars>
      </dgm:prSet>
      <dgm:spPr/>
    </dgm:pt>
    <dgm:pt modelId="{C2C29952-132A-4C49-8D13-29D22CE40310}" type="pres">
      <dgm:prSet presAssocID="{550BD8D4-762A-184B-8404-2917308168F7}" presName="childText" presStyleLbl="revTx" presStyleIdx="0" presStyleCnt="2">
        <dgm:presLayoutVars>
          <dgm:bulletEnabled val="1"/>
        </dgm:presLayoutVars>
      </dgm:prSet>
      <dgm:spPr/>
    </dgm:pt>
    <dgm:pt modelId="{8EAFF2E5-0D13-3340-B7C4-62472AED3373}" type="pres">
      <dgm:prSet presAssocID="{27E5992E-D2F1-7E4B-9D41-198CBC6D37F7}" presName="parentText" presStyleLbl="node1" presStyleIdx="1" presStyleCnt="2">
        <dgm:presLayoutVars>
          <dgm:chMax val="0"/>
          <dgm:bulletEnabled val="1"/>
        </dgm:presLayoutVars>
      </dgm:prSet>
      <dgm:spPr/>
    </dgm:pt>
    <dgm:pt modelId="{D9C3C71C-C5D6-9F43-BFDC-FD42894090A6}" type="pres">
      <dgm:prSet presAssocID="{27E5992E-D2F1-7E4B-9D41-198CBC6D37F7}" presName="childText" presStyleLbl="revTx" presStyleIdx="1" presStyleCnt="2">
        <dgm:presLayoutVars>
          <dgm:bulletEnabled val="1"/>
        </dgm:presLayoutVars>
      </dgm:prSet>
      <dgm:spPr/>
    </dgm:pt>
  </dgm:ptLst>
  <dgm:cxnLst>
    <dgm:cxn modelId="{ECA41700-42D7-1145-885F-373FC7FFAE63}" srcId="{550BD8D4-762A-184B-8404-2917308168F7}" destId="{21852762-400B-AA4A-BFEC-8E50A6FDBE37}" srcOrd="1" destOrd="0" parTransId="{78422A6B-C18B-CA4B-9046-32EBBEF11C2C}" sibTransId="{0B800F62-CE8B-584D-8119-19B92937FBE5}"/>
    <dgm:cxn modelId="{0F83E607-68BB-D54A-B694-702A08D881D3}" type="presOf" srcId="{99D77071-57F5-2E44-95C4-EF57DEDA5158}" destId="{699CF8EF-C510-DD4A-8F6D-5B67BB79C782}" srcOrd="0" destOrd="0" presId="urn:microsoft.com/office/officeart/2005/8/layout/vList2"/>
    <dgm:cxn modelId="{A4AF7123-31EC-5841-A5CA-568FFD1EB0FC}" srcId="{99D77071-57F5-2E44-95C4-EF57DEDA5158}" destId="{550BD8D4-762A-184B-8404-2917308168F7}" srcOrd="0" destOrd="0" parTransId="{26BC29BB-C0AC-2340-A51D-93C4250FFDC6}" sibTransId="{87A0E9BB-1B19-7F45-A8B7-2822A6FA32E9}"/>
    <dgm:cxn modelId="{7B5E4B69-F47B-C349-B2C9-7CE79AEDF8A7}" srcId="{550BD8D4-762A-184B-8404-2917308168F7}" destId="{A9AE18B0-47A7-854E-BA39-FF0621AE8CA1}" srcOrd="0" destOrd="0" parTransId="{7CA42B4D-B9AF-7449-868B-507AF729137C}" sibTransId="{C2144627-7C05-AE44-A207-0B8CB2E6F3E0}"/>
    <dgm:cxn modelId="{9541864A-CC3A-E244-BBDF-96907968A519}" srcId="{27E5992E-D2F1-7E4B-9D41-198CBC6D37F7}" destId="{03BDD268-9ED0-8A44-85FB-7CD6D22B7184}" srcOrd="0" destOrd="0" parTransId="{99764DC9-D643-8D4C-9C61-401648CBFC47}" sibTransId="{3BB07498-9782-3D4D-926B-826F8895863E}"/>
    <dgm:cxn modelId="{F5BB2E77-CE1D-504A-93CF-D47703D6B8D2}" type="presOf" srcId="{A9AE18B0-47A7-854E-BA39-FF0621AE8CA1}" destId="{C2C29952-132A-4C49-8D13-29D22CE40310}" srcOrd="0" destOrd="0" presId="urn:microsoft.com/office/officeart/2005/8/layout/vList2"/>
    <dgm:cxn modelId="{10949590-6466-1748-B84E-6C0D7EC872B2}" type="presOf" srcId="{03BDD268-9ED0-8A44-85FB-7CD6D22B7184}" destId="{D9C3C71C-C5D6-9F43-BFDC-FD42894090A6}" srcOrd="0" destOrd="0" presId="urn:microsoft.com/office/officeart/2005/8/layout/vList2"/>
    <dgm:cxn modelId="{23A388A9-D99E-8943-9465-6ED4DBB13207}" type="presOf" srcId="{21852762-400B-AA4A-BFEC-8E50A6FDBE37}" destId="{C2C29952-132A-4C49-8D13-29D22CE40310}" srcOrd="0" destOrd="1" presId="urn:microsoft.com/office/officeart/2005/8/layout/vList2"/>
    <dgm:cxn modelId="{C76B76EA-3FF4-8B4A-AED7-88D7697F6F66}" type="presOf" srcId="{27E5992E-D2F1-7E4B-9D41-198CBC6D37F7}" destId="{8EAFF2E5-0D13-3340-B7C4-62472AED3373}" srcOrd="0" destOrd="0" presId="urn:microsoft.com/office/officeart/2005/8/layout/vList2"/>
    <dgm:cxn modelId="{4A83F8F8-AB46-4545-B5BC-6FBD9272F525}" srcId="{99D77071-57F5-2E44-95C4-EF57DEDA5158}" destId="{27E5992E-D2F1-7E4B-9D41-198CBC6D37F7}" srcOrd="1" destOrd="0" parTransId="{7069215C-3422-DB44-83B6-99FCBF0294EC}" sibTransId="{823489A0-5690-D840-BB8A-AAB675353B5F}"/>
    <dgm:cxn modelId="{F35C43F9-105C-6248-A4E5-FEA032C4611E}" type="presOf" srcId="{550BD8D4-762A-184B-8404-2917308168F7}" destId="{4D10115E-ECC8-5247-8FD0-7297454B5DA2}" srcOrd="0" destOrd="0" presId="urn:microsoft.com/office/officeart/2005/8/layout/vList2"/>
    <dgm:cxn modelId="{080D4B19-5D5B-8E43-9BC6-75FFDA248114}" type="presParOf" srcId="{699CF8EF-C510-DD4A-8F6D-5B67BB79C782}" destId="{4D10115E-ECC8-5247-8FD0-7297454B5DA2}" srcOrd="0" destOrd="0" presId="urn:microsoft.com/office/officeart/2005/8/layout/vList2"/>
    <dgm:cxn modelId="{CB3281D9-9D37-BC40-AF8C-6AAACEFA8E8C}" type="presParOf" srcId="{699CF8EF-C510-DD4A-8F6D-5B67BB79C782}" destId="{C2C29952-132A-4C49-8D13-29D22CE40310}" srcOrd="1" destOrd="0" presId="urn:microsoft.com/office/officeart/2005/8/layout/vList2"/>
    <dgm:cxn modelId="{E1BE9CBA-42DA-2247-B536-E3B5619A861B}" type="presParOf" srcId="{699CF8EF-C510-DD4A-8F6D-5B67BB79C782}" destId="{8EAFF2E5-0D13-3340-B7C4-62472AED3373}" srcOrd="2" destOrd="0" presId="urn:microsoft.com/office/officeart/2005/8/layout/vList2"/>
    <dgm:cxn modelId="{C093BDB1-2832-0943-9D70-302A9FF142AB}" type="presParOf" srcId="{699CF8EF-C510-DD4A-8F6D-5B67BB79C782}" destId="{D9C3C71C-C5D6-9F43-BFDC-FD42894090A6}"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4.xml><?xml version="1.0" encoding="utf-8"?>
<dgm:dataModel xmlns:dgm="http://schemas.openxmlformats.org/drawingml/2006/diagram" xmlns:a="http://schemas.openxmlformats.org/drawingml/2006/main">
  <dgm:ptLst>
    <dgm:pt modelId="{494D6574-6D15-8441-A49B-474600863A3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6F045017-6E98-7F4F-88D5-A5AB6F470BC6}">
      <dgm:prSet/>
      <dgm:spPr/>
      <dgm:t>
        <a:bodyPr/>
        <a:lstStyle/>
        <a:p>
          <a:r>
            <a:rPr lang="en-IN" dirty="0"/>
            <a:t>Object Model</a:t>
          </a:r>
        </a:p>
      </dgm:t>
    </dgm:pt>
    <dgm:pt modelId="{221F3DD5-915E-2B4A-B245-B0D62F89A89F}" type="parTrans" cxnId="{B5062FDF-F209-894C-976D-2CAAA28AA9DB}">
      <dgm:prSet/>
      <dgm:spPr/>
      <dgm:t>
        <a:bodyPr/>
        <a:lstStyle/>
        <a:p>
          <a:endParaRPr lang="en-GB"/>
        </a:p>
      </dgm:t>
    </dgm:pt>
    <dgm:pt modelId="{1F1D30F3-3D1B-1D44-82BD-D69C2E48BCA9}" type="sibTrans" cxnId="{B5062FDF-F209-894C-976D-2CAAA28AA9DB}">
      <dgm:prSet/>
      <dgm:spPr/>
      <dgm:t>
        <a:bodyPr/>
        <a:lstStyle/>
        <a:p>
          <a:endParaRPr lang="en-GB"/>
        </a:p>
      </dgm:t>
    </dgm:pt>
    <dgm:pt modelId="{CB10F4E0-8F5D-C44D-A84E-0CEDC6541C32}">
      <dgm:prSet/>
      <dgm:spPr/>
      <dgm:t>
        <a:bodyPr/>
        <a:lstStyle/>
        <a:p>
          <a:r>
            <a:rPr lang="en-IN" dirty="0"/>
            <a:t>That will act as the logical model for all OODBMS and provide a level of interoperability. </a:t>
          </a:r>
        </a:p>
      </dgm:t>
    </dgm:pt>
    <dgm:pt modelId="{BAB25AF1-6235-4541-AB19-B5E892CC3A91}" type="parTrans" cxnId="{7BA0BB2C-875C-9D41-95CC-1E4D834C353C}">
      <dgm:prSet/>
      <dgm:spPr/>
      <dgm:t>
        <a:bodyPr/>
        <a:lstStyle/>
        <a:p>
          <a:endParaRPr lang="en-GB"/>
        </a:p>
      </dgm:t>
    </dgm:pt>
    <dgm:pt modelId="{C3FAB9F0-C660-BF43-AA7B-D7DAB9BEF1D5}" type="sibTrans" cxnId="{7BA0BB2C-875C-9D41-95CC-1E4D834C353C}">
      <dgm:prSet/>
      <dgm:spPr/>
      <dgm:t>
        <a:bodyPr/>
        <a:lstStyle/>
        <a:p>
          <a:endParaRPr lang="en-GB"/>
        </a:p>
      </dgm:t>
    </dgm:pt>
    <dgm:pt modelId="{0E46CA64-212F-484A-ACB8-32FD4625D2DF}">
      <dgm:prSet/>
      <dgm:spPr/>
      <dgm:t>
        <a:bodyPr/>
        <a:lstStyle/>
        <a:p>
          <a:r>
            <a:rPr lang="en-IN" dirty="0">
              <a:latin typeface="Times New Roman" panose="02020603050405020304" pitchFamily="18" charset="0"/>
              <a:cs typeface="Times New Roman" panose="02020603050405020304" pitchFamily="18" charset="0"/>
            </a:rPr>
            <a:t>Data Definition Language (ODL).</a:t>
          </a:r>
        </a:p>
      </dgm:t>
    </dgm:pt>
    <dgm:pt modelId="{6645FD9A-C486-F747-AEAD-33769CDD2A51}" type="parTrans" cxnId="{D7263E4B-4989-6547-B8A8-0F99BE84EE40}">
      <dgm:prSet/>
      <dgm:spPr/>
      <dgm:t>
        <a:bodyPr/>
        <a:lstStyle/>
        <a:p>
          <a:endParaRPr lang="en-GB"/>
        </a:p>
      </dgm:t>
    </dgm:pt>
    <dgm:pt modelId="{C6E1FB24-0A4B-F846-8EAA-7F4588364E4E}" type="sibTrans" cxnId="{D7263E4B-4989-6547-B8A8-0F99BE84EE40}">
      <dgm:prSet/>
      <dgm:spPr/>
      <dgm:t>
        <a:bodyPr/>
        <a:lstStyle/>
        <a:p>
          <a:endParaRPr lang="en-GB"/>
        </a:p>
      </dgm:t>
    </dgm:pt>
    <dgm:pt modelId="{596A2EA4-0745-9041-BBB5-49FCDC98E4F1}">
      <dgm:prSet/>
      <dgm:spPr/>
      <dgm:t>
        <a:bodyPr/>
        <a:lstStyle/>
        <a:p>
          <a:r>
            <a:rPr lang="en-IN" dirty="0"/>
            <a:t>A concrete specification of the operations permitted over a schema defined in the data model.</a:t>
          </a:r>
        </a:p>
      </dgm:t>
    </dgm:pt>
    <dgm:pt modelId="{11CE9F91-5285-E146-9FE8-3B34C6E50B0D}" type="parTrans" cxnId="{C3BBCBF4-34A7-8B40-8C34-752588872E4F}">
      <dgm:prSet/>
      <dgm:spPr/>
      <dgm:t>
        <a:bodyPr/>
        <a:lstStyle/>
        <a:p>
          <a:endParaRPr lang="en-GB"/>
        </a:p>
      </dgm:t>
    </dgm:pt>
    <dgm:pt modelId="{D7064F03-4037-EF47-AF15-96E94284CB69}" type="sibTrans" cxnId="{C3BBCBF4-34A7-8B40-8C34-752588872E4F}">
      <dgm:prSet/>
      <dgm:spPr/>
      <dgm:t>
        <a:bodyPr/>
        <a:lstStyle/>
        <a:p>
          <a:endParaRPr lang="en-GB"/>
        </a:p>
      </dgm:t>
    </dgm:pt>
    <dgm:pt modelId="{EF4D3C6E-3D19-414E-8DAC-09DA7F5E94D1}">
      <dgm:prSet/>
      <dgm:spPr/>
      <dgm:t>
        <a:bodyPr/>
        <a:lstStyle/>
        <a:p>
          <a:r>
            <a:rPr lang="en-IN" dirty="0"/>
            <a:t>Query Language (OQL).</a:t>
          </a:r>
        </a:p>
      </dgm:t>
    </dgm:pt>
    <dgm:pt modelId="{60E6F142-32FE-DB43-BA2B-DE2B61CA0F04}" type="parTrans" cxnId="{4C7A5B90-EAE6-4745-B865-E0986AC40AA7}">
      <dgm:prSet/>
      <dgm:spPr/>
      <dgm:t>
        <a:bodyPr/>
        <a:lstStyle/>
        <a:p>
          <a:endParaRPr lang="en-GB"/>
        </a:p>
      </dgm:t>
    </dgm:pt>
    <dgm:pt modelId="{BDDEB937-3995-2D40-B882-8D90FD0E1F64}" type="sibTrans" cxnId="{4C7A5B90-EAE6-4745-B865-E0986AC40AA7}">
      <dgm:prSet/>
      <dgm:spPr/>
      <dgm:t>
        <a:bodyPr/>
        <a:lstStyle/>
        <a:p>
          <a:endParaRPr lang="en-GB"/>
        </a:p>
      </dgm:t>
    </dgm:pt>
    <dgm:pt modelId="{B156B43F-22CE-3A4B-99C2-E35D6145B0C6}">
      <dgm:prSet/>
      <dgm:spPr/>
      <dgm:t>
        <a:bodyPr/>
        <a:lstStyle/>
        <a:p>
          <a:r>
            <a:rPr lang="en-IN" dirty="0"/>
            <a:t>For posing ad-hoc queries but not for data definition or data manipulation.</a:t>
          </a:r>
        </a:p>
      </dgm:t>
    </dgm:pt>
    <dgm:pt modelId="{B51D0B4F-0E0E-814B-8CC2-86DECAF61962}" type="parTrans" cxnId="{338A5E8A-6B58-8A47-8244-4255A953C205}">
      <dgm:prSet/>
      <dgm:spPr/>
      <dgm:t>
        <a:bodyPr/>
        <a:lstStyle/>
        <a:p>
          <a:endParaRPr lang="en-GB"/>
        </a:p>
      </dgm:t>
    </dgm:pt>
    <dgm:pt modelId="{DAF6C6FC-5C92-FD49-84AF-2841D2BFCF45}" type="sibTrans" cxnId="{338A5E8A-6B58-8A47-8244-4255A953C205}">
      <dgm:prSet/>
      <dgm:spPr/>
      <dgm:t>
        <a:bodyPr/>
        <a:lstStyle/>
        <a:p>
          <a:endParaRPr lang="en-GB"/>
        </a:p>
      </dgm:t>
    </dgm:pt>
    <dgm:pt modelId="{2B891E32-129A-FA42-9D19-A953853E167E}">
      <dgm:prSet/>
      <dgm:spPr/>
      <dgm:t>
        <a:bodyPr/>
        <a:lstStyle/>
        <a:p>
          <a:r>
            <a:rPr lang="en-IN" dirty="0"/>
            <a:t>Language Bindings To Existing OOPL (C++, Java, Smalltalk).</a:t>
          </a:r>
        </a:p>
      </dgm:t>
    </dgm:pt>
    <dgm:pt modelId="{DB3008DF-F7DE-C148-B0DC-4AA9EB570F35}" type="parTrans" cxnId="{89A652B4-DD94-774F-97BA-080A2699C98D}">
      <dgm:prSet/>
      <dgm:spPr/>
      <dgm:t>
        <a:bodyPr/>
        <a:lstStyle/>
        <a:p>
          <a:endParaRPr lang="en-GB"/>
        </a:p>
      </dgm:t>
    </dgm:pt>
    <dgm:pt modelId="{E2AE4F24-333F-C046-88BC-2FCD2EBF57C4}" type="sibTrans" cxnId="{89A652B4-DD94-774F-97BA-080A2699C98D}">
      <dgm:prSet/>
      <dgm:spPr/>
      <dgm:t>
        <a:bodyPr/>
        <a:lstStyle/>
        <a:p>
          <a:endParaRPr lang="en-GB"/>
        </a:p>
      </dgm:t>
    </dgm:pt>
    <dgm:pt modelId="{C37ABB2D-4F1B-4C49-9BCB-5FB6005B40B6}">
      <dgm:prSet/>
      <dgm:spPr/>
      <dgm:t>
        <a:bodyPr/>
        <a:lstStyle/>
        <a:p>
          <a:pPr algn="just"/>
          <a:r>
            <a:rPr lang="en-IN" dirty="0"/>
            <a:t>Object manipulation languages are the integration of a PL with the ODMG model.</a:t>
          </a:r>
        </a:p>
      </dgm:t>
    </dgm:pt>
    <dgm:pt modelId="{8E395C42-B9A6-EE47-8A6D-F1CA6B3CB3D5}" type="parTrans" cxnId="{3E453451-7E58-3A42-9C4D-372F4B540C49}">
      <dgm:prSet/>
      <dgm:spPr/>
      <dgm:t>
        <a:bodyPr/>
        <a:lstStyle/>
        <a:p>
          <a:endParaRPr lang="en-GB"/>
        </a:p>
      </dgm:t>
    </dgm:pt>
    <dgm:pt modelId="{03C1EF8A-5270-9A41-A95E-C6545DAC70AC}" type="sibTrans" cxnId="{3E453451-7E58-3A42-9C4D-372F4B540C49}">
      <dgm:prSet/>
      <dgm:spPr/>
      <dgm:t>
        <a:bodyPr/>
        <a:lstStyle/>
        <a:p>
          <a:endParaRPr lang="en-GB"/>
        </a:p>
      </dgm:t>
    </dgm:pt>
    <dgm:pt modelId="{178D7EBC-31E1-394F-80D1-5174AC30F7CF}">
      <dgm:prSet/>
      <dgm:spPr/>
      <dgm:t>
        <a:bodyPr/>
        <a:lstStyle/>
        <a:p>
          <a:pPr algn="just"/>
          <a:r>
            <a:rPr lang="en-IN" dirty="0"/>
            <a:t>So the OOPL’s get persistence and the  gets a flexible and standard DB programming language.</a:t>
          </a:r>
        </a:p>
      </dgm:t>
    </dgm:pt>
    <dgm:pt modelId="{E30F6F62-05E9-8B43-9229-5A91865B8D63}" type="parTrans" cxnId="{03E55577-AC32-9A44-870F-BB521E8F02BE}">
      <dgm:prSet/>
      <dgm:spPr/>
      <dgm:t>
        <a:bodyPr/>
        <a:lstStyle/>
        <a:p>
          <a:endParaRPr lang="en-GB"/>
        </a:p>
      </dgm:t>
    </dgm:pt>
    <dgm:pt modelId="{C8BA7CD1-4AA8-C34B-AF30-175604E23DFF}" type="sibTrans" cxnId="{03E55577-AC32-9A44-870F-BB521E8F02BE}">
      <dgm:prSet/>
      <dgm:spPr/>
      <dgm:t>
        <a:bodyPr/>
        <a:lstStyle/>
        <a:p>
          <a:endParaRPr lang="en-GB"/>
        </a:p>
      </dgm:t>
    </dgm:pt>
    <dgm:pt modelId="{98301F41-DAD9-244D-A7EF-1B488017414B}" type="pres">
      <dgm:prSet presAssocID="{494D6574-6D15-8441-A49B-474600863A35}" presName="linear" presStyleCnt="0">
        <dgm:presLayoutVars>
          <dgm:animLvl val="lvl"/>
          <dgm:resizeHandles val="exact"/>
        </dgm:presLayoutVars>
      </dgm:prSet>
      <dgm:spPr/>
    </dgm:pt>
    <dgm:pt modelId="{5B250421-76A5-364F-A7AE-17D4619D265D}" type="pres">
      <dgm:prSet presAssocID="{6F045017-6E98-7F4F-88D5-A5AB6F470BC6}" presName="parentText" presStyleLbl="node1" presStyleIdx="0" presStyleCnt="4">
        <dgm:presLayoutVars>
          <dgm:chMax val="0"/>
          <dgm:bulletEnabled val="1"/>
        </dgm:presLayoutVars>
      </dgm:prSet>
      <dgm:spPr/>
    </dgm:pt>
    <dgm:pt modelId="{0EB153C7-2462-4945-8905-CCD21D8538B0}" type="pres">
      <dgm:prSet presAssocID="{6F045017-6E98-7F4F-88D5-A5AB6F470BC6}" presName="childText" presStyleLbl="revTx" presStyleIdx="0" presStyleCnt="4">
        <dgm:presLayoutVars>
          <dgm:bulletEnabled val="1"/>
        </dgm:presLayoutVars>
      </dgm:prSet>
      <dgm:spPr/>
    </dgm:pt>
    <dgm:pt modelId="{D4EC8296-A9C3-4541-8E7E-A6ACDCC3E667}" type="pres">
      <dgm:prSet presAssocID="{0E46CA64-212F-484A-ACB8-32FD4625D2DF}" presName="parentText" presStyleLbl="node1" presStyleIdx="1" presStyleCnt="4">
        <dgm:presLayoutVars>
          <dgm:chMax val="0"/>
          <dgm:bulletEnabled val="1"/>
        </dgm:presLayoutVars>
      </dgm:prSet>
      <dgm:spPr/>
    </dgm:pt>
    <dgm:pt modelId="{B291EC1A-749C-ED47-8E0C-F0BF960F907F}" type="pres">
      <dgm:prSet presAssocID="{0E46CA64-212F-484A-ACB8-32FD4625D2DF}" presName="childText" presStyleLbl="revTx" presStyleIdx="1" presStyleCnt="4">
        <dgm:presLayoutVars>
          <dgm:bulletEnabled val="1"/>
        </dgm:presLayoutVars>
      </dgm:prSet>
      <dgm:spPr/>
    </dgm:pt>
    <dgm:pt modelId="{A2AA7D1E-34A4-ED42-9667-F6DB9E3F44C0}" type="pres">
      <dgm:prSet presAssocID="{EF4D3C6E-3D19-414E-8DAC-09DA7F5E94D1}" presName="parentText" presStyleLbl="node1" presStyleIdx="2" presStyleCnt="4">
        <dgm:presLayoutVars>
          <dgm:chMax val="0"/>
          <dgm:bulletEnabled val="1"/>
        </dgm:presLayoutVars>
      </dgm:prSet>
      <dgm:spPr/>
    </dgm:pt>
    <dgm:pt modelId="{42063332-C9D5-3644-9282-29AC6CA9FF2A}" type="pres">
      <dgm:prSet presAssocID="{EF4D3C6E-3D19-414E-8DAC-09DA7F5E94D1}" presName="childText" presStyleLbl="revTx" presStyleIdx="2" presStyleCnt="4">
        <dgm:presLayoutVars>
          <dgm:bulletEnabled val="1"/>
        </dgm:presLayoutVars>
      </dgm:prSet>
      <dgm:spPr/>
    </dgm:pt>
    <dgm:pt modelId="{35F42EAC-06EA-2B46-8966-A4CFE2FB1F3A}" type="pres">
      <dgm:prSet presAssocID="{2B891E32-129A-FA42-9D19-A953853E167E}" presName="parentText" presStyleLbl="node1" presStyleIdx="3" presStyleCnt="4">
        <dgm:presLayoutVars>
          <dgm:chMax val="0"/>
          <dgm:bulletEnabled val="1"/>
        </dgm:presLayoutVars>
      </dgm:prSet>
      <dgm:spPr/>
    </dgm:pt>
    <dgm:pt modelId="{DB9B87A4-976E-9A45-B8F6-A97B85252115}" type="pres">
      <dgm:prSet presAssocID="{2B891E32-129A-FA42-9D19-A953853E167E}" presName="childText" presStyleLbl="revTx" presStyleIdx="3" presStyleCnt="4">
        <dgm:presLayoutVars>
          <dgm:bulletEnabled val="1"/>
        </dgm:presLayoutVars>
      </dgm:prSet>
      <dgm:spPr/>
    </dgm:pt>
  </dgm:ptLst>
  <dgm:cxnLst>
    <dgm:cxn modelId="{2E6CEE27-86BC-9146-A5FE-D29CB787C507}" type="presOf" srcId="{B156B43F-22CE-3A4B-99C2-E35D6145B0C6}" destId="{42063332-C9D5-3644-9282-29AC6CA9FF2A}" srcOrd="0" destOrd="0" presId="urn:microsoft.com/office/officeart/2005/8/layout/vList2"/>
    <dgm:cxn modelId="{7BA0BB2C-875C-9D41-95CC-1E4D834C353C}" srcId="{6F045017-6E98-7F4F-88D5-A5AB6F470BC6}" destId="{CB10F4E0-8F5D-C44D-A84E-0CEDC6541C32}" srcOrd="0" destOrd="0" parTransId="{BAB25AF1-6235-4541-AB19-B5E892CC3A91}" sibTransId="{C3FAB9F0-C660-BF43-AA7B-D7DAB9BEF1D5}"/>
    <dgm:cxn modelId="{1EF2BC33-BE9B-F048-A443-A090167670AB}" type="presOf" srcId="{EF4D3C6E-3D19-414E-8DAC-09DA7F5E94D1}" destId="{A2AA7D1E-34A4-ED42-9667-F6DB9E3F44C0}" srcOrd="0" destOrd="0" presId="urn:microsoft.com/office/officeart/2005/8/layout/vList2"/>
    <dgm:cxn modelId="{4782BA37-8D10-684A-A019-266531631AA3}" type="presOf" srcId="{178D7EBC-31E1-394F-80D1-5174AC30F7CF}" destId="{DB9B87A4-976E-9A45-B8F6-A97B85252115}" srcOrd="0" destOrd="1" presId="urn:microsoft.com/office/officeart/2005/8/layout/vList2"/>
    <dgm:cxn modelId="{863DB63C-961B-AD4C-8669-3AB852135D73}" type="presOf" srcId="{494D6574-6D15-8441-A49B-474600863A35}" destId="{98301F41-DAD9-244D-A7EF-1B488017414B}" srcOrd="0" destOrd="0" presId="urn:microsoft.com/office/officeart/2005/8/layout/vList2"/>
    <dgm:cxn modelId="{1D77FC48-23B6-B946-A5F0-A9763CC87229}" type="presOf" srcId="{CB10F4E0-8F5D-C44D-A84E-0CEDC6541C32}" destId="{0EB153C7-2462-4945-8905-CCD21D8538B0}" srcOrd="0" destOrd="0" presId="urn:microsoft.com/office/officeart/2005/8/layout/vList2"/>
    <dgm:cxn modelId="{D7263E4B-4989-6547-B8A8-0F99BE84EE40}" srcId="{494D6574-6D15-8441-A49B-474600863A35}" destId="{0E46CA64-212F-484A-ACB8-32FD4625D2DF}" srcOrd="1" destOrd="0" parTransId="{6645FD9A-C486-F747-AEAD-33769CDD2A51}" sibTransId="{C6E1FB24-0A4B-F846-8EAA-7F4588364E4E}"/>
    <dgm:cxn modelId="{3E453451-7E58-3A42-9C4D-372F4B540C49}" srcId="{2B891E32-129A-FA42-9D19-A953853E167E}" destId="{C37ABB2D-4F1B-4C49-9BCB-5FB6005B40B6}" srcOrd="0" destOrd="0" parTransId="{8E395C42-B9A6-EE47-8A6D-F1CA6B3CB3D5}" sibTransId="{03C1EF8A-5270-9A41-A95E-C6545DAC70AC}"/>
    <dgm:cxn modelId="{03E55577-AC32-9A44-870F-BB521E8F02BE}" srcId="{2B891E32-129A-FA42-9D19-A953853E167E}" destId="{178D7EBC-31E1-394F-80D1-5174AC30F7CF}" srcOrd="1" destOrd="0" parTransId="{E30F6F62-05E9-8B43-9229-5A91865B8D63}" sibTransId="{C8BA7CD1-4AA8-C34B-AF30-175604E23DFF}"/>
    <dgm:cxn modelId="{338A5E8A-6B58-8A47-8244-4255A953C205}" srcId="{EF4D3C6E-3D19-414E-8DAC-09DA7F5E94D1}" destId="{B156B43F-22CE-3A4B-99C2-E35D6145B0C6}" srcOrd="0" destOrd="0" parTransId="{B51D0B4F-0E0E-814B-8CC2-86DECAF61962}" sibTransId="{DAF6C6FC-5C92-FD49-84AF-2841D2BFCF45}"/>
    <dgm:cxn modelId="{4C7A5B90-EAE6-4745-B865-E0986AC40AA7}" srcId="{494D6574-6D15-8441-A49B-474600863A35}" destId="{EF4D3C6E-3D19-414E-8DAC-09DA7F5E94D1}" srcOrd="2" destOrd="0" parTransId="{60E6F142-32FE-DB43-BA2B-DE2B61CA0F04}" sibTransId="{BDDEB937-3995-2D40-B882-8D90FD0E1F64}"/>
    <dgm:cxn modelId="{89A652B4-DD94-774F-97BA-080A2699C98D}" srcId="{494D6574-6D15-8441-A49B-474600863A35}" destId="{2B891E32-129A-FA42-9D19-A953853E167E}" srcOrd="3" destOrd="0" parTransId="{DB3008DF-F7DE-C148-B0DC-4AA9EB570F35}" sibTransId="{E2AE4F24-333F-C046-88BC-2FCD2EBF57C4}"/>
    <dgm:cxn modelId="{C6ED02B5-C9D8-354B-B9CE-9F9809486A8A}" type="presOf" srcId="{2B891E32-129A-FA42-9D19-A953853E167E}" destId="{35F42EAC-06EA-2B46-8966-A4CFE2FB1F3A}" srcOrd="0" destOrd="0" presId="urn:microsoft.com/office/officeart/2005/8/layout/vList2"/>
    <dgm:cxn modelId="{69A3E5D7-2BE7-1A49-93A5-83CFEC6AF8A5}" type="presOf" srcId="{C37ABB2D-4F1B-4C49-9BCB-5FB6005B40B6}" destId="{DB9B87A4-976E-9A45-B8F6-A97B85252115}" srcOrd="0" destOrd="0" presId="urn:microsoft.com/office/officeart/2005/8/layout/vList2"/>
    <dgm:cxn modelId="{B5062FDF-F209-894C-976D-2CAAA28AA9DB}" srcId="{494D6574-6D15-8441-A49B-474600863A35}" destId="{6F045017-6E98-7F4F-88D5-A5AB6F470BC6}" srcOrd="0" destOrd="0" parTransId="{221F3DD5-915E-2B4A-B245-B0D62F89A89F}" sibTransId="{1F1D30F3-3D1B-1D44-82BD-D69C2E48BCA9}"/>
    <dgm:cxn modelId="{C3BBCBF4-34A7-8B40-8C34-752588872E4F}" srcId="{0E46CA64-212F-484A-ACB8-32FD4625D2DF}" destId="{596A2EA4-0745-9041-BBB5-49FCDC98E4F1}" srcOrd="0" destOrd="0" parTransId="{11CE9F91-5285-E146-9FE8-3B34C6E50B0D}" sibTransId="{D7064F03-4037-EF47-AF15-96E94284CB69}"/>
    <dgm:cxn modelId="{EB750DF6-0D21-E54B-B82F-B7B104F1F9C9}" type="presOf" srcId="{596A2EA4-0745-9041-BBB5-49FCDC98E4F1}" destId="{B291EC1A-749C-ED47-8E0C-F0BF960F907F}" srcOrd="0" destOrd="0" presId="urn:microsoft.com/office/officeart/2005/8/layout/vList2"/>
    <dgm:cxn modelId="{615FF9F8-55B6-734A-80D9-41F98ECFB6DB}" type="presOf" srcId="{6F045017-6E98-7F4F-88D5-A5AB6F470BC6}" destId="{5B250421-76A5-364F-A7AE-17D4619D265D}" srcOrd="0" destOrd="0" presId="urn:microsoft.com/office/officeart/2005/8/layout/vList2"/>
    <dgm:cxn modelId="{04DC78FF-EA8C-0647-A4C5-24D53DD7B83D}" type="presOf" srcId="{0E46CA64-212F-484A-ACB8-32FD4625D2DF}" destId="{D4EC8296-A9C3-4541-8E7E-A6ACDCC3E667}" srcOrd="0" destOrd="0" presId="urn:microsoft.com/office/officeart/2005/8/layout/vList2"/>
    <dgm:cxn modelId="{482B130A-7EDD-5C45-AE90-B4B8555F25D9}" type="presParOf" srcId="{98301F41-DAD9-244D-A7EF-1B488017414B}" destId="{5B250421-76A5-364F-A7AE-17D4619D265D}" srcOrd="0" destOrd="0" presId="urn:microsoft.com/office/officeart/2005/8/layout/vList2"/>
    <dgm:cxn modelId="{258D7459-9E3A-F742-A8BB-0427637B3FE4}" type="presParOf" srcId="{98301F41-DAD9-244D-A7EF-1B488017414B}" destId="{0EB153C7-2462-4945-8905-CCD21D8538B0}" srcOrd="1" destOrd="0" presId="urn:microsoft.com/office/officeart/2005/8/layout/vList2"/>
    <dgm:cxn modelId="{0BB62B75-F6BE-2947-B239-518E6607321A}" type="presParOf" srcId="{98301F41-DAD9-244D-A7EF-1B488017414B}" destId="{D4EC8296-A9C3-4541-8E7E-A6ACDCC3E667}" srcOrd="2" destOrd="0" presId="urn:microsoft.com/office/officeart/2005/8/layout/vList2"/>
    <dgm:cxn modelId="{4B44E403-8176-394A-AA2C-80232416D849}" type="presParOf" srcId="{98301F41-DAD9-244D-A7EF-1B488017414B}" destId="{B291EC1A-749C-ED47-8E0C-F0BF960F907F}" srcOrd="3" destOrd="0" presId="urn:microsoft.com/office/officeart/2005/8/layout/vList2"/>
    <dgm:cxn modelId="{FFD8ECFE-9D97-7F47-B6C7-2D73AD3ADDAA}" type="presParOf" srcId="{98301F41-DAD9-244D-A7EF-1B488017414B}" destId="{A2AA7D1E-34A4-ED42-9667-F6DB9E3F44C0}" srcOrd="4" destOrd="0" presId="urn:microsoft.com/office/officeart/2005/8/layout/vList2"/>
    <dgm:cxn modelId="{26893558-E6FF-D446-89AB-500016406AE8}" type="presParOf" srcId="{98301F41-DAD9-244D-A7EF-1B488017414B}" destId="{42063332-C9D5-3644-9282-29AC6CA9FF2A}" srcOrd="5" destOrd="0" presId="urn:microsoft.com/office/officeart/2005/8/layout/vList2"/>
    <dgm:cxn modelId="{69BEE928-5C44-D34F-9D01-D8DEE5C726E5}" type="presParOf" srcId="{98301F41-DAD9-244D-A7EF-1B488017414B}" destId="{35F42EAC-06EA-2B46-8966-A4CFE2FB1F3A}" srcOrd="6" destOrd="0" presId="urn:microsoft.com/office/officeart/2005/8/layout/vList2"/>
    <dgm:cxn modelId="{AC4B2255-8B94-564B-B213-54BB4E290F43}" type="presParOf" srcId="{98301F41-DAD9-244D-A7EF-1B488017414B}" destId="{DB9B87A4-976E-9A45-B8F6-A97B85252115}" srcOrd="7"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5.xml><?xml version="1.0" encoding="utf-8"?>
<dgm:dataModel xmlns:dgm="http://schemas.openxmlformats.org/drawingml/2006/diagram" xmlns:a="http://schemas.openxmlformats.org/drawingml/2006/main">
  <dgm:ptLst>
    <dgm:pt modelId="{90928B68-E95E-714C-93CF-2CC8B4429CD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69F8E282-73F6-AC43-9C7C-81323F2E3B18}">
      <dgm:prSet custT="1"/>
      <dgm:spPr/>
      <dgm:t>
        <a:bodyPr/>
        <a:lstStyle/>
        <a:p>
          <a:r>
            <a:rPr lang="en-US" sz="2400">
              <a:latin typeface="Times New Roman" panose="02020603050405020304" pitchFamily="18" charset="0"/>
              <a:cs typeface="Times New Roman" panose="02020603050405020304" pitchFamily="18" charset="0"/>
            </a:rPr>
            <a:t>1. Data Model Object identity</a:t>
          </a:r>
          <a:endParaRPr lang="en-IN" sz="2400">
            <a:latin typeface="Times New Roman" panose="02020603050405020304" pitchFamily="18" charset="0"/>
            <a:cs typeface="Times New Roman" panose="02020603050405020304" pitchFamily="18" charset="0"/>
          </a:endParaRPr>
        </a:p>
      </dgm:t>
    </dgm:pt>
    <dgm:pt modelId="{48DBD977-FC2F-C44E-85DE-5EAF985A4690}" type="parTrans" cxnId="{C3CD1EDB-A677-E44A-864D-4C7D2476AB8F}">
      <dgm:prSet/>
      <dgm:spPr/>
      <dgm:t>
        <a:bodyPr/>
        <a:lstStyle/>
        <a:p>
          <a:endParaRPr lang="en-GB"/>
        </a:p>
      </dgm:t>
    </dgm:pt>
    <dgm:pt modelId="{729FF3B0-BE4A-6E41-B6A9-A424E8E6FFAB}" type="sibTrans" cxnId="{C3CD1EDB-A677-E44A-864D-4C7D2476AB8F}">
      <dgm:prSet/>
      <dgm:spPr/>
      <dgm:t>
        <a:bodyPr/>
        <a:lstStyle/>
        <a:p>
          <a:endParaRPr lang="en-GB"/>
        </a:p>
      </dgm:t>
    </dgm:pt>
    <dgm:pt modelId="{3410619A-EEC5-AA47-AF49-636325713CC6}">
      <dgm:prSet custT="1"/>
      <dgm:spPr/>
      <dgm:t>
        <a:bodyPr/>
        <a:lstStyle/>
        <a:p>
          <a:r>
            <a:rPr lang="en-US" sz="2200" dirty="0">
              <a:latin typeface="Times New Roman" panose="02020603050405020304" pitchFamily="18" charset="0"/>
              <a:cs typeface="Times New Roman" panose="02020603050405020304" pitchFamily="18" charset="0"/>
            </a:rPr>
            <a:t>State and structure of data Complex objects</a:t>
          </a:r>
          <a:endParaRPr lang="en-IN" sz="2200" dirty="0">
            <a:latin typeface="Times New Roman" panose="02020603050405020304" pitchFamily="18" charset="0"/>
            <a:cs typeface="Times New Roman" panose="02020603050405020304" pitchFamily="18" charset="0"/>
          </a:endParaRPr>
        </a:p>
      </dgm:t>
    </dgm:pt>
    <dgm:pt modelId="{C2D29AE7-4DCE-4043-BDBF-E2FCDDA610B4}" type="parTrans" cxnId="{A64EC80F-9D77-9C4C-AA8A-EB401DC59DAA}">
      <dgm:prSet/>
      <dgm:spPr/>
      <dgm:t>
        <a:bodyPr/>
        <a:lstStyle/>
        <a:p>
          <a:endParaRPr lang="en-GB"/>
        </a:p>
      </dgm:t>
    </dgm:pt>
    <dgm:pt modelId="{A9BDEACD-D181-884E-B176-2197EC467483}" type="sibTrans" cxnId="{A64EC80F-9D77-9C4C-AA8A-EB401DC59DAA}">
      <dgm:prSet/>
      <dgm:spPr/>
      <dgm:t>
        <a:bodyPr/>
        <a:lstStyle/>
        <a:p>
          <a:endParaRPr lang="en-GB"/>
        </a:p>
      </dgm:t>
    </dgm:pt>
    <dgm:pt modelId="{98EB9B72-194F-BA46-8144-C77D231D9560}">
      <dgm:prSet custT="1"/>
      <dgm:spPr/>
      <dgm:t>
        <a:bodyPr/>
        <a:lstStyle/>
        <a:p>
          <a:r>
            <a:rPr lang="en-US" sz="2400" dirty="0">
              <a:latin typeface="Times New Roman" panose="02020603050405020304" pitchFamily="18" charset="0"/>
              <a:cs typeface="Times New Roman" panose="02020603050405020304" pitchFamily="18" charset="0"/>
            </a:rPr>
            <a:t>2. Behavior model</a:t>
          </a:r>
          <a:endParaRPr lang="en-IN" sz="2400" dirty="0">
            <a:latin typeface="Times New Roman" panose="02020603050405020304" pitchFamily="18" charset="0"/>
            <a:cs typeface="Times New Roman" panose="02020603050405020304" pitchFamily="18" charset="0"/>
          </a:endParaRPr>
        </a:p>
      </dgm:t>
    </dgm:pt>
    <dgm:pt modelId="{A73326ED-3309-8B40-8F59-25DF11606A87}" type="parTrans" cxnId="{7ED0BE2B-F456-9248-B7FC-99DDF393551E}">
      <dgm:prSet/>
      <dgm:spPr/>
      <dgm:t>
        <a:bodyPr/>
        <a:lstStyle/>
        <a:p>
          <a:endParaRPr lang="en-GB"/>
        </a:p>
      </dgm:t>
    </dgm:pt>
    <dgm:pt modelId="{6354D877-4923-4540-9E9A-2AE143457AF0}" type="sibTrans" cxnId="{7ED0BE2B-F456-9248-B7FC-99DDF393551E}">
      <dgm:prSet/>
      <dgm:spPr/>
      <dgm:t>
        <a:bodyPr/>
        <a:lstStyle/>
        <a:p>
          <a:endParaRPr lang="en-GB"/>
        </a:p>
      </dgm:t>
    </dgm:pt>
    <dgm:pt modelId="{F90898C3-3A0F-8641-9D57-5906B8FBFF64}">
      <dgm:prSet custT="1"/>
      <dgm:spPr/>
      <dgm:t>
        <a:bodyPr/>
        <a:lstStyle/>
        <a:p>
          <a:r>
            <a:rPr lang="en-US" sz="2200" dirty="0">
              <a:latin typeface="Times New Roman" panose="02020603050405020304" pitchFamily="18" charset="0"/>
              <a:cs typeface="Times New Roman" panose="02020603050405020304" pitchFamily="18" charset="0"/>
            </a:rPr>
            <a:t>Dynamics of the data</a:t>
          </a:r>
          <a:endParaRPr lang="en-IN" sz="2200" dirty="0">
            <a:latin typeface="Times New Roman" panose="02020603050405020304" pitchFamily="18" charset="0"/>
            <a:cs typeface="Times New Roman" panose="02020603050405020304" pitchFamily="18" charset="0"/>
          </a:endParaRPr>
        </a:p>
      </dgm:t>
    </dgm:pt>
    <dgm:pt modelId="{11731042-454A-EB40-96AD-24EBB6FD8404}" type="parTrans" cxnId="{7AE88B54-417A-FC4A-AD99-3BD6BA28BB75}">
      <dgm:prSet/>
      <dgm:spPr/>
      <dgm:t>
        <a:bodyPr/>
        <a:lstStyle/>
        <a:p>
          <a:endParaRPr lang="en-GB"/>
        </a:p>
      </dgm:t>
    </dgm:pt>
    <dgm:pt modelId="{1CC550DA-07A3-904E-A517-13BB583097A6}" type="sibTrans" cxnId="{7AE88B54-417A-FC4A-AD99-3BD6BA28BB75}">
      <dgm:prSet/>
      <dgm:spPr/>
      <dgm:t>
        <a:bodyPr/>
        <a:lstStyle/>
        <a:p>
          <a:endParaRPr lang="en-GB"/>
        </a:p>
      </dgm:t>
    </dgm:pt>
    <dgm:pt modelId="{7FF413C4-F136-2E4C-8AFD-B284339FFC3E}">
      <dgm:prSet custT="1"/>
      <dgm:spPr/>
      <dgm:t>
        <a:bodyPr/>
        <a:lstStyle/>
        <a:p>
          <a:r>
            <a:rPr lang="en-US" sz="2200" dirty="0">
              <a:latin typeface="Times New Roman" panose="02020603050405020304" pitchFamily="18" charset="0"/>
              <a:cs typeface="Times New Roman" panose="02020603050405020304" pitchFamily="18" charset="0"/>
            </a:rPr>
            <a:t>Operations of the data</a:t>
          </a:r>
          <a:endParaRPr lang="en-IN" sz="2200" dirty="0">
            <a:latin typeface="Times New Roman" panose="02020603050405020304" pitchFamily="18" charset="0"/>
            <a:cs typeface="Times New Roman" panose="02020603050405020304" pitchFamily="18" charset="0"/>
          </a:endParaRPr>
        </a:p>
      </dgm:t>
    </dgm:pt>
    <dgm:pt modelId="{E8CC308E-7188-1E49-A542-6FEF656E792F}" type="parTrans" cxnId="{67E0AB89-0581-3F41-AE32-3FA6BC9932EC}">
      <dgm:prSet/>
      <dgm:spPr/>
      <dgm:t>
        <a:bodyPr/>
        <a:lstStyle/>
        <a:p>
          <a:endParaRPr lang="en-GB"/>
        </a:p>
      </dgm:t>
    </dgm:pt>
    <dgm:pt modelId="{EF79DE1F-39C7-9F43-88F5-24413DCA193A}" type="sibTrans" cxnId="{67E0AB89-0581-3F41-AE32-3FA6BC9932EC}">
      <dgm:prSet/>
      <dgm:spPr/>
      <dgm:t>
        <a:bodyPr/>
        <a:lstStyle/>
        <a:p>
          <a:endParaRPr lang="en-GB"/>
        </a:p>
      </dgm:t>
    </dgm:pt>
    <dgm:pt modelId="{DE953B9A-A127-224C-A6AD-0235AAF24DB4}">
      <dgm:prSet custT="1"/>
      <dgm:spPr/>
      <dgm:t>
        <a:bodyPr/>
        <a:lstStyle/>
        <a:p>
          <a:r>
            <a:rPr lang="en-US" sz="2400" dirty="0">
              <a:latin typeface="Times New Roman" panose="02020603050405020304" pitchFamily="18" charset="0"/>
              <a:cs typeface="Times New Roman" panose="02020603050405020304" pitchFamily="18" charset="0"/>
            </a:rPr>
            <a:t>3. Persistence model</a:t>
          </a:r>
          <a:endParaRPr lang="en-IN" sz="2400" dirty="0">
            <a:latin typeface="Times New Roman" panose="02020603050405020304" pitchFamily="18" charset="0"/>
            <a:cs typeface="Times New Roman" panose="02020603050405020304" pitchFamily="18" charset="0"/>
          </a:endParaRPr>
        </a:p>
      </dgm:t>
    </dgm:pt>
    <dgm:pt modelId="{FF416254-55E6-2440-B1CA-8BE606BBACEB}" type="parTrans" cxnId="{992536BF-7D83-1942-ABC7-D12598C15366}">
      <dgm:prSet/>
      <dgm:spPr/>
      <dgm:t>
        <a:bodyPr/>
        <a:lstStyle/>
        <a:p>
          <a:endParaRPr lang="en-GB"/>
        </a:p>
      </dgm:t>
    </dgm:pt>
    <dgm:pt modelId="{7F94BC2E-4AB8-1045-BC91-971BB71BCF20}" type="sibTrans" cxnId="{992536BF-7D83-1942-ABC7-D12598C15366}">
      <dgm:prSet/>
      <dgm:spPr/>
      <dgm:t>
        <a:bodyPr/>
        <a:lstStyle/>
        <a:p>
          <a:endParaRPr lang="en-GB"/>
        </a:p>
      </dgm:t>
    </dgm:pt>
    <dgm:pt modelId="{DD506330-1382-4341-9185-E88F984DC7CA}">
      <dgm:prSet custT="1"/>
      <dgm:spPr/>
      <dgm:t>
        <a:bodyPr/>
        <a:lstStyle/>
        <a:p>
          <a:r>
            <a:rPr lang="en-US" sz="2200" dirty="0">
              <a:latin typeface="Times New Roman" panose="02020603050405020304" pitchFamily="18" charset="0"/>
              <a:cs typeface="Times New Roman" panose="02020603050405020304" pitchFamily="18" charset="0"/>
            </a:rPr>
            <a:t>The way the persistent and  transient data is created &amp; changes status</a:t>
          </a:r>
          <a:endParaRPr lang="en-IN" sz="2200" dirty="0">
            <a:latin typeface="Times New Roman" panose="02020603050405020304" pitchFamily="18" charset="0"/>
            <a:cs typeface="Times New Roman" panose="02020603050405020304" pitchFamily="18" charset="0"/>
          </a:endParaRPr>
        </a:p>
      </dgm:t>
    </dgm:pt>
    <dgm:pt modelId="{7082B9E7-1766-CA4B-8483-81408436D7A0}" type="parTrans" cxnId="{95CF7D97-D490-2B4B-8373-17847B1BBCC0}">
      <dgm:prSet/>
      <dgm:spPr/>
      <dgm:t>
        <a:bodyPr/>
        <a:lstStyle/>
        <a:p>
          <a:endParaRPr lang="en-GB"/>
        </a:p>
      </dgm:t>
    </dgm:pt>
    <dgm:pt modelId="{FFB5A4DB-DB3C-094E-A8B3-7E0140FAB923}" type="sibTrans" cxnId="{95CF7D97-D490-2B4B-8373-17847B1BBCC0}">
      <dgm:prSet/>
      <dgm:spPr/>
      <dgm:t>
        <a:bodyPr/>
        <a:lstStyle/>
        <a:p>
          <a:endParaRPr lang="en-GB"/>
        </a:p>
      </dgm:t>
    </dgm:pt>
    <dgm:pt modelId="{8974B427-2AE3-B743-B630-E4A4958A54C6}">
      <dgm:prSet custT="1"/>
      <dgm:spPr/>
      <dgm:t>
        <a:bodyPr/>
        <a:lstStyle/>
        <a:p>
          <a:r>
            <a:rPr lang="en-US" sz="2400" dirty="0">
              <a:latin typeface="Times New Roman" panose="02020603050405020304" pitchFamily="18" charset="0"/>
              <a:cs typeface="Times New Roman" panose="02020603050405020304" pitchFamily="18" charset="0"/>
            </a:rPr>
            <a:t>4. Naming model</a:t>
          </a:r>
          <a:endParaRPr lang="en-IN" sz="2400" dirty="0">
            <a:latin typeface="Times New Roman" panose="02020603050405020304" pitchFamily="18" charset="0"/>
            <a:cs typeface="Times New Roman" panose="02020603050405020304" pitchFamily="18" charset="0"/>
          </a:endParaRPr>
        </a:p>
      </dgm:t>
    </dgm:pt>
    <dgm:pt modelId="{1064AF4E-6703-FC41-84E5-51B26A6A6049}" type="parTrans" cxnId="{43128281-F4A5-0246-9F51-F5EF90586AD2}">
      <dgm:prSet/>
      <dgm:spPr/>
      <dgm:t>
        <a:bodyPr/>
        <a:lstStyle/>
        <a:p>
          <a:endParaRPr lang="en-GB"/>
        </a:p>
      </dgm:t>
    </dgm:pt>
    <dgm:pt modelId="{CADFBDE4-C7D0-C84F-8339-2FCB2EB2DA4E}" type="sibTrans" cxnId="{43128281-F4A5-0246-9F51-F5EF90586AD2}">
      <dgm:prSet/>
      <dgm:spPr/>
      <dgm:t>
        <a:bodyPr/>
        <a:lstStyle/>
        <a:p>
          <a:endParaRPr lang="en-GB"/>
        </a:p>
      </dgm:t>
    </dgm:pt>
    <dgm:pt modelId="{3CB443D8-4779-2D42-8C3E-D5DA3033E656}">
      <dgm:prSet custT="1"/>
      <dgm:spPr/>
      <dgm:t>
        <a:bodyPr/>
        <a:lstStyle/>
        <a:p>
          <a:r>
            <a:rPr lang="en-US" sz="2200" dirty="0">
              <a:latin typeface="Times New Roman" panose="02020603050405020304" pitchFamily="18" charset="0"/>
              <a:cs typeface="Times New Roman" panose="02020603050405020304" pitchFamily="18" charset="0"/>
            </a:rPr>
            <a:t>naming and accessing objects</a:t>
          </a:r>
          <a:endParaRPr lang="en-IN" sz="2200" dirty="0">
            <a:latin typeface="Times New Roman" panose="02020603050405020304" pitchFamily="18" charset="0"/>
            <a:cs typeface="Times New Roman" panose="02020603050405020304" pitchFamily="18" charset="0"/>
          </a:endParaRPr>
        </a:p>
      </dgm:t>
    </dgm:pt>
    <dgm:pt modelId="{F70854C5-BA5E-5C44-9084-30CAE68C15D4}" type="parTrans" cxnId="{325C71A5-47E4-DC4B-8A34-ECD7B855CF3A}">
      <dgm:prSet/>
      <dgm:spPr/>
      <dgm:t>
        <a:bodyPr/>
        <a:lstStyle/>
        <a:p>
          <a:endParaRPr lang="en-GB"/>
        </a:p>
      </dgm:t>
    </dgm:pt>
    <dgm:pt modelId="{B9EF3A3A-048C-8941-B184-2F5CB11A9F2A}" type="sibTrans" cxnId="{325C71A5-47E4-DC4B-8A34-ECD7B855CF3A}">
      <dgm:prSet/>
      <dgm:spPr/>
      <dgm:t>
        <a:bodyPr/>
        <a:lstStyle/>
        <a:p>
          <a:endParaRPr lang="en-GB"/>
        </a:p>
      </dgm:t>
    </dgm:pt>
    <dgm:pt modelId="{B5FA2103-E693-A944-B30C-141A4E043AA4}" type="pres">
      <dgm:prSet presAssocID="{90928B68-E95E-714C-93CF-2CC8B4429CD7}" presName="linear" presStyleCnt="0">
        <dgm:presLayoutVars>
          <dgm:animLvl val="lvl"/>
          <dgm:resizeHandles val="exact"/>
        </dgm:presLayoutVars>
      </dgm:prSet>
      <dgm:spPr/>
    </dgm:pt>
    <dgm:pt modelId="{EB5515C5-C40C-2043-BBF1-C0CF23B786AE}" type="pres">
      <dgm:prSet presAssocID="{69F8E282-73F6-AC43-9C7C-81323F2E3B18}" presName="parentText" presStyleLbl="node1" presStyleIdx="0" presStyleCnt="4">
        <dgm:presLayoutVars>
          <dgm:chMax val="0"/>
          <dgm:bulletEnabled val="1"/>
        </dgm:presLayoutVars>
      </dgm:prSet>
      <dgm:spPr/>
    </dgm:pt>
    <dgm:pt modelId="{A63BC20A-9D65-314E-8C92-0FE3A3CC5098}" type="pres">
      <dgm:prSet presAssocID="{69F8E282-73F6-AC43-9C7C-81323F2E3B18}" presName="childText" presStyleLbl="revTx" presStyleIdx="0" presStyleCnt="4">
        <dgm:presLayoutVars>
          <dgm:bulletEnabled val="1"/>
        </dgm:presLayoutVars>
      </dgm:prSet>
      <dgm:spPr/>
    </dgm:pt>
    <dgm:pt modelId="{42E00037-94F6-8F4C-9F79-7A7FE9CDB202}" type="pres">
      <dgm:prSet presAssocID="{98EB9B72-194F-BA46-8144-C77D231D9560}" presName="parentText" presStyleLbl="node1" presStyleIdx="1" presStyleCnt="4">
        <dgm:presLayoutVars>
          <dgm:chMax val="0"/>
          <dgm:bulletEnabled val="1"/>
        </dgm:presLayoutVars>
      </dgm:prSet>
      <dgm:spPr/>
    </dgm:pt>
    <dgm:pt modelId="{C8D68804-59BE-E64A-8BC9-74AC217984F3}" type="pres">
      <dgm:prSet presAssocID="{98EB9B72-194F-BA46-8144-C77D231D9560}" presName="childText" presStyleLbl="revTx" presStyleIdx="1" presStyleCnt="4">
        <dgm:presLayoutVars>
          <dgm:bulletEnabled val="1"/>
        </dgm:presLayoutVars>
      </dgm:prSet>
      <dgm:spPr/>
    </dgm:pt>
    <dgm:pt modelId="{715E7FB6-C286-E44E-A608-B4304BBFCDD2}" type="pres">
      <dgm:prSet presAssocID="{DE953B9A-A127-224C-A6AD-0235AAF24DB4}" presName="parentText" presStyleLbl="node1" presStyleIdx="2" presStyleCnt="4">
        <dgm:presLayoutVars>
          <dgm:chMax val="0"/>
          <dgm:bulletEnabled val="1"/>
        </dgm:presLayoutVars>
      </dgm:prSet>
      <dgm:spPr/>
    </dgm:pt>
    <dgm:pt modelId="{112FC301-A3FF-934C-8782-51226714498E}" type="pres">
      <dgm:prSet presAssocID="{DE953B9A-A127-224C-A6AD-0235AAF24DB4}" presName="childText" presStyleLbl="revTx" presStyleIdx="2" presStyleCnt="4">
        <dgm:presLayoutVars>
          <dgm:bulletEnabled val="1"/>
        </dgm:presLayoutVars>
      </dgm:prSet>
      <dgm:spPr/>
    </dgm:pt>
    <dgm:pt modelId="{70FD06F1-B05B-A04D-B5BF-3BA0F32A4E98}" type="pres">
      <dgm:prSet presAssocID="{8974B427-2AE3-B743-B630-E4A4958A54C6}" presName="parentText" presStyleLbl="node1" presStyleIdx="3" presStyleCnt="4">
        <dgm:presLayoutVars>
          <dgm:chMax val="0"/>
          <dgm:bulletEnabled val="1"/>
        </dgm:presLayoutVars>
      </dgm:prSet>
      <dgm:spPr/>
    </dgm:pt>
    <dgm:pt modelId="{1DB95FEA-56DB-114A-B5B7-121405D2D1B8}" type="pres">
      <dgm:prSet presAssocID="{8974B427-2AE3-B743-B630-E4A4958A54C6}" presName="childText" presStyleLbl="revTx" presStyleIdx="3" presStyleCnt="4">
        <dgm:presLayoutVars>
          <dgm:bulletEnabled val="1"/>
        </dgm:presLayoutVars>
      </dgm:prSet>
      <dgm:spPr/>
    </dgm:pt>
  </dgm:ptLst>
  <dgm:cxnLst>
    <dgm:cxn modelId="{A64EC80F-9D77-9C4C-AA8A-EB401DC59DAA}" srcId="{69F8E282-73F6-AC43-9C7C-81323F2E3B18}" destId="{3410619A-EEC5-AA47-AF49-636325713CC6}" srcOrd="0" destOrd="0" parTransId="{C2D29AE7-4DCE-4043-BDBF-E2FCDDA610B4}" sibTransId="{A9BDEACD-D181-884E-B176-2197EC467483}"/>
    <dgm:cxn modelId="{4B810A1F-A745-7742-87B3-53F545ABBA8D}" type="presOf" srcId="{98EB9B72-194F-BA46-8144-C77D231D9560}" destId="{42E00037-94F6-8F4C-9F79-7A7FE9CDB202}" srcOrd="0" destOrd="0" presId="urn:microsoft.com/office/officeart/2005/8/layout/vList2"/>
    <dgm:cxn modelId="{6000E229-8B1A-C14E-9BAA-2C8C7AE71173}" type="presOf" srcId="{3CB443D8-4779-2D42-8C3E-D5DA3033E656}" destId="{1DB95FEA-56DB-114A-B5B7-121405D2D1B8}" srcOrd="0" destOrd="0" presId="urn:microsoft.com/office/officeart/2005/8/layout/vList2"/>
    <dgm:cxn modelId="{7ED0BE2B-F456-9248-B7FC-99DDF393551E}" srcId="{90928B68-E95E-714C-93CF-2CC8B4429CD7}" destId="{98EB9B72-194F-BA46-8144-C77D231D9560}" srcOrd="1" destOrd="0" parTransId="{A73326ED-3309-8B40-8F59-25DF11606A87}" sibTransId="{6354D877-4923-4540-9E9A-2AE143457AF0}"/>
    <dgm:cxn modelId="{8E2EF733-04D5-2F41-9A50-6103D90B23A5}" type="presOf" srcId="{7FF413C4-F136-2E4C-8AFD-B284339FFC3E}" destId="{C8D68804-59BE-E64A-8BC9-74AC217984F3}" srcOrd="0" destOrd="1" presId="urn:microsoft.com/office/officeart/2005/8/layout/vList2"/>
    <dgm:cxn modelId="{9A1D9666-1A9F-5F4E-AB55-2EF5F0E1DD1A}" type="presOf" srcId="{F90898C3-3A0F-8641-9D57-5906B8FBFF64}" destId="{C8D68804-59BE-E64A-8BC9-74AC217984F3}" srcOrd="0" destOrd="0" presId="urn:microsoft.com/office/officeart/2005/8/layout/vList2"/>
    <dgm:cxn modelId="{7AE88B54-417A-FC4A-AD99-3BD6BA28BB75}" srcId="{98EB9B72-194F-BA46-8144-C77D231D9560}" destId="{F90898C3-3A0F-8641-9D57-5906B8FBFF64}" srcOrd="0" destOrd="0" parTransId="{11731042-454A-EB40-96AD-24EBB6FD8404}" sibTransId="{1CC550DA-07A3-904E-A517-13BB583097A6}"/>
    <dgm:cxn modelId="{113E0156-740C-1346-9E68-3B7F24D3514E}" type="presOf" srcId="{3410619A-EEC5-AA47-AF49-636325713CC6}" destId="{A63BC20A-9D65-314E-8C92-0FE3A3CC5098}" srcOrd="0" destOrd="0" presId="urn:microsoft.com/office/officeart/2005/8/layout/vList2"/>
    <dgm:cxn modelId="{43128281-F4A5-0246-9F51-F5EF90586AD2}" srcId="{90928B68-E95E-714C-93CF-2CC8B4429CD7}" destId="{8974B427-2AE3-B743-B630-E4A4958A54C6}" srcOrd="3" destOrd="0" parTransId="{1064AF4E-6703-FC41-84E5-51B26A6A6049}" sibTransId="{CADFBDE4-C7D0-C84F-8339-2FCB2EB2DA4E}"/>
    <dgm:cxn modelId="{4B719185-6EFC-AC46-A54F-9D35587A5B1E}" type="presOf" srcId="{69F8E282-73F6-AC43-9C7C-81323F2E3B18}" destId="{EB5515C5-C40C-2043-BBF1-C0CF23B786AE}" srcOrd="0" destOrd="0" presId="urn:microsoft.com/office/officeart/2005/8/layout/vList2"/>
    <dgm:cxn modelId="{67E0AB89-0581-3F41-AE32-3FA6BC9932EC}" srcId="{98EB9B72-194F-BA46-8144-C77D231D9560}" destId="{7FF413C4-F136-2E4C-8AFD-B284339FFC3E}" srcOrd="1" destOrd="0" parTransId="{E8CC308E-7188-1E49-A542-6FEF656E792F}" sibTransId="{EF79DE1F-39C7-9F43-88F5-24413DCA193A}"/>
    <dgm:cxn modelId="{95CF7D97-D490-2B4B-8373-17847B1BBCC0}" srcId="{DE953B9A-A127-224C-A6AD-0235AAF24DB4}" destId="{DD506330-1382-4341-9185-E88F984DC7CA}" srcOrd="0" destOrd="0" parTransId="{7082B9E7-1766-CA4B-8483-81408436D7A0}" sibTransId="{FFB5A4DB-DB3C-094E-A8B3-7E0140FAB923}"/>
    <dgm:cxn modelId="{325C71A5-47E4-DC4B-8A34-ECD7B855CF3A}" srcId="{8974B427-2AE3-B743-B630-E4A4958A54C6}" destId="{3CB443D8-4779-2D42-8C3E-D5DA3033E656}" srcOrd="0" destOrd="0" parTransId="{F70854C5-BA5E-5C44-9084-30CAE68C15D4}" sibTransId="{B9EF3A3A-048C-8941-B184-2F5CB11A9F2A}"/>
    <dgm:cxn modelId="{FF4E83BE-56F1-1C48-8077-8DA16EB548CB}" type="presOf" srcId="{DD506330-1382-4341-9185-E88F984DC7CA}" destId="{112FC301-A3FF-934C-8782-51226714498E}" srcOrd="0" destOrd="0" presId="urn:microsoft.com/office/officeart/2005/8/layout/vList2"/>
    <dgm:cxn modelId="{992536BF-7D83-1942-ABC7-D12598C15366}" srcId="{90928B68-E95E-714C-93CF-2CC8B4429CD7}" destId="{DE953B9A-A127-224C-A6AD-0235AAF24DB4}" srcOrd="2" destOrd="0" parTransId="{FF416254-55E6-2440-B1CA-8BE606BBACEB}" sibTransId="{7F94BC2E-4AB8-1045-BC91-971BB71BCF20}"/>
    <dgm:cxn modelId="{9C8D11C7-2BEE-E349-9E14-E7FD0BA2DF2B}" type="presOf" srcId="{8974B427-2AE3-B743-B630-E4A4958A54C6}" destId="{70FD06F1-B05B-A04D-B5BF-3BA0F32A4E98}" srcOrd="0" destOrd="0" presId="urn:microsoft.com/office/officeart/2005/8/layout/vList2"/>
    <dgm:cxn modelId="{83B66DCC-0CA6-4148-A9C4-673B316FB70C}" type="presOf" srcId="{DE953B9A-A127-224C-A6AD-0235AAF24DB4}" destId="{715E7FB6-C286-E44E-A608-B4304BBFCDD2}" srcOrd="0" destOrd="0" presId="urn:microsoft.com/office/officeart/2005/8/layout/vList2"/>
    <dgm:cxn modelId="{47ADCAD8-1285-9843-B486-D11B0BA4D5B0}" type="presOf" srcId="{90928B68-E95E-714C-93CF-2CC8B4429CD7}" destId="{B5FA2103-E693-A944-B30C-141A4E043AA4}" srcOrd="0" destOrd="0" presId="urn:microsoft.com/office/officeart/2005/8/layout/vList2"/>
    <dgm:cxn modelId="{C3CD1EDB-A677-E44A-864D-4C7D2476AB8F}" srcId="{90928B68-E95E-714C-93CF-2CC8B4429CD7}" destId="{69F8E282-73F6-AC43-9C7C-81323F2E3B18}" srcOrd="0" destOrd="0" parTransId="{48DBD977-FC2F-C44E-85DE-5EAF985A4690}" sibTransId="{729FF3B0-BE4A-6E41-B6A9-A424E8E6FFAB}"/>
    <dgm:cxn modelId="{19A30FDF-25D8-5840-A9FE-7E6DA8FE2F38}" type="presParOf" srcId="{B5FA2103-E693-A944-B30C-141A4E043AA4}" destId="{EB5515C5-C40C-2043-BBF1-C0CF23B786AE}" srcOrd="0" destOrd="0" presId="urn:microsoft.com/office/officeart/2005/8/layout/vList2"/>
    <dgm:cxn modelId="{7924262D-A99B-C94E-93DB-BD053F3F1EE4}" type="presParOf" srcId="{B5FA2103-E693-A944-B30C-141A4E043AA4}" destId="{A63BC20A-9D65-314E-8C92-0FE3A3CC5098}" srcOrd="1" destOrd="0" presId="urn:microsoft.com/office/officeart/2005/8/layout/vList2"/>
    <dgm:cxn modelId="{E020D764-9C4E-934C-8F40-CA95B7FB4964}" type="presParOf" srcId="{B5FA2103-E693-A944-B30C-141A4E043AA4}" destId="{42E00037-94F6-8F4C-9F79-7A7FE9CDB202}" srcOrd="2" destOrd="0" presId="urn:microsoft.com/office/officeart/2005/8/layout/vList2"/>
    <dgm:cxn modelId="{8C13F5F6-DBC3-0740-9625-A32F25A117EA}" type="presParOf" srcId="{B5FA2103-E693-A944-B30C-141A4E043AA4}" destId="{C8D68804-59BE-E64A-8BC9-74AC217984F3}" srcOrd="3" destOrd="0" presId="urn:microsoft.com/office/officeart/2005/8/layout/vList2"/>
    <dgm:cxn modelId="{8DE0D8C2-D1B5-5C4C-819D-8425E5EEFAE6}" type="presParOf" srcId="{B5FA2103-E693-A944-B30C-141A4E043AA4}" destId="{715E7FB6-C286-E44E-A608-B4304BBFCDD2}" srcOrd="4" destOrd="0" presId="urn:microsoft.com/office/officeart/2005/8/layout/vList2"/>
    <dgm:cxn modelId="{E9A904E9-44D1-F645-9C3A-FBDD7E1C11BD}" type="presParOf" srcId="{B5FA2103-E693-A944-B30C-141A4E043AA4}" destId="{112FC301-A3FF-934C-8782-51226714498E}" srcOrd="5" destOrd="0" presId="urn:microsoft.com/office/officeart/2005/8/layout/vList2"/>
    <dgm:cxn modelId="{8A7E6DAE-B3E0-D647-8F72-E0D99C0D69C2}" type="presParOf" srcId="{B5FA2103-E693-A944-B30C-141A4E043AA4}" destId="{70FD06F1-B05B-A04D-B5BF-3BA0F32A4E98}" srcOrd="6" destOrd="0" presId="urn:microsoft.com/office/officeart/2005/8/layout/vList2"/>
    <dgm:cxn modelId="{E87BF305-79E9-1741-A071-065B72CAE308}" type="presParOf" srcId="{B5FA2103-E693-A944-B30C-141A4E043AA4}" destId="{1DB95FEA-56DB-114A-B5B7-121405D2D1B8}" srcOrd="7"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6.xml><?xml version="1.0" encoding="utf-8"?>
<dgm:dataModel xmlns:dgm="http://schemas.openxmlformats.org/drawingml/2006/diagram" xmlns:a="http://schemas.openxmlformats.org/drawingml/2006/main">
  <dgm:ptLst>
    <dgm:pt modelId="{38E5E690-64C8-4F48-AE33-85192A8CAF09}" type="doc">
      <dgm:prSet loTypeId="urn:microsoft.com/office/officeart/2005/8/layout/pyramid2" loCatId="pyramid" qsTypeId="urn:microsoft.com/office/officeart/2005/8/quickstyle/simple1" qsCatId="simple" csTypeId="urn:microsoft.com/office/officeart/2005/8/colors/accent1_2" csCatId="accent1"/>
      <dgm:spPr/>
      <dgm:t>
        <a:bodyPr/>
        <a:lstStyle/>
        <a:p>
          <a:endParaRPr lang="en-GB"/>
        </a:p>
      </dgm:t>
    </dgm:pt>
    <dgm:pt modelId="{A8F18282-7F55-5E43-A8E2-5EA6B75A5123}">
      <dgm:prSet custT="1"/>
      <dgm:spPr/>
      <dgm:t>
        <a:bodyPr/>
        <a:lstStyle/>
        <a:p>
          <a:r>
            <a:rPr lang="en-US" sz="1600"/>
            <a:t>Advanced Data Types</a:t>
          </a:r>
          <a:endParaRPr lang="en-IN" sz="1600"/>
        </a:p>
      </dgm:t>
    </dgm:pt>
    <dgm:pt modelId="{7E852017-048D-754C-850A-D5DBF775B071}" type="parTrans" cxnId="{646FD2C3-CB17-9249-8886-9D531C40707E}">
      <dgm:prSet/>
      <dgm:spPr/>
      <dgm:t>
        <a:bodyPr/>
        <a:lstStyle/>
        <a:p>
          <a:endParaRPr lang="en-GB"/>
        </a:p>
      </dgm:t>
    </dgm:pt>
    <dgm:pt modelId="{F8C3EBFD-52F0-7342-A7BB-F0B4000F4D52}" type="sibTrans" cxnId="{646FD2C3-CB17-9249-8886-9D531C40707E}">
      <dgm:prSet/>
      <dgm:spPr/>
      <dgm:t>
        <a:bodyPr/>
        <a:lstStyle/>
        <a:p>
          <a:endParaRPr lang="en-GB"/>
        </a:p>
      </dgm:t>
    </dgm:pt>
    <dgm:pt modelId="{BC68C741-0DC7-B142-81B3-44BE632BC4BB}">
      <dgm:prSet custT="1"/>
      <dgm:spPr/>
      <dgm:t>
        <a:bodyPr/>
        <a:lstStyle/>
        <a:p>
          <a:r>
            <a:rPr lang="en-US" sz="1600"/>
            <a:t>Deductive database, </a:t>
          </a:r>
          <a:endParaRPr lang="en-IN" sz="1600"/>
        </a:p>
      </dgm:t>
    </dgm:pt>
    <dgm:pt modelId="{55B180D1-8032-C141-934A-05CBD7A78307}" type="parTrans" cxnId="{B72DB766-ED20-E542-8DD7-0DAA2C875FF5}">
      <dgm:prSet/>
      <dgm:spPr/>
      <dgm:t>
        <a:bodyPr/>
        <a:lstStyle/>
        <a:p>
          <a:endParaRPr lang="en-GB"/>
        </a:p>
      </dgm:t>
    </dgm:pt>
    <dgm:pt modelId="{B8A6E503-748D-AB41-A04D-D60BDE1DE66D}" type="sibTrans" cxnId="{B72DB766-ED20-E542-8DD7-0DAA2C875FF5}">
      <dgm:prSet/>
      <dgm:spPr/>
      <dgm:t>
        <a:bodyPr/>
        <a:lstStyle/>
        <a:p>
          <a:endParaRPr lang="en-GB"/>
        </a:p>
      </dgm:t>
    </dgm:pt>
    <dgm:pt modelId="{846004CD-CE49-8644-BF85-2640F0C43D81}">
      <dgm:prSet custT="1"/>
      <dgm:spPr/>
      <dgm:t>
        <a:bodyPr/>
        <a:lstStyle/>
        <a:p>
          <a:r>
            <a:rPr lang="en-US" sz="1600" dirty="0"/>
            <a:t>Temporal database, </a:t>
          </a:r>
          <a:endParaRPr lang="en-IN" sz="1600" dirty="0"/>
        </a:p>
      </dgm:t>
    </dgm:pt>
    <dgm:pt modelId="{7C8D41C9-8DFA-2A4B-94BA-08E39984A54D}" type="parTrans" cxnId="{75D6BE20-8367-0848-BE30-C0A018DFD315}">
      <dgm:prSet/>
      <dgm:spPr/>
      <dgm:t>
        <a:bodyPr/>
        <a:lstStyle/>
        <a:p>
          <a:endParaRPr lang="en-GB"/>
        </a:p>
      </dgm:t>
    </dgm:pt>
    <dgm:pt modelId="{45EF6752-6D27-E74C-9D1F-C09DAFFC4577}" type="sibTrans" cxnId="{75D6BE20-8367-0848-BE30-C0A018DFD315}">
      <dgm:prSet/>
      <dgm:spPr/>
      <dgm:t>
        <a:bodyPr/>
        <a:lstStyle/>
        <a:p>
          <a:endParaRPr lang="en-GB"/>
        </a:p>
      </dgm:t>
    </dgm:pt>
    <dgm:pt modelId="{C0E310F4-8F18-9A46-A6B9-8F188E8F871F}">
      <dgm:prSet custT="1"/>
      <dgm:spPr/>
      <dgm:t>
        <a:bodyPr/>
        <a:lstStyle/>
        <a:p>
          <a:r>
            <a:rPr lang="en-US" sz="1600"/>
            <a:t>Constraint in database, </a:t>
          </a:r>
          <a:endParaRPr lang="en-IN" sz="1600"/>
        </a:p>
      </dgm:t>
    </dgm:pt>
    <dgm:pt modelId="{8CCD7879-5981-B840-8184-DFE2BC7EBA81}" type="parTrans" cxnId="{934F4796-4AA7-8243-84CF-70FCC3E13B5C}">
      <dgm:prSet/>
      <dgm:spPr/>
      <dgm:t>
        <a:bodyPr/>
        <a:lstStyle/>
        <a:p>
          <a:endParaRPr lang="en-GB"/>
        </a:p>
      </dgm:t>
    </dgm:pt>
    <dgm:pt modelId="{462AA6B7-9D49-3343-B5BC-4C1F633E06EE}" type="sibTrans" cxnId="{934F4796-4AA7-8243-84CF-70FCC3E13B5C}">
      <dgm:prSet/>
      <dgm:spPr/>
      <dgm:t>
        <a:bodyPr/>
        <a:lstStyle/>
        <a:p>
          <a:endParaRPr lang="en-GB"/>
        </a:p>
      </dgm:t>
    </dgm:pt>
    <dgm:pt modelId="{2DE4276A-EC12-6D41-83C2-A4801D4ED155}">
      <dgm:prSet custT="1"/>
      <dgm:spPr/>
      <dgm:t>
        <a:bodyPr/>
        <a:lstStyle/>
        <a:p>
          <a:r>
            <a:rPr lang="en-US" sz="1600"/>
            <a:t>Database and XML, </a:t>
          </a:r>
          <a:endParaRPr lang="en-IN" sz="1600"/>
        </a:p>
      </dgm:t>
    </dgm:pt>
    <dgm:pt modelId="{D7E1E0C9-7734-7242-851A-05CF43B2601F}" type="parTrans" cxnId="{5CCECB41-16C1-8C4C-92F9-068DAD7C2727}">
      <dgm:prSet/>
      <dgm:spPr/>
      <dgm:t>
        <a:bodyPr/>
        <a:lstStyle/>
        <a:p>
          <a:endParaRPr lang="en-GB"/>
        </a:p>
      </dgm:t>
    </dgm:pt>
    <dgm:pt modelId="{A922C23E-C013-7B40-BB6C-39D918431EB2}" type="sibTrans" cxnId="{5CCECB41-16C1-8C4C-92F9-068DAD7C2727}">
      <dgm:prSet/>
      <dgm:spPr/>
      <dgm:t>
        <a:bodyPr/>
        <a:lstStyle/>
        <a:p>
          <a:endParaRPr lang="en-GB"/>
        </a:p>
      </dgm:t>
    </dgm:pt>
    <dgm:pt modelId="{C5D26B87-E522-0148-9110-2673BA15515B}">
      <dgm:prSet custT="1"/>
      <dgm:spPr/>
      <dgm:t>
        <a:bodyPr/>
        <a:lstStyle/>
        <a:p>
          <a:r>
            <a:rPr lang="en-US" sz="1600" dirty="0"/>
            <a:t>New database applications and architectures:</a:t>
          </a:r>
          <a:endParaRPr lang="en-IN" sz="1600" dirty="0"/>
        </a:p>
      </dgm:t>
    </dgm:pt>
    <dgm:pt modelId="{3C2B5AE2-E484-A247-AE2D-CC9A3A3C6DC0}" type="parTrans" cxnId="{20D70834-3D1D-594D-B1C2-20B0C9E8B8F6}">
      <dgm:prSet/>
      <dgm:spPr/>
      <dgm:t>
        <a:bodyPr/>
        <a:lstStyle/>
        <a:p>
          <a:endParaRPr lang="en-GB"/>
        </a:p>
      </dgm:t>
    </dgm:pt>
    <dgm:pt modelId="{DB827E1F-1255-314A-8ED2-B6F6F036F063}" type="sibTrans" cxnId="{20D70834-3D1D-594D-B1C2-20B0C9E8B8F6}">
      <dgm:prSet/>
      <dgm:spPr/>
      <dgm:t>
        <a:bodyPr/>
        <a:lstStyle/>
        <a:p>
          <a:endParaRPr lang="en-GB"/>
        </a:p>
      </dgm:t>
    </dgm:pt>
    <dgm:pt modelId="{FC9A5B2E-CA46-5345-B3E3-52B355A25CBB}" type="pres">
      <dgm:prSet presAssocID="{38E5E690-64C8-4F48-AE33-85192A8CAF09}" presName="compositeShape" presStyleCnt="0">
        <dgm:presLayoutVars>
          <dgm:dir/>
          <dgm:resizeHandles/>
        </dgm:presLayoutVars>
      </dgm:prSet>
      <dgm:spPr/>
    </dgm:pt>
    <dgm:pt modelId="{2AC75367-BA5F-0647-B2CE-A400EBE166CD}" type="pres">
      <dgm:prSet presAssocID="{38E5E690-64C8-4F48-AE33-85192A8CAF09}" presName="pyramid" presStyleLbl="node1" presStyleIdx="0" presStyleCnt="1"/>
      <dgm:spPr/>
    </dgm:pt>
    <dgm:pt modelId="{37771164-606B-2A43-980B-5DE6ACD96FBB}" type="pres">
      <dgm:prSet presAssocID="{38E5E690-64C8-4F48-AE33-85192A8CAF09}" presName="theList" presStyleCnt="0"/>
      <dgm:spPr/>
    </dgm:pt>
    <dgm:pt modelId="{8510C671-61A8-304F-8340-D7FA67714231}" type="pres">
      <dgm:prSet presAssocID="{A8F18282-7F55-5E43-A8E2-5EA6B75A5123}" presName="aNode" presStyleLbl="fgAcc1" presStyleIdx="0" presStyleCnt="6">
        <dgm:presLayoutVars>
          <dgm:bulletEnabled val="1"/>
        </dgm:presLayoutVars>
      </dgm:prSet>
      <dgm:spPr/>
    </dgm:pt>
    <dgm:pt modelId="{62D1920C-B33A-3B4F-A9AC-5A17D2DCC8C5}" type="pres">
      <dgm:prSet presAssocID="{A8F18282-7F55-5E43-A8E2-5EA6B75A5123}" presName="aSpace" presStyleCnt="0"/>
      <dgm:spPr/>
    </dgm:pt>
    <dgm:pt modelId="{A76236D1-94D4-F440-A73C-FF5A76C16ABC}" type="pres">
      <dgm:prSet presAssocID="{BC68C741-0DC7-B142-81B3-44BE632BC4BB}" presName="aNode" presStyleLbl="fgAcc1" presStyleIdx="1" presStyleCnt="6">
        <dgm:presLayoutVars>
          <dgm:bulletEnabled val="1"/>
        </dgm:presLayoutVars>
      </dgm:prSet>
      <dgm:spPr/>
    </dgm:pt>
    <dgm:pt modelId="{D7123109-85F7-CA41-91E8-93EB5E19A3A8}" type="pres">
      <dgm:prSet presAssocID="{BC68C741-0DC7-B142-81B3-44BE632BC4BB}" presName="aSpace" presStyleCnt="0"/>
      <dgm:spPr/>
    </dgm:pt>
    <dgm:pt modelId="{AC8999E9-E540-CA4F-B7C5-F7038FCC5062}" type="pres">
      <dgm:prSet presAssocID="{846004CD-CE49-8644-BF85-2640F0C43D81}" presName="aNode" presStyleLbl="fgAcc1" presStyleIdx="2" presStyleCnt="6">
        <dgm:presLayoutVars>
          <dgm:bulletEnabled val="1"/>
        </dgm:presLayoutVars>
      </dgm:prSet>
      <dgm:spPr/>
    </dgm:pt>
    <dgm:pt modelId="{61A71277-F130-6245-8B48-7EC8EF3B9C8D}" type="pres">
      <dgm:prSet presAssocID="{846004CD-CE49-8644-BF85-2640F0C43D81}" presName="aSpace" presStyleCnt="0"/>
      <dgm:spPr/>
    </dgm:pt>
    <dgm:pt modelId="{CC82DDEA-4BB2-F247-B77B-063C2E65D210}" type="pres">
      <dgm:prSet presAssocID="{C0E310F4-8F18-9A46-A6B9-8F188E8F871F}" presName="aNode" presStyleLbl="fgAcc1" presStyleIdx="3" presStyleCnt="6">
        <dgm:presLayoutVars>
          <dgm:bulletEnabled val="1"/>
        </dgm:presLayoutVars>
      </dgm:prSet>
      <dgm:spPr/>
    </dgm:pt>
    <dgm:pt modelId="{C22C153F-A69E-D64C-B381-3446D6405C53}" type="pres">
      <dgm:prSet presAssocID="{C0E310F4-8F18-9A46-A6B9-8F188E8F871F}" presName="aSpace" presStyleCnt="0"/>
      <dgm:spPr/>
    </dgm:pt>
    <dgm:pt modelId="{BD4AA520-57C8-0946-9777-AEF531A23E49}" type="pres">
      <dgm:prSet presAssocID="{2DE4276A-EC12-6D41-83C2-A4801D4ED155}" presName="aNode" presStyleLbl="fgAcc1" presStyleIdx="4" presStyleCnt="6">
        <dgm:presLayoutVars>
          <dgm:bulletEnabled val="1"/>
        </dgm:presLayoutVars>
      </dgm:prSet>
      <dgm:spPr/>
    </dgm:pt>
    <dgm:pt modelId="{4069F18C-94F3-D04E-B577-EA48467CCBA5}" type="pres">
      <dgm:prSet presAssocID="{2DE4276A-EC12-6D41-83C2-A4801D4ED155}" presName="aSpace" presStyleCnt="0"/>
      <dgm:spPr/>
    </dgm:pt>
    <dgm:pt modelId="{F955124F-673F-404E-8C47-922C71734AA9}" type="pres">
      <dgm:prSet presAssocID="{C5D26B87-E522-0148-9110-2673BA15515B}" presName="aNode" presStyleLbl="fgAcc1" presStyleIdx="5" presStyleCnt="6">
        <dgm:presLayoutVars>
          <dgm:bulletEnabled val="1"/>
        </dgm:presLayoutVars>
      </dgm:prSet>
      <dgm:spPr/>
    </dgm:pt>
    <dgm:pt modelId="{C22944E2-3749-C74F-AA18-BDBDD10858B7}" type="pres">
      <dgm:prSet presAssocID="{C5D26B87-E522-0148-9110-2673BA15515B}" presName="aSpace" presStyleCnt="0"/>
      <dgm:spPr/>
    </dgm:pt>
  </dgm:ptLst>
  <dgm:cxnLst>
    <dgm:cxn modelId="{FC80520C-7FD1-9B4A-AB4E-B65742F10506}" type="presOf" srcId="{A8F18282-7F55-5E43-A8E2-5EA6B75A5123}" destId="{8510C671-61A8-304F-8340-D7FA67714231}" srcOrd="0" destOrd="0" presId="urn:microsoft.com/office/officeart/2005/8/layout/pyramid2"/>
    <dgm:cxn modelId="{75D6BE20-8367-0848-BE30-C0A018DFD315}" srcId="{38E5E690-64C8-4F48-AE33-85192A8CAF09}" destId="{846004CD-CE49-8644-BF85-2640F0C43D81}" srcOrd="2" destOrd="0" parTransId="{7C8D41C9-8DFA-2A4B-94BA-08E39984A54D}" sibTransId="{45EF6752-6D27-E74C-9D1F-C09DAFFC4577}"/>
    <dgm:cxn modelId="{8A774324-25CC-1B42-B077-29A0FE794A06}" type="presOf" srcId="{846004CD-CE49-8644-BF85-2640F0C43D81}" destId="{AC8999E9-E540-CA4F-B7C5-F7038FCC5062}" srcOrd="0" destOrd="0" presId="urn:microsoft.com/office/officeart/2005/8/layout/pyramid2"/>
    <dgm:cxn modelId="{D1F3822D-8935-F348-8CB3-FEE713EC0914}" type="presOf" srcId="{C0E310F4-8F18-9A46-A6B9-8F188E8F871F}" destId="{CC82DDEA-4BB2-F247-B77B-063C2E65D210}" srcOrd="0" destOrd="0" presId="urn:microsoft.com/office/officeart/2005/8/layout/pyramid2"/>
    <dgm:cxn modelId="{20D70834-3D1D-594D-B1C2-20B0C9E8B8F6}" srcId="{38E5E690-64C8-4F48-AE33-85192A8CAF09}" destId="{C5D26B87-E522-0148-9110-2673BA15515B}" srcOrd="5" destOrd="0" parTransId="{3C2B5AE2-E484-A247-AE2D-CC9A3A3C6DC0}" sibTransId="{DB827E1F-1255-314A-8ED2-B6F6F036F063}"/>
    <dgm:cxn modelId="{8B1F745E-5E56-3540-9621-B88EB63EBDC1}" type="presOf" srcId="{BC68C741-0DC7-B142-81B3-44BE632BC4BB}" destId="{A76236D1-94D4-F440-A73C-FF5A76C16ABC}" srcOrd="0" destOrd="0" presId="urn:microsoft.com/office/officeart/2005/8/layout/pyramid2"/>
    <dgm:cxn modelId="{5CCECB41-16C1-8C4C-92F9-068DAD7C2727}" srcId="{38E5E690-64C8-4F48-AE33-85192A8CAF09}" destId="{2DE4276A-EC12-6D41-83C2-A4801D4ED155}" srcOrd="4" destOrd="0" parTransId="{D7E1E0C9-7734-7242-851A-05CF43B2601F}" sibTransId="{A922C23E-C013-7B40-BB6C-39D918431EB2}"/>
    <dgm:cxn modelId="{B72DB766-ED20-E542-8DD7-0DAA2C875FF5}" srcId="{38E5E690-64C8-4F48-AE33-85192A8CAF09}" destId="{BC68C741-0DC7-B142-81B3-44BE632BC4BB}" srcOrd="1" destOrd="0" parTransId="{55B180D1-8032-C141-934A-05CBD7A78307}" sibTransId="{B8A6E503-748D-AB41-A04D-D60BDE1DE66D}"/>
    <dgm:cxn modelId="{90CB4D4F-759D-9949-B2C9-749AEC1D402F}" type="presOf" srcId="{2DE4276A-EC12-6D41-83C2-A4801D4ED155}" destId="{BD4AA520-57C8-0946-9777-AEF531A23E49}" srcOrd="0" destOrd="0" presId="urn:microsoft.com/office/officeart/2005/8/layout/pyramid2"/>
    <dgm:cxn modelId="{F6C64684-3502-6145-BA47-5B2F89C3171D}" type="presOf" srcId="{C5D26B87-E522-0148-9110-2673BA15515B}" destId="{F955124F-673F-404E-8C47-922C71734AA9}" srcOrd="0" destOrd="0" presId="urn:microsoft.com/office/officeart/2005/8/layout/pyramid2"/>
    <dgm:cxn modelId="{934F4796-4AA7-8243-84CF-70FCC3E13B5C}" srcId="{38E5E690-64C8-4F48-AE33-85192A8CAF09}" destId="{C0E310F4-8F18-9A46-A6B9-8F188E8F871F}" srcOrd="3" destOrd="0" parTransId="{8CCD7879-5981-B840-8184-DFE2BC7EBA81}" sibTransId="{462AA6B7-9D49-3343-B5BC-4C1F633E06EE}"/>
    <dgm:cxn modelId="{646FD2C3-CB17-9249-8886-9D531C40707E}" srcId="{38E5E690-64C8-4F48-AE33-85192A8CAF09}" destId="{A8F18282-7F55-5E43-A8E2-5EA6B75A5123}" srcOrd="0" destOrd="0" parTransId="{7E852017-048D-754C-850A-D5DBF775B071}" sibTransId="{F8C3EBFD-52F0-7342-A7BB-F0B4000F4D52}"/>
    <dgm:cxn modelId="{D9E87AC9-060D-3440-AA32-E99C5EB27D35}" type="presOf" srcId="{38E5E690-64C8-4F48-AE33-85192A8CAF09}" destId="{FC9A5B2E-CA46-5345-B3E3-52B355A25CBB}" srcOrd="0" destOrd="0" presId="urn:microsoft.com/office/officeart/2005/8/layout/pyramid2"/>
    <dgm:cxn modelId="{BC846EAF-A43D-804F-BFF3-45FDB38A18A5}" type="presParOf" srcId="{FC9A5B2E-CA46-5345-B3E3-52B355A25CBB}" destId="{2AC75367-BA5F-0647-B2CE-A400EBE166CD}" srcOrd="0" destOrd="0" presId="urn:microsoft.com/office/officeart/2005/8/layout/pyramid2"/>
    <dgm:cxn modelId="{88535E3B-E7BA-D142-81DA-413CDFF7C246}" type="presParOf" srcId="{FC9A5B2E-CA46-5345-B3E3-52B355A25CBB}" destId="{37771164-606B-2A43-980B-5DE6ACD96FBB}" srcOrd="1" destOrd="0" presId="urn:microsoft.com/office/officeart/2005/8/layout/pyramid2"/>
    <dgm:cxn modelId="{0F8ED6DB-F4DB-0E40-8602-2FC0F7FE14A3}" type="presParOf" srcId="{37771164-606B-2A43-980B-5DE6ACD96FBB}" destId="{8510C671-61A8-304F-8340-D7FA67714231}" srcOrd="0" destOrd="0" presId="urn:microsoft.com/office/officeart/2005/8/layout/pyramid2"/>
    <dgm:cxn modelId="{427DF794-2914-F44C-8A00-C5020494EFE1}" type="presParOf" srcId="{37771164-606B-2A43-980B-5DE6ACD96FBB}" destId="{62D1920C-B33A-3B4F-A9AC-5A17D2DCC8C5}" srcOrd="1" destOrd="0" presId="urn:microsoft.com/office/officeart/2005/8/layout/pyramid2"/>
    <dgm:cxn modelId="{D2AD240E-F241-DA40-B4F7-778A83AA8FEF}" type="presParOf" srcId="{37771164-606B-2A43-980B-5DE6ACD96FBB}" destId="{A76236D1-94D4-F440-A73C-FF5A76C16ABC}" srcOrd="2" destOrd="0" presId="urn:microsoft.com/office/officeart/2005/8/layout/pyramid2"/>
    <dgm:cxn modelId="{E44D0261-6A41-1A4D-A5C6-AEFBE34865AB}" type="presParOf" srcId="{37771164-606B-2A43-980B-5DE6ACD96FBB}" destId="{D7123109-85F7-CA41-91E8-93EB5E19A3A8}" srcOrd="3" destOrd="0" presId="urn:microsoft.com/office/officeart/2005/8/layout/pyramid2"/>
    <dgm:cxn modelId="{B8A4EE1A-7E25-904C-A594-9E76DFF47723}" type="presParOf" srcId="{37771164-606B-2A43-980B-5DE6ACD96FBB}" destId="{AC8999E9-E540-CA4F-B7C5-F7038FCC5062}" srcOrd="4" destOrd="0" presId="urn:microsoft.com/office/officeart/2005/8/layout/pyramid2"/>
    <dgm:cxn modelId="{167A6742-4AB3-C744-91A1-C7EF8F61E72D}" type="presParOf" srcId="{37771164-606B-2A43-980B-5DE6ACD96FBB}" destId="{61A71277-F130-6245-8B48-7EC8EF3B9C8D}" srcOrd="5" destOrd="0" presId="urn:microsoft.com/office/officeart/2005/8/layout/pyramid2"/>
    <dgm:cxn modelId="{B5A8F777-792C-D84A-876F-26D85925884E}" type="presParOf" srcId="{37771164-606B-2A43-980B-5DE6ACD96FBB}" destId="{CC82DDEA-4BB2-F247-B77B-063C2E65D210}" srcOrd="6" destOrd="0" presId="urn:microsoft.com/office/officeart/2005/8/layout/pyramid2"/>
    <dgm:cxn modelId="{EDC5E672-EBA7-F644-91BD-D9727A645047}" type="presParOf" srcId="{37771164-606B-2A43-980B-5DE6ACD96FBB}" destId="{C22C153F-A69E-D64C-B381-3446D6405C53}" srcOrd="7" destOrd="0" presId="urn:microsoft.com/office/officeart/2005/8/layout/pyramid2"/>
    <dgm:cxn modelId="{2E0B888A-E338-BD4D-A5FF-1B3E7694E48D}" type="presParOf" srcId="{37771164-606B-2A43-980B-5DE6ACD96FBB}" destId="{BD4AA520-57C8-0946-9777-AEF531A23E49}" srcOrd="8" destOrd="0" presId="urn:microsoft.com/office/officeart/2005/8/layout/pyramid2"/>
    <dgm:cxn modelId="{38ACDB32-0880-8C40-A6CF-803B34013DAE}" type="presParOf" srcId="{37771164-606B-2A43-980B-5DE6ACD96FBB}" destId="{4069F18C-94F3-D04E-B577-EA48467CCBA5}" srcOrd="9" destOrd="0" presId="urn:microsoft.com/office/officeart/2005/8/layout/pyramid2"/>
    <dgm:cxn modelId="{96014737-79C5-9F4E-B949-6BBDECE3582C}" type="presParOf" srcId="{37771164-606B-2A43-980B-5DE6ACD96FBB}" destId="{F955124F-673F-404E-8C47-922C71734AA9}" srcOrd="10" destOrd="0" presId="urn:microsoft.com/office/officeart/2005/8/layout/pyramid2"/>
    <dgm:cxn modelId="{9CB2E383-3E1D-FD49-B57C-2C1E0DF9BFC8}" type="presParOf" srcId="{37771164-606B-2A43-980B-5DE6ACD96FBB}" destId="{C22944E2-3749-C74F-AA18-BDBDD10858B7}" srcOrd="11" destOrd="0" presId="urn:microsoft.com/office/officeart/2005/8/layout/pyramid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C7C1E19-653F-1C4E-AC44-602BF6A107DF}" type="doc">
      <dgm:prSet loTypeId="urn:microsoft.com/office/officeart/2005/8/layout/vList2" loCatId="" qsTypeId="urn:microsoft.com/office/officeart/2005/8/quickstyle/simple3" qsCatId="simple" csTypeId="urn:microsoft.com/office/officeart/2005/8/colors/colorful5" csCatId="colorful" phldr="1"/>
      <dgm:spPr/>
      <dgm:t>
        <a:bodyPr/>
        <a:lstStyle/>
        <a:p>
          <a:endParaRPr lang="en-GB"/>
        </a:p>
      </dgm:t>
    </dgm:pt>
    <dgm:pt modelId="{0421B663-E909-3245-BED4-E855F36A456A}">
      <dgm:prSet phldrT="[Text]"/>
      <dgm:spPr/>
      <dgm:t>
        <a:bodyPr/>
        <a:lstStyle/>
        <a:p>
          <a:pPr algn="just"/>
          <a:r>
            <a:rPr lang="en-IN" b="1" i="0" dirty="0"/>
            <a:t>Geographic Data :</a:t>
          </a:r>
          <a:endParaRPr lang="en-GB" dirty="0"/>
        </a:p>
      </dgm:t>
    </dgm:pt>
    <dgm:pt modelId="{35BA24D2-A0A9-144B-8F12-BD6EE8F498AF}" type="parTrans" cxnId="{AAA977B9-B865-B041-A176-44767799CAF8}">
      <dgm:prSet/>
      <dgm:spPr/>
      <dgm:t>
        <a:bodyPr/>
        <a:lstStyle/>
        <a:p>
          <a:endParaRPr lang="en-GB"/>
        </a:p>
      </dgm:t>
    </dgm:pt>
    <dgm:pt modelId="{A145AEB6-7249-2245-A764-6728A98EDA87}" type="sibTrans" cxnId="{AAA977B9-B865-B041-A176-44767799CAF8}">
      <dgm:prSet/>
      <dgm:spPr/>
      <dgm:t>
        <a:bodyPr/>
        <a:lstStyle/>
        <a:p>
          <a:endParaRPr lang="en-GB"/>
        </a:p>
      </dgm:t>
    </dgm:pt>
    <dgm:pt modelId="{631E0607-DE27-9548-AB50-7F5A0ECCD0E1}">
      <dgm:prSet/>
      <dgm:spPr/>
      <dgm:t>
        <a:bodyPr/>
        <a:lstStyle/>
        <a:p>
          <a:pPr algn="just"/>
          <a:r>
            <a:rPr lang="en-IN" b="0" i="0" dirty="0"/>
            <a:t>Geographic data is simply a collection of information that can describe objects and things with relation to space (Here space stands for position). Often this is done with x, y coordinates or longitudes and latitudes</a:t>
          </a:r>
        </a:p>
      </dgm:t>
    </dgm:pt>
    <dgm:pt modelId="{397CD571-D5FC-CE46-8B99-AA9AD2C61BBB}" type="parTrans" cxnId="{0C435185-F4C9-9A4A-8C02-F242B0EEA668}">
      <dgm:prSet/>
      <dgm:spPr/>
      <dgm:t>
        <a:bodyPr/>
        <a:lstStyle/>
        <a:p>
          <a:endParaRPr lang="en-GB"/>
        </a:p>
      </dgm:t>
    </dgm:pt>
    <dgm:pt modelId="{39C6D112-AD80-E44D-AF10-61CA37842CF7}" type="sibTrans" cxnId="{0C435185-F4C9-9A4A-8C02-F242B0EEA668}">
      <dgm:prSet/>
      <dgm:spPr/>
      <dgm:t>
        <a:bodyPr/>
        <a:lstStyle/>
        <a:p>
          <a:endParaRPr lang="en-GB"/>
        </a:p>
      </dgm:t>
    </dgm:pt>
    <dgm:pt modelId="{D53ABD2E-A35D-FB48-A94A-BA7AAA31A520}">
      <dgm:prSet/>
      <dgm:spPr/>
      <dgm:t>
        <a:bodyPr/>
        <a:lstStyle/>
        <a:p>
          <a:pPr algn="just"/>
          <a:r>
            <a:rPr lang="en-IN" b="1" i="0" dirty="0"/>
            <a:t>Spatial Data :</a:t>
          </a:r>
          <a:endParaRPr lang="en-IN" b="0" i="0" dirty="0"/>
        </a:p>
      </dgm:t>
    </dgm:pt>
    <dgm:pt modelId="{C39CAEFF-A753-474E-AF4E-DA75642807B7}" type="parTrans" cxnId="{3F6ACE61-D572-D142-9B37-73C1A51C03C5}">
      <dgm:prSet/>
      <dgm:spPr/>
      <dgm:t>
        <a:bodyPr/>
        <a:lstStyle/>
        <a:p>
          <a:endParaRPr lang="en-GB"/>
        </a:p>
      </dgm:t>
    </dgm:pt>
    <dgm:pt modelId="{0776750E-6C43-1D4E-A98A-9E8748CECCC0}" type="sibTrans" cxnId="{3F6ACE61-D572-D142-9B37-73C1A51C03C5}">
      <dgm:prSet/>
      <dgm:spPr/>
      <dgm:t>
        <a:bodyPr/>
        <a:lstStyle/>
        <a:p>
          <a:endParaRPr lang="en-GB"/>
        </a:p>
      </dgm:t>
    </dgm:pt>
    <dgm:pt modelId="{D76AE865-C80F-F948-8BB6-E28BB11F3BAB}">
      <dgm:prSet/>
      <dgm:spPr/>
      <dgm:t>
        <a:bodyPr/>
        <a:lstStyle/>
        <a:p>
          <a:pPr algn="just"/>
          <a:r>
            <a:rPr lang="en-GB" dirty="0"/>
            <a:t>Spatial data is also known as geospatial data or geographic information it is the data or information that identifies the geographic location of features and boundaries on Earth, such as natural or constructed features.</a:t>
          </a:r>
          <a:endParaRPr lang="en-IN" b="0" i="0" dirty="0"/>
        </a:p>
      </dgm:t>
    </dgm:pt>
    <dgm:pt modelId="{07CCBF28-90FD-2D4F-A576-BF9A4849FDDF}" type="parTrans" cxnId="{BF5C2209-9BF1-1346-86B3-097CBDECA4D8}">
      <dgm:prSet/>
      <dgm:spPr/>
      <dgm:t>
        <a:bodyPr/>
        <a:lstStyle/>
        <a:p>
          <a:endParaRPr lang="en-GB"/>
        </a:p>
      </dgm:t>
    </dgm:pt>
    <dgm:pt modelId="{0C072168-486A-D043-8B51-AAE739DC6AD3}" type="sibTrans" cxnId="{BF5C2209-9BF1-1346-86B3-097CBDECA4D8}">
      <dgm:prSet/>
      <dgm:spPr/>
      <dgm:t>
        <a:bodyPr/>
        <a:lstStyle/>
        <a:p>
          <a:endParaRPr lang="en-GB"/>
        </a:p>
      </dgm:t>
    </dgm:pt>
    <dgm:pt modelId="{C598B4D3-730A-7D4F-85A4-B1A5680643A6}" type="pres">
      <dgm:prSet presAssocID="{BC7C1E19-653F-1C4E-AC44-602BF6A107DF}" presName="linear" presStyleCnt="0">
        <dgm:presLayoutVars>
          <dgm:animLvl val="lvl"/>
          <dgm:resizeHandles val="exact"/>
        </dgm:presLayoutVars>
      </dgm:prSet>
      <dgm:spPr/>
    </dgm:pt>
    <dgm:pt modelId="{87B6DBF8-09CC-FB45-B413-4A491E106774}" type="pres">
      <dgm:prSet presAssocID="{0421B663-E909-3245-BED4-E855F36A456A}" presName="parentText" presStyleLbl="node1" presStyleIdx="0" presStyleCnt="2">
        <dgm:presLayoutVars>
          <dgm:chMax val="0"/>
          <dgm:bulletEnabled val="1"/>
        </dgm:presLayoutVars>
      </dgm:prSet>
      <dgm:spPr/>
    </dgm:pt>
    <dgm:pt modelId="{9D7BCADA-8C7F-E241-B417-E0CDE92C191A}" type="pres">
      <dgm:prSet presAssocID="{0421B663-E909-3245-BED4-E855F36A456A}" presName="childText" presStyleLbl="revTx" presStyleIdx="0" presStyleCnt="2">
        <dgm:presLayoutVars>
          <dgm:bulletEnabled val="1"/>
        </dgm:presLayoutVars>
      </dgm:prSet>
      <dgm:spPr/>
    </dgm:pt>
    <dgm:pt modelId="{90CEAB51-9AD5-3C4A-91F6-CE37419DF4A0}" type="pres">
      <dgm:prSet presAssocID="{D53ABD2E-A35D-FB48-A94A-BA7AAA31A520}" presName="parentText" presStyleLbl="node1" presStyleIdx="1" presStyleCnt="2">
        <dgm:presLayoutVars>
          <dgm:chMax val="0"/>
          <dgm:bulletEnabled val="1"/>
        </dgm:presLayoutVars>
      </dgm:prSet>
      <dgm:spPr/>
    </dgm:pt>
    <dgm:pt modelId="{6997F2C0-1436-5A43-9049-0EB2A9E51938}" type="pres">
      <dgm:prSet presAssocID="{D53ABD2E-A35D-FB48-A94A-BA7AAA31A520}" presName="childText" presStyleLbl="revTx" presStyleIdx="1" presStyleCnt="2">
        <dgm:presLayoutVars>
          <dgm:bulletEnabled val="1"/>
        </dgm:presLayoutVars>
      </dgm:prSet>
      <dgm:spPr/>
    </dgm:pt>
  </dgm:ptLst>
  <dgm:cxnLst>
    <dgm:cxn modelId="{BF5C2209-9BF1-1346-86B3-097CBDECA4D8}" srcId="{D53ABD2E-A35D-FB48-A94A-BA7AAA31A520}" destId="{D76AE865-C80F-F948-8BB6-E28BB11F3BAB}" srcOrd="0" destOrd="0" parTransId="{07CCBF28-90FD-2D4F-A576-BF9A4849FDDF}" sibTransId="{0C072168-486A-D043-8B51-AAE739DC6AD3}"/>
    <dgm:cxn modelId="{A36DDB14-9806-F74D-945B-684CF5A7EF28}" type="presOf" srcId="{D53ABD2E-A35D-FB48-A94A-BA7AAA31A520}" destId="{90CEAB51-9AD5-3C4A-91F6-CE37419DF4A0}" srcOrd="0" destOrd="0" presId="urn:microsoft.com/office/officeart/2005/8/layout/vList2"/>
    <dgm:cxn modelId="{42B2333B-318C-C54D-8F76-0C4DCE9102A8}" type="presOf" srcId="{D76AE865-C80F-F948-8BB6-E28BB11F3BAB}" destId="{6997F2C0-1436-5A43-9049-0EB2A9E51938}" srcOrd="0" destOrd="0" presId="urn:microsoft.com/office/officeart/2005/8/layout/vList2"/>
    <dgm:cxn modelId="{9F5EBB3C-B32C-E742-8F65-1DE2E83C03D4}" type="presOf" srcId="{631E0607-DE27-9548-AB50-7F5A0ECCD0E1}" destId="{9D7BCADA-8C7F-E241-B417-E0CDE92C191A}" srcOrd="0" destOrd="0" presId="urn:microsoft.com/office/officeart/2005/8/layout/vList2"/>
    <dgm:cxn modelId="{3F6ACE61-D572-D142-9B37-73C1A51C03C5}" srcId="{BC7C1E19-653F-1C4E-AC44-602BF6A107DF}" destId="{D53ABD2E-A35D-FB48-A94A-BA7AAA31A520}" srcOrd="1" destOrd="0" parTransId="{C39CAEFF-A753-474E-AF4E-DA75642807B7}" sibTransId="{0776750E-6C43-1D4E-A98A-9E8748CECCC0}"/>
    <dgm:cxn modelId="{27BC5082-90FF-C14D-9431-1264681502A2}" type="presOf" srcId="{BC7C1E19-653F-1C4E-AC44-602BF6A107DF}" destId="{C598B4D3-730A-7D4F-85A4-B1A5680643A6}" srcOrd="0" destOrd="0" presId="urn:microsoft.com/office/officeart/2005/8/layout/vList2"/>
    <dgm:cxn modelId="{0C435185-F4C9-9A4A-8C02-F242B0EEA668}" srcId="{0421B663-E909-3245-BED4-E855F36A456A}" destId="{631E0607-DE27-9548-AB50-7F5A0ECCD0E1}" srcOrd="0" destOrd="0" parTransId="{397CD571-D5FC-CE46-8B99-AA9AD2C61BBB}" sibTransId="{39C6D112-AD80-E44D-AF10-61CA37842CF7}"/>
    <dgm:cxn modelId="{9E4AE490-4E4F-8048-80A3-C33496CE2A9C}" type="presOf" srcId="{0421B663-E909-3245-BED4-E855F36A456A}" destId="{87B6DBF8-09CC-FB45-B413-4A491E106774}" srcOrd="0" destOrd="0" presId="urn:microsoft.com/office/officeart/2005/8/layout/vList2"/>
    <dgm:cxn modelId="{AAA977B9-B865-B041-A176-44767799CAF8}" srcId="{BC7C1E19-653F-1C4E-AC44-602BF6A107DF}" destId="{0421B663-E909-3245-BED4-E855F36A456A}" srcOrd="0" destOrd="0" parTransId="{35BA24D2-A0A9-144B-8F12-BD6EE8F498AF}" sibTransId="{A145AEB6-7249-2245-A764-6728A98EDA87}"/>
    <dgm:cxn modelId="{EEBA01EC-58B6-3E47-BE34-ED1E7CD797BA}" type="presParOf" srcId="{C598B4D3-730A-7D4F-85A4-B1A5680643A6}" destId="{87B6DBF8-09CC-FB45-B413-4A491E106774}" srcOrd="0" destOrd="0" presId="urn:microsoft.com/office/officeart/2005/8/layout/vList2"/>
    <dgm:cxn modelId="{B99CA03D-FF0E-614D-8D08-27582354ADC5}" type="presParOf" srcId="{C598B4D3-730A-7D4F-85A4-B1A5680643A6}" destId="{9D7BCADA-8C7F-E241-B417-E0CDE92C191A}" srcOrd="1" destOrd="0" presId="urn:microsoft.com/office/officeart/2005/8/layout/vList2"/>
    <dgm:cxn modelId="{0A73F49A-8825-F541-96DC-C5DCAAEE041D}" type="presParOf" srcId="{C598B4D3-730A-7D4F-85A4-B1A5680643A6}" destId="{90CEAB51-9AD5-3C4A-91F6-CE37419DF4A0}" srcOrd="2" destOrd="0" presId="urn:microsoft.com/office/officeart/2005/8/layout/vList2"/>
    <dgm:cxn modelId="{75AF5E25-28DA-2945-AD03-C40BE8CE853D}" type="presParOf" srcId="{C598B4D3-730A-7D4F-85A4-B1A5680643A6}" destId="{6997F2C0-1436-5A43-9049-0EB2A9E51938}"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2D9E2A-93B3-9241-B801-8F8D50F7B91D}">
      <dsp:nvSpPr>
        <dsp:cNvPr id="0" name=""/>
        <dsp:cNvSpPr/>
      </dsp:nvSpPr>
      <dsp:spPr>
        <a:xfrm>
          <a:off x="0" y="208360"/>
          <a:ext cx="11655137" cy="2337300"/>
        </a:xfrm>
        <a:prstGeom prst="rect">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04568" tIns="291592" rIns="904568" bIns="199136" numCol="1" spcCol="1270" anchor="t" anchorCtr="0">
          <a:noAutofit/>
        </a:bodyPr>
        <a:lstStyle/>
        <a:p>
          <a:pPr marL="285750" lvl="1" indent="-285750" algn="just" defTabSz="1244600">
            <a:lnSpc>
              <a:spcPct val="90000"/>
            </a:lnSpc>
            <a:spcBef>
              <a:spcPct val="0"/>
            </a:spcBef>
            <a:spcAft>
              <a:spcPct val="15000"/>
            </a:spcAft>
            <a:buChar char="•"/>
          </a:pPr>
          <a:r>
            <a:rPr lang="en-IN" sz="2800" kern="1200" dirty="0">
              <a:latin typeface="Times New Roman" panose="02020603050405020304" pitchFamily="18" charset="0"/>
              <a:cs typeface="Times New Roman" panose="02020603050405020304" pitchFamily="18" charset="0"/>
            </a:rPr>
            <a:t>It is a way of capturing the necessary information to perform desired functionality while excluding un-needed information. </a:t>
          </a:r>
          <a:endParaRPr lang="en-GB" sz="2800" kern="1200" dirty="0">
            <a:latin typeface="Times New Roman" panose="02020603050405020304" pitchFamily="18" charset="0"/>
            <a:cs typeface="Times New Roman" panose="02020603050405020304" pitchFamily="18" charset="0"/>
          </a:endParaRPr>
        </a:p>
        <a:p>
          <a:pPr marL="285750" lvl="1" indent="-285750" algn="just" defTabSz="1244600">
            <a:lnSpc>
              <a:spcPct val="90000"/>
            </a:lnSpc>
            <a:spcBef>
              <a:spcPct val="0"/>
            </a:spcBef>
            <a:spcAft>
              <a:spcPct val="15000"/>
            </a:spcAft>
            <a:buChar char="•"/>
          </a:pPr>
          <a:r>
            <a:rPr lang="en-IN" sz="2800" kern="1200" dirty="0">
              <a:latin typeface="Times New Roman" panose="02020603050405020304" pitchFamily="18" charset="0"/>
              <a:cs typeface="Times New Roman" panose="02020603050405020304" pitchFamily="18" charset="0"/>
            </a:rPr>
            <a:t>Not only does abstraction reduce complexity, but it also enables developers to easily select and reuse important functional information quickly which benefits both timelines and budgets.</a:t>
          </a:r>
          <a:endParaRPr lang="en-GB" sz="2800" kern="1200" dirty="0">
            <a:latin typeface="Times New Roman" panose="02020603050405020304" pitchFamily="18" charset="0"/>
            <a:cs typeface="Times New Roman" panose="02020603050405020304" pitchFamily="18" charset="0"/>
          </a:endParaRPr>
        </a:p>
      </dsp:txBody>
      <dsp:txXfrm>
        <a:off x="0" y="208360"/>
        <a:ext cx="11655137" cy="2337300"/>
      </dsp:txXfrm>
    </dsp:sp>
    <dsp:sp modelId="{57C36CBE-15A5-B348-AEC3-8F9564CEAA66}">
      <dsp:nvSpPr>
        <dsp:cNvPr id="0" name=""/>
        <dsp:cNvSpPr/>
      </dsp:nvSpPr>
      <dsp:spPr>
        <a:xfrm>
          <a:off x="582756" y="1720"/>
          <a:ext cx="8158595" cy="413280"/>
        </a:xfrm>
        <a:prstGeom prst="roundRect">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08375" tIns="0" rIns="308375" bIns="0" numCol="1" spcCol="1270" anchor="ctr" anchorCtr="0">
          <a:noAutofit/>
        </a:bodyPr>
        <a:lstStyle/>
        <a:p>
          <a:pPr marL="0" lvl="0" indent="0" algn="just" defTabSz="1244600">
            <a:lnSpc>
              <a:spcPct val="90000"/>
            </a:lnSpc>
            <a:spcBef>
              <a:spcPct val="0"/>
            </a:spcBef>
            <a:spcAft>
              <a:spcPct val="35000"/>
            </a:spcAft>
            <a:buNone/>
          </a:pPr>
          <a:r>
            <a:rPr lang="en-IN" sz="2800" b="1" i="0" kern="1200" dirty="0">
              <a:latin typeface="Times New Roman" panose="02020603050405020304" pitchFamily="18" charset="0"/>
              <a:cs typeface="Times New Roman" panose="02020603050405020304" pitchFamily="18" charset="0"/>
            </a:rPr>
            <a:t>Abstraction</a:t>
          </a:r>
          <a:endParaRPr lang="en-GB" sz="2800" b="1" kern="1200" dirty="0">
            <a:latin typeface="Times New Roman" panose="02020603050405020304" pitchFamily="18" charset="0"/>
            <a:cs typeface="Times New Roman" panose="02020603050405020304" pitchFamily="18" charset="0"/>
          </a:endParaRPr>
        </a:p>
      </dsp:txBody>
      <dsp:txXfrm>
        <a:off x="602931" y="21895"/>
        <a:ext cx="8118245" cy="372930"/>
      </dsp:txXfrm>
    </dsp:sp>
    <dsp:sp modelId="{DAFABF55-98FC-8449-BBDA-97B2AFE9131C}">
      <dsp:nvSpPr>
        <dsp:cNvPr id="0" name=""/>
        <dsp:cNvSpPr/>
      </dsp:nvSpPr>
      <dsp:spPr>
        <a:xfrm>
          <a:off x="0" y="2827900"/>
          <a:ext cx="11655137" cy="2690100"/>
        </a:xfrm>
        <a:prstGeom prst="rect">
          <a:avLst/>
        </a:prstGeom>
        <a:solidFill>
          <a:schemeClr val="lt1">
            <a:alpha val="90000"/>
            <a:hueOff val="0"/>
            <a:satOff val="0"/>
            <a:lumOff val="0"/>
            <a:alphaOff val="0"/>
          </a:schemeClr>
        </a:soli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04568" tIns="291592" rIns="904568" bIns="199136" numCol="1" spcCol="1270" anchor="t" anchorCtr="0">
          <a:noAutofit/>
        </a:bodyPr>
        <a:lstStyle/>
        <a:p>
          <a:pPr marL="285750" lvl="1" indent="-285750" algn="just" defTabSz="1244600">
            <a:lnSpc>
              <a:spcPct val="90000"/>
            </a:lnSpc>
            <a:spcBef>
              <a:spcPct val="0"/>
            </a:spcBef>
            <a:spcAft>
              <a:spcPct val="15000"/>
            </a:spcAft>
            <a:buFont typeface="Arial" panose="020B0604020202020204" pitchFamily="34" charset="0"/>
            <a:buChar char="•"/>
          </a:pPr>
          <a:r>
            <a:rPr lang="en-IN" sz="2800" b="0" i="0" kern="1200" dirty="0">
              <a:latin typeface="Times New Roman" panose="02020603050405020304" pitchFamily="18" charset="0"/>
              <a:cs typeface="Times New Roman" panose="02020603050405020304" pitchFamily="18" charset="0"/>
            </a:rPr>
            <a:t>It refers to the ability of each object to maintain a private state within its assigned class. This means that no other object can directly access that object's state and no other class can alter its functions. </a:t>
          </a:r>
          <a:endParaRPr lang="en-GB" sz="2800" kern="1200" dirty="0">
            <a:latin typeface="Times New Roman" panose="02020603050405020304" pitchFamily="18" charset="0"/>
            <a:cs typeface="Times New Roman" panose="02020603050405020304" pitchFamily="18" charset="0"/>
          </a:endParaRPr>
        </a:p>
        <a:p>
          <a:pPr marL="285750" lvl="1" indent="-285750" algn="just" defTabSz="1244600">
            <a:lnSpc>
              <a:spcPct val="90000"/>
            </a:lnSpc>
            <a:spcBef>
              <a:spcPct val="0"/>
            </a:spcBef>
            <a:spcAft>
              <a:spcPct val="15000"/>
            </a:spcAft>
            <a:buFont typeface="Arial" panose="020B0604020202020204" pitchFamily="34" charset="0"/>
            <a:buChar char="•"/>
          </a:pPr>
          <a:r>
            <a:rPr lang="en-IN" sz="2800" b="0" i="0" kern="1200" dirty="0">
              <a:latin typeface="Times New Roman" panose="02020603050405020304" pitchFamily="18" charset="0"/>
              <a:cs typeface="Times New Roman" panose="02020603050405020304" pitchFamily="18" charset="0"/>
            </a:rPr>
            <a:t>The benefit of encapsulation is that it protects the object from unwanted interference and human error.. </a:t>
          </a:r>
          <a:endParaRPr lang="en-GB" sz="2800" kern="1200" dirty="0">
            <a:latin typeface="Times New Roman" panose="02020603050405020304" pitchFamily="18" charset="0"/>
            <a:cs typeface="Times New Roman" panose="02020603050405020304" pitchFamily="18" charset="0"/>
          </a:endParaRPr>
        </a:p>
      </dsp:txBody>
      <dsp:txXfrm>
        <a:off x="0" y="2827900"/>
        <a:ext cx="11655137" cy="2690100"/>
      </dsp:txXfrm>
    </dsp:sp>
    <dsp:sp modelId="{160EB559-B4A6-1D45-A67E-3D9CB6E689C8}">
      <dsp:nvSpPr>
        <dsp:cNvPr id="0" name=""/>
        <dsp:cNvSpPr/>
      </dsp:nvSpPr>
      <dsp:spPr>
        <a:xfrm>
          <a:off x="582756" y="2621260"/>
          <a:ext cx="8158595" cy="413280"/>
        </a:xfrm>
        <a:prstGeom prst="roundRect">
          <a:avLst/>
        </a:prstGeom>
        <a:gradFill rotWithShape="0">
          <a:gsLst>
            <a:gs pos="0">
              <a:schemeClr val="accent5">
                <a:hueOff val="-6758543"/>
                <a:satOff val="-17419"/>
                <a:lumOff val="-11765"/>
                <a:alphaOff val="0"/>
                <a:lumMod val="110000"/>
                <a:satMod val="105000"/>
                <a:tint val="67000"/>
              </a:schemeClr>
            </a:gs>
            <a:gs pos="50000">
              <a:schemeClr val="accent5">
                <a:hueOff val="-6758543"/>
                <a:satOff val="-17419"/>
                <a:lumOff val="-11765"/>
                <a:alphaOff val="0"/>
                <a:lumMod val="105000"/>
                <a:satMod val="103000"/>
                <a:tint val="73000"/>
              </a:schemeClr>
            </a:gs>
            <a:gs pos="100000">
              <a:schemeClr val="accent5">
                <a:hueOff val="-6758543"/>
                <a:satOff val="-17419"/>
                <a:lumOff val="-1176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08375" tIns="0" rIns="308375" bIns="0" numCol="1" spcCol="1270" anchor="ctr" anchorCtr="0">
          <a:noAutofit/>
        </a:bodyPr>
        <a:lstStyle/>
        <a:p>
          <a:pPr marL="0" lvl="0" indent="0" algn="just" defTabSz="1244600">
            <a:lnSpc>
              <a:spcPct val="90000"/>
            </a:lnSpc>
            <a:spcBef>
              <a:spcPct val="0"/>
            </a:spcBef>
            <a:spcAft>
              <a:spcPct val="35000"/>
            </a:spcAft>
            <a:buFont typeface="Arial" panose="020B0604020202020204" pitchFamily="34" charset="0"/>
            <a:buNone/>
          </a:pPr>
          <a:r>
            <a:rPr lang="en-IN" sz="2800" b="1" i="0" kern="1200" dirty="0">
              <a:latin typeface="Times New Roman" panose="02020603050405020304" pitchFamily="18" charset="0"/>
              <a:cs typeface="Times New Roman" panose="02020603050405020304" pitchFamily="18" charset="0"/>
            </a:rPr>
            <a:t>Encapsulation</a:t>
          </a:r>
          <a:r>
            <a:rPr lang="en-IN" sz="2800" b="0" i="0" kern="1200" dirty="0">
              <a:latin typeface="Times New Roman" panose="02020603050405020304" pitchFamily="18" charset="0"/>
              <a:cs typeface="Times New Roman" panose="02020603050405020304" pitchFamily="18" charset="0"/>
            </a:rPr>
            <a:t> </a:t>
          </a:r>
          <a:endParaRPr lang="en-GB" sz="2800" kern="1200" dirty="0">
            <a:latin typeface="Times New Roman" panose="02020603050405020304" pitchFamily="18" charset="0"/>
            <a:cs typeface="Times New Roman" panose="02020603050405020304" pitchFamily="18" charset="0"/>
          </a:endParaRPr>
        </a:p>
      </dsp:txBody>
      <dsp:txXfrm>
        <a:off x="602931" y="2641435"/>
        <a:ext cx="8118245" cy="37293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30EE26-F210-6E49-B81B-4E0F24AF4EC1}">
      <dsp:nvSpPr>
        <dsp:cNvPr id="0" name=""/>
        <dsp:cNvSpPr/>
      </dsp:nvSpPr>
      <dsp:spPr>
        <a:xfrm>
          <a:off x="0" y="799893"/>
          <a:ext cx="11844668" cy="4586400"/>
        </a:xfrm>
        <a:prstGeom prst="rect">
          <a:avLst/>
        </a:prstGeom>
        <a:solidFill>
          <a:schemeClr val="lt1">
            <a:alpha val="90000"/>
            <a:hueOff val="0"/>
            <a:satOff val="0"/>
            <a:lumOff val="0"/>
            <a:alphaOff val="0"/>
          </a:schemeClr>
        </a:solidFill>
        <a:ln w="6350" cap="flat" cmpd="sng" algn="ctr">
          <a:solidFill>
            <a:schemeClr val="accent6">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19278" tIns="1083056" rIns="919278" bIns="227584" numCol="1" spcCol="1270" anchor="t" anchorCtr="0">
          <a:noAutofit/>
        </a:bodyPr>
        <a:lstStyle/>
        <a:p>
          <a:pPr marL="285750" lvl="1" indent="-285750" algn="just" defTabSz="1422400">
            <a:lnSpc>
              <a:spcPct val="90000"/>
            </a:lnSpc>
            <a:spcBef>
              <a:spcPct val="0"/>
            </a:spcBef>
            <a:spcAft>
              <a:spcPct val="15000"/>
            </a:spcAft>
            <a:buChar char="•"/>
          </a:pPr>
          <a:r>
            <a:rPr lang="en-GB" sz="3200" kern="1200" dirty="0"/>
            <a:t>It is a database that is optimized to store and query data that represents objects defined in a geometric space. </a:t>
          </a:r>
        </a:p>
        <a:p>
          <a:pPr marL="285750" lvl="1" indent="-285750" algn="just" defTabSz="1422400">
            <a:lnSpc>
              <a:spcPct val="90000"/>
            </a:lnSpc>
            <a:spcBef>
              <a:spcPct val="0"/>
            </a:spcBef>
            <a:spcAft>
              <a:spcPct val="15000"/>
            </a:spcAft>
            <a:buChar char="•"/>
          </a:pPr>
          <a:r>
            <a:rPr lang="en-GB" sz="3200" kern="1200" dirty="0"/>
            <a:t>Most spatial databases allow representing simple geometric objects such as points, lines, and polygons. </a:t>
          </a:r>
        </a:p>
        <a:p>
          <a:pPr marL="285750" lvl="1" indent="-285750" algn="just" defTabSz="1422400">
            <a:lnSpc>
              <a:spcPct val="90000"/>
            </a:lnSpc>
            <a:spcBef>
              <a:spcPct val="0"/>
            </a:spcBef>
            <a:spcAft>
              <a:spcPct val="15000"/>
            </a:spcAft>
            <a:buChar char="•"/>
          </a:pPr>
          <a:r>
            <a:rPr lang="en-GB" sz="3200" kern="1200" dirty="0"/>
            <a:t>Some spatial databases handle more complex structures such as 3D objects, topological coverage’s and linear networks.</a:t>
          </a:r>
        </a:p>
      </dsp:txBody>
      <dsp:txXfrm>
        <a:off x="0" y="799893"/>
        <a:ext cx="11844668" cy="4586400"/>
      </dsp:txXfrm>
    </dsp:sp>
    <dsp:sp modelId="{80407F5F-3F05-0646-8D5F-F61DF4BA8064}">
      <dsp:nvSpPr>
        <dsp:cNvPr id="0" name=""/>
        <dsp:cNvSpPr/>
      </dsp:nvSpPr>
      <dsp:spPr>
        <a:xfrm>
          <a:off x="592233" y="32373"/>
          <a:ext cx="8291268" cy="1535040"/>
        </a:xfrm>
        <a:prstGeom prst="roundRect">
          <a:avLst/>
        </a:prstGeom>
        <a:solidFill>
          <a:schemeClr val="accent1">
            <a:lumMod val="20000"/>
            <a:lumOff val="8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13390" tIns="0" rIns="313390" bIns="0" numCol="1" spcCol="1270" anchor="ctr" anchorCtr="0">
          <a:noAutofit/>
        </a:bodyPr>
        <a:lstStyle/>
        <a:p>
          <a:pPr marL="0" lvl="0" indent="0" algn="just" defTabSz="1600200">
            <a:lnSpc>
              <a:spcPct val="90000"/>
            </a:lnSpc>
            <a:spcBef>
              <a:spcPct val="0"/>
            </a:spcBef>
            <a:spcAft>
              <a:spcPct val="35000"/>
            </a:spcAft>
            <a:buNone/>
          </a:pPr>
          <a:r>
            <a:rPr lang="en-US" sz="3600" b="1" kern="1200" dirty="0">
              <a:latin typeface="Times New Roman" panose="02020603050405020304" pitchFamily="18" charset="0"/>
              <a:cs typeface="Times New Roman" panose="02020603050405020304" pitchFamily="18" charset="0"/>
            </a:rPr>
            <a:t>Spatial Database </a:t>
          </a:r>
          <a:endParaRPr lang="en-GB" sz="3600" b="1" kern="1200" dirty="0"/>
        </a:p>
      </dsp:txBody>
      <dsp:txXfrm>
        <a:off x="667167" y="107307"/>
        <a:ext cx="8141400" cy="1385172"/>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02D208-0FB5-1947-A8C9-BFEC1D4A61D5}">
      <dsp:nvSpPr>
        <dsp:cNvPr id="0" name=""/>
        <dsp:cNvSpPr/>
      </dsp:nvSpPr>
      <dsp:spPr>
        <a:xfrm>
          <a:off x="188605" y="1569"/>
          <a:ext cx="9289730" cy="746969"/>
        </a:xfrm>
        <a:prstGeom prst="roundRect">
          <a:avLst>
            <a:gd name="adj" fmla="val 10000"/>
          </a:avLst>
        </a:prstGeom>
        <a:solidFill>
          <a:schemeClr val="accent1">
            <a:lumMod val="20000"/>
            <a:lumOff val="8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IN" sz="4000" b="1" kern="1200" dirty="0">
              <a:latin typeface="Times New Roman" panose="02020603050405020304" pitchFamily="18" charset="0"/>
              <a:cs typeface="Times New Roman" panose="02020603050405020304" pitchFamily="18" charset="0"/>
            </a:rPr>
            <a:t>Advantage of Spatial database</a:t>
          </a:r>
          <a:endParaRPr lang="en-GB" sz="4000" b="1" kern="1200" dirty="0">
            <a:latin typeface="Times New Roman" panose="02020603050405020304" pitchFamily="18" charset="0"/>
            <a:cs typeface="Times New Roman" panose="02020603050405020304" pitchFamily="18" charset="0"/>
          </a:endParaRPr>
        </a:p>
      </dsp:txBody>
      <dsp:txXfrm>
        <a:off x="210483" y="23447"/>
        <a:ext cx="9245974" cy="703213"/>
      </dsp:txXfrm>
    </dsp:sp>
    <dsp:sp modelId="{7558B643-2406-FA4F-90A2-C8094A7DF905}">
      <dsp:nvSpPr>
        <dsp:cNvPr id="0" name=""/>
        <dsp:cNvSpPr/>
      </dsp:nvSpPr>
      <dsp:spPr>
        <a:xfrm>
          <a:off x="1117578" y="748538"/>
          <a:ext cx="928973" cy="560227"/>
        </a:xfrm>
        <a:custGeom>
          <a:avLst/>
          <a:gdLst/>
          <a:ahLst/>
          <a:cxnLst/>
          <a:rect l="0" t="0" r="0" b="0"/>
          <a:pathLst>
            <a:path>
              <a:moveTo>
                <a:pt x="0" y="0"/>
              </a:moveTo>
              <a:lnTo>
                <a:pt x="0" y="560227"/>
              </a:lnTo>
              <a:lnTo>
                <a:pt x="928973" y="560227"/>
              </a:lnTo>
            </a:path>
          </a:pathLst>
        </a:custGeom>
        <a:noFill/>
        <a:ln w="12700" cap="flat" cmpd="sng" algn="ctr">
          <a:solidFill>
            <a:schemeClr val="accent6">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95B2728-3684-8849-B2C8-876C43C73AB3}">
      <dsp:nvSpPr>
        <dsp:cNvPr id="0" name=""/>
        <dsp:cNvSpPr/>
      </dsp:nvSpPr>
      <dsp:spPr>
        <a:xfrm>
          <a:off x="2046551" y="935281"/>
          <a:ext cx="7431784" cy="746969"/>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l" defTabSz="1778000">
            <a:lnSpc>
              <a:spcPct val="90000"/>
            </a:lnSpc>
            <a:spcBef>
              <a:spcPct val="0"/>
            </a:spcBef>
            <a:spcAft>
              <a:spcPct val="35000"/>
            </a:spcAft>
            <a:buNone/>
          </a:pPr>
          <a:r>
            <a:rPr lang="en-IN" sz="4000" kern="1200" dirty="0">
              <a:latin typeface="Times New Roman" panose="02020603050405020304" pitchFamily="18" charset="0"/>
              <a:cs typeface="Times New Roman" panose="02020603050405020304" pitchFamily="18" charset="0"/>
            </a:rPr>
            <a:t>1..Transactions</a:t>
          </a:r>
        </a:p>
      </dsp:txBody>
      <dsp:txXfrm>
        <a:off x="2068429" y="957159"/>
        <a:ext cx="7388028" cy="703213"/>
      </dsp:txXfrm>
    </dsp:sp>
    <dsp:sp modelId="{172B33C0-BDAB-9D43-9163-98DA0400CF99}">
      <dsp:nvSpPr>
        <dsp:cNvPr id="0" name=""/>
        <dsp:cNvSpPr/>
      </dsp:nvSpPr>
      <dsp:spPr>
        <a:xfrm>
          <a:off x="1117578" y="748538"/>
          <a:ext cx="928973" cy="1493938"/>
        </a:xfrm>
        <a:custGeom>
          <a:avLst/>
          <a:gdLst/>
          <a:ahLst/>
          <a:cxnLst/>
          <a:rect l="0" t="0" r="0" b="0"/>
          <a:pathLst>
            <a:path>
              <a:moveTo>
                <a:pt x="0" y="0"/>
              </a:moveTo>
              <a:lnTo>
                <a:pt x="0" y="1493938"/>
              </a:lnTo>
              <a:lnTo>
                <a:pt x="928973" y="1493938"/>
              </a:lnTo>
            </a:path>
          </a:pathLst>
        </a:custGeom>
        <a:noFill/>
        <a:ln w="12700" cap="flat" cmpd="sng" algn="ctr">
          <a:solidFill>
            <a:schemeClr val="accent6">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2353769-4324-894A-A8D3-5B010B589D3A}">
      <dsp:nvSpPr>
        <dsp:cNvPr id="0" name=""/>
        <dsp:cNvSpPr/>
      </dsp:nvSpPr>
      <dsp:spPr>
        <a:xfrm>
          <a:off x="2046551" y="1868992"/>
          <a:ext cx="7431784" cy="746969"/>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l" defTabSz="1778000">
            <a:lnSpc>
              <a:spcPct val="90000"/>
            </a:lnSpc>
            <a:spcBef>
              <a:spcPct val="0"/>
            </a:spcBef>
            <a:spcAft>
              <a:spcPct val="35000"/>
            </a:spcAft>
            <a:buNone/>
          </a:pPr>
          <a:r>
            <a:rPr lang="en-IN" sz="4000" kern="1200" dirty="0">
              <a:latin typeface="Times New Roman" panose="02020603050405020304" pitchFamily="18" charset="0"/>
              <a:cs typeface="Times New Roman" panose="02020603050405020304" pitchFamily="18" charset="0"/>
            </a:rPr>
            <a:t>2. Security/access control</a:t>
          </a:r>
        </a:p>
      </dsp:txBody>
      <dsp:txXfrm>
        <a:off x="2068429" y="1890870"/>
        <a:ext cx="7388028" cy="703213"/>
      </dsp:txXfrm>
    </dsp:sp>
    <dsp:sp modelId="{DA0DB060-C2B4-BF49-9066-0016E43F9380}">
      <dsp:nvSpPr>
        <dsp:cNvPr id="0" name=""/>
        <dsp:cNvSpPr/>
      </dsp:nvSpPr>
      <dsp:spPr>
        <a:xfrm>
          <a:off x="1117578" y="748538"/>
          <a:ext cx="928973" cy="2427650"/>
        </a:xfrm>
        <a:custGeom>
          <a:avLst/>
          <a:gdLst/>
          <a:ahLst/>
          <a:cxnLst/>
          <a:rect l="0" t="0" r="0" b="0"/>
          <a:pathLst>
            <a:path>
              <a:moveTo>
                <a:pt x="0" y="0"/>
              </a:moveTo>
              <a:lnTo>
                <a:pt x="0" y="2427650"/>
              </a:lnTo>
              <a:lnTo>
                <a:pt x="928973" y="2427650"/>
              </a:lnTo>
            </a:path>
          </a:pathLst>
        </a:custGeom>
        <a:noFill/>
        <a:ln w="12700" cap="flat" cmpd="sng" algn="ctr">
          <a:solidFill>
            <a:schemeClr val="accent6">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3D27AF0-9099-3440-8099-90B2EF7719A2}">
      <dsp:nvSpPr>
        <dsp:cNvPr id="0" name=""/>
        <dsp:cNvSpPr/>
      </dsp:nvSpPr>
      <dsp:spPr>
        <a:xfrm>
          <a:off x="2046551" y="2802704"/>
          <a:ext cx="7431784" cy="746969"/>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l" defTabSz="1778000">
            <a:lnSpc>
              <a:spcPct val="90000"/>
            </a:lnSpc>
            <a:spcBef>
              <a:spcPct val="0"/>
            </a:spcBef>
            <a:spcAft>
              <a:spcPct val="35000"/>
            </a:spcAft>
            <a:buNone/>
          </a:pPr>
          <a:r>
            <a:rPr lang="en-IN" sz="4000" kern="1200" dirty="0">
              <a:latin typeface="Times New Roman" panose="02020603050405020304" pitchFamily="18" charset="0"/>
              <a:cs typeface="Times New Roman" panose="02020603050405020304" pitchFamily="18" charset="0"/>
            </a:rPr>
            <a:t>3. Concurrent users</a:t>
          </a:r>
        </a:p>
      </dsp:txBody>
      <dsp:txXfrm>
        <a:off x="2068429" y="2824582"/>
        <a:ext cx="7388028" cy="703213"/>
      </dsp:txXfrm>
    </dsp:sp>
    <dsp:sp modelId="{16DA242C-0983-8647-95B6-C8827ED21E6E}">
      <dsp:nvSpPr>
        <dsp:cNvPr id="0" name=""/>
        <dsp:cNvSpPr/>
      </dsp:nvSpPr>
      <dsp:spPr>
        <a:xfrm>
          <a:off x="1117578" y="748538"/>
          <a:ext cx="928973" cy="3361362"/>
        </a:xfrm>
        <a:custGeom>
          <a:avLst/>
          <a:gdLst/>
          <a:ahLst/>
          <a:cxnLst/>
          <a:rect l="0" t="0" r="0" b="0"/>
          <a:pathLst>
            <a:path>
              <a:moveTo>
                <a:pt x="0" y="0"/>
              </a:moveTo>
              <a:lnTo>
                <a:pt x="0" y="3361362"/>
              </a:lnTo>
              <a:lnTo>
                <a:pt x="928973" y="3361362"/>
              </a:lnTo>
            </a:path>
          </a:pathLst>
        </a:custGeom>
        <a:noFill/>
        <a:ln w="12700" cap="flat" cmpd="sng" algn="ctr">
          <a:solidFill>
            <a:schemeClr val="accent6">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3404478-2ACF-874B-997F-1DC750FBA2C0}">
      <dsp:nvSpPr>
        <dsp:cNvPr id="0" name=""/>
        <dsp:cNvSpPr/>
      </dsp:nvSpPr>
      <dsp:spPr>
        <a:xfrm>
          <a:off x="2046551" y="3736416"/>
          <a:ext cx="7431784" cy="746969"/>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l" defTabSz="1778000">
            <a:lnSpc>
              <a:spcPct val="90000"/>
            </a:lnSpc>
            <a:spcBef>
              <a:spcPct val="0"/>
            </a:spcBef>
            <a:spcAft>
              <a:spcPct val="35000"/>
            </a:spcAft>
            <a:buNone/>
          </a:pPr>
          <a:r>
            <a:rPr lang="en-IN" sz="4000" kern="1200" dirty="0">
              <a:latin typeface="Times New Roman" panose="02020603050405020304" pitchFamily="18" charset="0"/>
              <a:cs typeface="Times New Roman" panose="02020603050405020304" pitchFamily="18" charset="0"/>
            </a:rPr>
            <a:t>4. Database replication</a:t>
          </a:r>
        </a:p>
      </dsp:txBody>
      <dsp:txXfrm>
        <a:off x="2068429" y="3758294"/>
        <a:ext cx="7388028" cy="703213"/>
      </dsp:txXfrm>
    </dsp:sp>
    <dsp:sp modelId="{EF74DC29-18B5-BF4C-9E17-1FEEB82FD967}">
      <dsp:nvSpPr>
        <dsp:cNvPr id="0" name=""/>
        <dsp:cNvSpPr/>
      </dsp:nvSpPr>
      <dsp:spPr>
        <a:xfrm>
          <a:off x="1117578" y="748538"/>
          <a:ext cx="928973" cy="4295074"/>
        </a:xfrm>
        <a:custGeom>
          <a:avLst/>
          <a:gdLst/>
          <a:ahLst/>
          <a:cxnLst/>
          <a:rect l="0" t="0" r="0" b="0"/>
          <a:pathLst>
            <a:path>
              <a:moveTo>
                <a:pt x="0" y="0"/>
              </a:moveTo>
              <a:lnTo>
                <a:pt x="0" y="4295074"/>
              </a:lnTo>
              <a:lnTo>
                <a:pt x="928973" y="4295074"/>
              </a:lnTo>
            </a:path>
          </a:pathLst>
        </a:custGeom>
        <a:noFill/>
        <a:ln w="12700" cap="flat" cmpd="sng" algn="ctr">
          <a:solidFill>
            <a:schemeClr val="accent6">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FF1F6F0-57CA-C54B-B595-C99D2A6B5AAE}">
      <dsp:nvSpPr>
        <dsp:cNvPr id="0" name=""/>
        <dsp:cNvSpPr/>
      </dsp:nvSpPr>
      <dsp:spPr>
        <a:xfrm>
          <a:off x="2046551" y="4670128"/>
          <a:ext cx="7431784" cy="746969"/>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l" defTabSz="1778000">
            <a:lnSpc>
              <a:spcPct val="90000"/>
            </a:lnSpc>
            <a:spcBef>
              <a:spcPct val="0"/>
            </a:spcBef>
            <a:spcAft>
              <a:spcPct val="35000"/>
            </a:spcAft>
            <a:buNone/>
          </a:pPr>
          <a:r>
            <a:rPr lang="en-IN" sz="4000" kern="1200" dirty="0">
              <a:latin typeface="Times New Roman" panose="02020603050405020304" pitchFamily="18" charset="0"/>
              <a:cs typeface="Times New Roman" panose="02020603050405020304" pitchFamily="18" charset="0"/>
            </a:rPr>
            <a:t>5. Reduced program maintenance</a:t>
          </a:r>
        </a:p>
      </dsp:txBody>
      <dsp:txXfrm>
        <a:off x="2068429" y="4692006"/>
        <a:ext cx="7388028" cy="70321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02D208-0FB5-1947-A8C9-BFEC1D4A61D5}">
      <dsp:nvSpPr>
        <dsp:cNvPr id="0" name=""/>
        <dsp:cNvSpPr/>
      </dsp:nvSpPr>
      <dsp:spPr>
        <a:xfrm>
          <a:off x="340243" y="3368"/>
          <a:ext cx="9283556" cy="746472"/>
        </a:xfrm>
        <a:prstGeom prst="roundRect">
          <a:avLst>
            <a:gd name="adj" fmla="val 10000"/>
          </a:avLst>
        </a:prstGeom>
        <a:solidFill>
          <a:schemeClr val="accent1">
            <a:lumMod val="20000"/>
            <a:lumOff val="8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IN" sz="4000" b="1" kern="1200" dirty="0">
              <a:latin typeface="Times New Roman" panose="02020603050405020304" pitchFamily="18" charset="0"/>
              <a:cs typeface="Times New Roman" panose="02020603050405020304" pitchFamily="18" charset="0"/>
            </a:rPr>
            <a:t>Disadvantage of Spatial database</a:t>
          </a:r>
          <a:endParaRPr lang="en-GB" sz="4000" b="1" kern="1200" dirty="0">
            <a:latin typeface="Times New Roman" panose="02020603050405020304" pitchFamily="18" charset="0"/>
            <a:cs typeface="Times New Roman" panose="02020603050405020304" pitchFamily="18" charset="0"/>
          </a:endParaRPr>
        </a:p>
      </dsp:txBody>
      <dsp:txXfrm>
        <a:off x="362106" y="25231"/>
        <a:ext cx="9239830" cy="702746"/>
      </dsp:txXfrm>
    </dsp:sp>
    <dsp:sp modelId="{7558B643-2406-FA4F-90A2-C8094A7DF905}">
      <dsp:nvSpPr>
        <dsp:cNvPr id="0" name=""/>
        <dsp:cNvSpPr/>
      </dsp:nvSpPr>
      <dsp:spPr>
        <a:xfrm>
          <a:off x="1268599" y="749841"/>
          <a:ext cx="928355" cy="559854"/>
        </a:xfrm>
        <a:custGeom>
          <a:avLst/>
          <a:gdLst/>
          <a:ahLst/>
          <a:cxnLst/>
          <a:rect l="0" t="0" r="0" b="0"/>
          <a:pathLst>
            <a:path>
              <a:moveTo>
                <a:pt x="0" y="0"/>
              </a:moveTo>
              <a:lnTo>
                <a:pt x="0" y="559854"/>
              </a:lnTo>
              <a:lnTo>
                <a:pt x="928355" y="559854"/>
              </a:lnTo>
            </a:path>
          </a:pathLst>
        </a:custGeom>
        <a:noFill/>
        <a:ln w="12700" cap="flat" cmpd="sng" algn="ctr">
          <a:solidFill>
            <a:schemeClr val="accent6">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95B2728-3684-8849-B2C8-876C43C73AB3}">
      <dsp:nvSpPr>
        <dsp:cNvPr id="0" name=""/>
        <dsp:cNvSpPr/>
      </dsp:nvSpPr>
      <dsp:spPr>
        <a:xfrm>
          <a:off x="2196955" y="936460"/>
          <a:ext cx="8540893" cy="746472"/>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l" defTabSz="1778000">
            <a:lnSpc>
              <a:spcPct val="90000"/>
            </a:lnSpc>
            <a:spcBef>
              <a:spcPct val="0"/>
            </a:spcBef>
            <a:spcAft>
              <a:spcPct val="35000"/>
            </a:spcAft>
            <a:buNone/>
          </a:pPr>
          <a:r>
            <a:rPr lang="en-IN" sz="4000" kern="1200" dirty="0"/>
            <a:t>1. Complex, difficult to design</a:t>
          </a:r>
          <a:endParaRPr lang="en-IN" sz="4000" kern="1200" dirty="0">
            <a:latin typeface="Times New Roman" panose="02020603050405020304" pitchFamily="18" charset="0"/>
            <a:cs typeface="Times New Roman" panose="02020603050405020304" pitchFamily="18" charset="0"/>
          </a:endParaRPr>
        </a:p>
      </dsp:txBody>
      <dsp:txXfrm>
        <a:off x="2218818" y="958323"/>
        <a:ext cx="8497167" cy="702746"/>
      </dsp:txXfrm>
    </dsp:sp>
    <dsp:sp modelId="{172B33C0-BDAB-9D43-9163-98DA0400CF99}">
      <dsp:nvSpPr>
        <dsp:cNvPr id="0" name=""/>
        <dsp:cNvSpPr/>
      </dsp:nvSpPr>
      <dsp:spPr>
        <a:xfrm>
          <a:off x="1268599" y="749841"/>
          <a:ext cx="928355" cy="1492945"/>
        </a:xfrm>
        <a:custGeom>
          <a:avLst/>
          <a:gdLst/>
          <a:ahLst/>
          <a:cxnLst/>
          <a:rect l="0" t="0" r="0" b="0"/>
          <a:pathLst>
            <a:path>
              <a:moveTo>
                <a:pt x="0" y="0"/>
              </a:moveTo>
              <a:lnTo>
                <a:pt x="0" y="1492945"/>
              </a:lnTo>
              <a:lnTo>
                <a:pt x="928355" y="1492945"/>
              </a:lnTo>
            </a:path>
          </a:pathLst>
        </a:custGeom>
        <a:noFill/>
        <a:ln w="12700" cap="flat" cmpd="sng" algn="ctr">
          <a:solidFill>
            <a:schemeClr val="accent6">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2353769-4324-894A-A8D3-5B010B589D3A}">
      <dsp:nvSpPr>
        <dsp:cNvPr id="0" name=""/>
        <dsp:cNvSpPr/>
      </dsp:nvSpPr>
      <dsp:spPr>
        <a:xfrm>
          <a:off x="2196955" y="1869551"/>
          <a:ext cx="8540893" cy="746472"/>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l" defTabSz="1778000">
            <a:lnSpc>
              <a:spcPct val="90000"/>
            </a:lnSpc>
            <a:spcBef>
              <a:spcPct val="0"/>
            </a:spcBef>
            <a:spcAft>
              <a:spcPct val="35000"/>
            </a:spcAft>
            <a:buNone/>
          </a:pPr>
          <a:r>
            <a:rPr lang="en-IN" sz="4000" kern="1200" dirty="0"/>
            <a:t>2. Initial training for users</a:t>
          </a:r>
          <a:endParaRPr lang="en-IN" sz="4000" kern="1200" dirty="0">
            <a:latin typeface="Times New Roman" panose="02020603050405020304" pitchFamily="18" charset="0"/>
            <a:cs typeface="Times New Roman" panose="02020603050405020304" pitchFamily="18" charset="0"/>
          </a:endParaRPr>
        </a:p>
      </dsp:txBody>
      <dsp:txXfrm>
        <a:off x="2218818" y="1891414"/>
        <a:ext cx="8497167" cy="702746"/>
      </dsp:txXfrm>
    </dsp:sp>
    <dsp:sp modelId="{DA0DB060-C2B4-BF49-9066-0016E43F9380}">
      <dsp:nvSpPr>
        <dsp:cNvPr id="0" name=""/>
        <dsp:cNvSpPr/>
      </dsp:nvSpPr>
      <dsp:spPr>
        <a:xfrm>
          <a:off x="1268599" y="749841"/>
          <a:ext cx="928355" cy="2426037"/>
        </a:xfrm>
        <a:custGeom>
          <a:avLst/>
          <a:gdLst/>
          <a:ahLst/>
          <a:cxnLst/>
          <a:rect l="0" t="0" r="0" b="0"/>
          <a:pathLst>
            <a:path>
              <a:moveTo>
                <a:pt x="0" y="0"/>
              </a:moveTo>
              <a:lnTo>
                <a:pt x="0" y="2426037"/>
              </a:lnTo>
              <a:lnTo>
                <a:pt x="928355" y="2426037"/>
              </a:lnTo>
            </a:path>
          </a:pathLst>
        </a:custGeom>
        <a:noFill/>
        <a:ln w="12700" cap="flat" cmpd="sng" algn="ctr">
          <a:solidFill>
            <a:schemeClr val="accent6">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3D27AF0-9099-3440-8099-90B2EF7719A2}">
      <dsp:nvSpPr>
        <dsp:cNvPr id="0" name=""/>
        <dsp:cNvSpPr/>
      </dsp:nvSpPr>
      <dsp:spPr>
        <a:xfrm>
          <a:off x="2196955" y="2802642"/>
          <a:ext cx="8540893" cy="746472"/>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l" defTabSz="1778000">
            <a:lnSpc>
              <a:spcPct val="90000"/>
            </a:lnSpc>
            <a:spcBef>
              <a:spcPct val="0"/>
            </a:spcBef>
            <a:spcAft>
              <a:spcPct val="35000"/>
            </a:spcAft>
            <a:buNone/>
          </a:pPr>
          <a:r>
            <a:rPr lang="en-IN" sz="4000" kern="1200" dirty="0"/>
            <a:t>3. Suitable hardware</a:t>
          </a:r>
          <a:endParaRPr lang="en-IN" sz="4000" kern="1200" dirty="0">
            <a:latin typeface="Times New Roman" panose="02020603050405020304" pitchFamily="18" charset="0"/>
            <a:cs typeface="Times New Roman" panose="02020603050405020304" pitchFamily="18" charset="0"/>
          </a:endParaRPr>
        </a:p>
      </dsp:txBody>
      <dsp:txXfrm>
        <a:off x="2218818" y="2824505"/>
        <a:ext cx="8497167" cy="702746"/>
      </dsp:txXfrm>
    </dsp:sp>
    <dsp:sp modelId="{16DA242C-0983-8647-95B6-C8827ED21E6E}">
      <dsp:nvSpPr>
        <dsp:cNvPr id="0" name=""/>
        <dsp:cNvSpPr/>
      </dsp:nvSpPr>
      <dsp:spPr>
        <a:xfrm>
          <a:off x="1268599" y="749841"/>
          <a:ext cx="928355" cy="3359128"/>
        </a:xfrm>
        <a:custGeom>
          <a:avLst/>
          <a:gdLst/>
          <a:ahLst/>
          <a:cxnLst/>
          <a:rect l="0" t="0" r="0" b="0"/>
          <a:pathLst>
            <a:path>
              <a:moveTo>
                <a:pt x="0" y="0"/>
              </a:moveTo>
              <a:lnTo>
                <a:pt x="0" y="3359128"/>
              </a:lnTo>
              <a:lnTo>
                <a:pt x="928355" y="3359128"/>
              </a:lnTo>
            </a:path>
          </a:pathLst>
        </a:custGeom>
        <a:noFill/>
        <a:ln w="12700" cap="flat" cmpd="sng" algn="ctr">
          <a:solidFill>
            <a:schemeClr val="accent6">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3404478-2ACF-874B-997F-1DC750FBA2C0}">
      <dsp:nvSpPr>
        <dsp:cNvPr id="0" name=""/>
        <dsp:cNvSpPr/>
      </dsp:nvSpPr>
      <dsp:spPr>
        <a:xfrm>
          <a:off x="2196955" y="3735733"/>
          <a:ext cx="8540893" cy="746472"/>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l" defTabSz="1778000">
            <a:lnSpc>
              <a:spcPct val="90000"/>
            </a:lnSpc>
            <a:spcBef>
              <a:spcPct val="0"/>
            </a:spcBef>
            <a:spcAft>
              <a:spcPct val="35000"/>
            </a:spcAft>
            <a:buNone/>
          </a:pPr>
          <a:r>
            <a:rPr lang="en-IN" sz="4000" kern="1200" dirty="0"/>
            <a:t>4. Conversion costs</a:t>
          </a:r>
          <a:endParaRPr lang="en-IN" sz="4000" kern="1200" dirty="0">
            <a:latin typeface="Times New Roman" panose="02020603050405020304" pitchFamily="18" charset="0"/>
            <a:cs typeface="Times New Roman" panose="02020603050405020304" pitchFamily="18" charset="0"/>
          </a:endParaRPr>
        </a:p>
      </dsp:txBody>
      <dsp:txXfrm>
        <a:off x="2218818" y="3757596"/>
        <a:ext cx="8497167" cy="702746"/>
      </dsp:txXfrm>
    </dsp:sp>
    <dsp:sp modelId="{EF74DC29-18B5-BF4C-9E17-1FEEB82FD967}">
      <dsp:nvSpPr>
        <dsp:cNvPr id="0" name=""/>
        <dsp:cNvSpPr/>
      </dsp:nvSpPr>
      <dsp:spPr>
        <a:xfrm>
          <a:off x="1268599" y="749841"/>
          <a:ext cx="928355" cy="4292219"/>
        </a:xfrm>
        <a:custGeom>
          <a:avLst/>
          <a:gdLst/>
          <a:ahLst/>
          <a:cxnLst/>
          <a:rect l="0" t="0" r="0" b="0"/>
          <a:pathLst>
            <a:path>
              <a:moveTo>
                <a:pt x="0" y="0"/>
              </a:moveTo>
              <a:lnTo>
                <a:pt x="0" y="4292219"/>
              </a:lnTo>
              <a:lnTo>
                <a:pt x="928355" y="4292219"/>
              </a:lnTo>
            </a:path>
          </a:pathLst>
        </a:custGeom>
        <a:noFill/>
        <a:ln w="12700" cap="flat" cmpd="sng" algn="ctr">
          <a:solidFill>
            <a:schemeClr val="accent6">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FF1F6F0-57CA-C54B-B595-C99D2A6B5AAE}">
      <dsp:nvSpPr>
        <dsp:cNvPr id="0" name=""/>
        <dsp:cNvSpPr/>
      </dsp:nvSpPr>
      <dsp:spPr>
        <a:xfrm>
          <a:off x="2196955" y="4668825"/>
          <a:ext cx="8540893" cy="746472"/>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l" defTabSz="1778000">
            <a:lnSpc>
              <a:spcPct val="90000"/>
            </a:lnSpc>
            <a:spcBef>
              <a:spcPct val="0"/>
            </a:spcBef>
            <a:spcAft>
              <a:spcPct val="35000"/>
            </a:spcAft>
            <a:buNone/>
          </a:pPr>
          <a:r>
            <a:rPr lang="en-IN" sz="4000" kern="1200" dirty="0"/>
            <a:t>6. Slower than other data structures</a:t>
          </a:r>
          <a:endParaRPr lang="en-IN" sz="4000" kern="1200" dirty="0">
            <a:latin typeface="Times New Roman" panose="02020603050405020304" pitchFamily="18" charset="0"/>
            <a:cs typeface="Times New Roman" panose="02020603050405020304" pitchFamily="18" charset="0"/>
          </a:endParaRPr>
        </a:p>
      </dsp:txBody>
      <dsp:txXfrm>
        <a:off x="2218818" y="4690688"/>
        <a:ext cx="8497167" cy="70274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36FD20-722A-3D45-9135-06E205FA6D5F}">
      <dsp:nvSpPr>
        <dsp:cNvPr id="0" name=""/>
        <dsp:cNvSpPr/>
      </dsp:nvSpPr>
      <dsp:spPr>
        <a:xfrm>
          <a:off x="6434165" y="3388130"/>
          <a:ext cx="682499" cy="1300494"/>
        </a:xfrm>
        <a:custGeom>
          <a:avLst/>
          <a:gdLst/>
          <a:ahLst/>
          <a:cxnLst/>
          <a:rect l="0" t="0" r="0" b="0"/>
          <a:pathLst>
            <a:path>
              <a:moveTo>
                <a:pt x="0" y="0"/>
              </a:moveTo>
              <a:lnTo>
                <a:pt x="341249" y="0"/>
              </a:lnTo>
              <a:lnTo>
                <a:pt x="341249" y="1300494"/>
              </a:lnTo>
              <a:lnTo>
                <a:pt x="682499" y="1300494"/>
              </a:lnTo>
            </a:path>
          </a:pathLst>
        </a:custGeom>
        <a:noFill/>
        <a:ln w="6350" cap="flat" cmpd="sng" algn="ctr">
          <a:solidFill>
            <a:schemeClr val="accent1">
              <a:tint val="7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6738698" y="4001660"/>
        <a:ext cx="73435" cy="73435"/>
      </dsp:txXfrm>
    </dsp:sp>
    <dsp:sp modelId="{33D38EC9-70D6-4E4D-B640-3FB02B0AAF91}">
      <dsp:nvSpPr>
        <dsp:cNvPr id="0" name=""/>
        <dsp:cNvSpPr/>
      </dsp:nvSpPr>
      <dsp:spPr>
        <a:xfrm>
          <a:off x="6434165" y="3342410"/>
          <a:ext cx="682499" cy="91440"/>
        </a:xfrm>
        <a:custGeom>
          <a:avLst/>
          <a:gdLst/>
          <a:ahLst/>
          <a:cxnLst/>
          <a:rect l="0" t="0" r="0" b="0"/>
          <a:pathLst>
            <a:path>
              <a:moveTo>
                <a:pt x="0" y="45720"/>
              </a:moveTo>
              <a:lnTo>
                <a:pt x="682499" y="45720"/>
              </a:lnTo>
            </a:path>
          </a:pathLst>
        </a:custGeom>
        <a:noFill/>
        <a:ln w="6350" cap="flat" cmpd="sng" algn="ctr">
          <a:solidFill>
            <a:schemeClr val="accent1">
              <a:tint val="7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6758353" y="3371068"/>
        <a:ext cx="34124" cy="34124"/>
      </dsp:txXfrm>
    </dsp:sp>
    <dsp:sp modelId="{81D8F780-5BD2-6445-86B0-669DF852E470}">
      <dsp:nvSpPr>
        <dsp:cNvPr id="0" name=""/>
        <dsp:cNvSpPr/>
      </dsp:nvSpPr>
      <dsp:spPr>
        <a:xfrm>
          <a:off x="6434165" y="2087636"/>
          <a:ext cx="682499" cy="1300494"/>
        </a:xfrm>
        <a:custGeom>
          <a:avLst/>
          <a:gdLst/>
          <a:ahLst/>
          <a:cxnLst/>
          <a:rect l="0" t="0" r="0" b="0"/>
          <a:pathLst>
            <a:path>
              <a:moveTo>
                <a:pt x="0" y="1300494"/>
              </a:moveTo>
              <a:lnTo>
                <a:pt x="341249" y="1300494"/>
              </a:lnTo>
              <a:lnTo>
                <a:pt x="341249" y="0"/>
              </a:lnTo>
              <a:lnTo>
                <a:pt x="682499" y="0"/>
              </a:lnTo>
            </a:path>
          </a:pathLst>
        </a:custGeom>
        <a:noFill/>
        <a:ln w="6350" cap="flat" cmpd="sng" algn="ctr">
          <a:solidFill>
            <a:schemeClr val="accent1">
              <a:tint val="7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6738698" y="2701165"/>
        <a:ext cx="73435" cy="73435"/>
      </dsp:txXfrm>
    </dsp:sp>
    <dsp:sp modelId="{41E28C9E-EE44-6643-BC48-9D974CD439E2}">
      <dsp:nvSpPr>
        <dsp:cNvPr id="0" name=""/>
        <dsp:cNvSpPr/>
      </dsp:nvSpPr>
      <dsp:spPr>
        <a:xfrm>
          <a:off x="1859098" y="2737883"/>
          <a:ext cx="682499" cy="650247"/>
        </a:xfrm>
        <a:custGeom>
          <a:avLst/>
          <a:gdLst/>
          <a:ahLst/>
          <a:cxnLst/>
          <a:rect l="0" t="0" r="0" b="0"/>
          <a:pathLst>
            <a:path>
              <a:moveTo>
                <a:pt x="0" y="0"/>
              </a:moveTo>
              <a:lnTo>
                <a:pt x="341249" y="0"/>
              </a:lnTo>
              <a:lnTo>
                <a:pt x="341249" y="650247"/>
              </a:lnTo>
              <a:lnTo>
                <a:pt x="682499" y="650247"/>
              </a:lnTo>
            </a:path>
          </a:pathLst>
        </a:custGeom>
        <a:noFill/>
        <a:ln w="6350" cap="flat" cmpd="sng" algn="ctr">
          <a:solidFill>
            <a:schemeClr val="accent1">
              <a:tint val="9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176781" y="3039440"/>
        <a:ext cx="47133" cy="47133"/>
      </dsp:txXfrm>
    </dsp:sp>
    <dsp:sp modelId="{3189567F-B2CD-BA43-A173-900700CF8917}">
      <dsp:nvSpPr>
        <dsp:cNvPr id="0" name=""/>
        <dsp:cNvSpPr/>
      </dsp:nvSpPr>
      <dsp:spPr>
        <a:xfrm>
          <a:off x="1859098" y="2087636"/>
          <a:ext cx="682499" cy="650247"/>
        </a:xfrm>
        <a:custGeom>
          <a:avLst/>
          <a:gdLst/>
          <a:ahLst/>
          <a:cxnLst/>
          <a:rect l="0" t="0" r="0" b="0"/>
          <a:pathLst>
            <a:path>
              <a:moveTo>
                <a:pt x="0" y="650247"/>
              </a:moveTo>
              <a:lnTo>
                <a:pt x="341249" y="650247"/>
              </a:lnTo>
              <a:lnTo>
                <a:pt x="341249" y="0"/>
              </a:lnTo>
              <a:lnTo>
                <a:pt x="682499" y="0"/>
              </a:lnTo>
            </a:path>
          </a:pathLst>
        </a:custGeom>
        <a:noFill/>
        <a:ln w="6350" cap="flat" cmpd="sng" algn="ctr">
          <a:solidFill>
            <a:schemeClr val="accent1">
              <a:tint val="9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176781" y="2389193"/>
        <a:ext cx="47133" cy="47133"/>
      </dsp:txXfrm>
    </dsp:sp>
    <dsp:sp modelId="{8570CC02-1362-5247-9D96-00C352734D30}">
      <dsp:nvSpPr>
        <dsp:cNvPr id="0" name=""/>
        <dsp:cNvSpPr/>
      </dsp:nvSpPr>
      <dsp:spPr>
        <a:xfrm rot="16200000">
          <a:off x="-1398983" y="2217685"/>
          <a:ext cx="5475767" cy="1040395"/>
        </a:xfrm>
        <a:prstGeom prst="rect">
          <a:avLst/>
        </a:prstGeom>
        <a:gradFill rotWithShape="0">
          <a:gsLst>
            <a:gs pos="0">
              <a:schemeClr val="accent1">
                <a:shade val="60000"/>
                <a:hueOff val="0"/>
                <a:satOff val="0"/>
                <a:lumOff val="0"/>
                <a:alphaOff val="0"/>
                <a:satMod val="103000"/>
                <a:lumMod val="102000"/>
                <a:tint val="94000"/>
              </a:schemeClr>
            </a:gs>
            <a:gs pos="50000">
              <a:schemeClr val="accent1">
                <a:shade val="60000"/>
                <a:hueOff val="0"/>
                <a:satOff val="0"/>
                <a:lumOff val="0"/>
                <a:alphaOff val="0"/>
                <a:satMod val="110000"/>
                <a:lumMod val="100000"/>
                <a:shade val="100000"/>
              </a:schemeClr>
            </a:gs>
            <a:gs pos="100000">
              <a:schemeClr val="accent1">
                <a:shade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225" tIns="22225" rIns="22225" bIns="22225" numCol="1" spcCol="1270" anchor="ctr" anchorCtr="0">
          <a:noAutofit/>
        </a:bodyPr>
        <a:lstStyle/>
        <a:p>
          <a:pPr marL="0" lvl="0" indent="0" algn="ctr" defTabSz="1555750">
            <a:lnSpc>
              <a:spcPct val="90000"/>
            </a:lnSpc>
            <a:spcBef>
              <a:spcPct val="0"/>
            </a:spcBef>
            <a:spcAft>
              <a:spcPct val="35000"/>
            </a:spcAft>
            <a:buNone/>
          </a:pPr>
          <a:r>
            <a:rPr lang="en-US" sz="3500" kern="1200" dirty="0"/>
            <a:t>APPLICATIONS OF SPATIAL DATABASE:</a:t>
          </a:r>
          <a:endParaRPr lang="en-IN" sz="3500" kern="1200" dirty="0"/>
        </a:p>
      </dsp:txBody>
      <dsp:txXfrm>
        <a:off x="-1398983" y="2217685"/>
        <a:ext cx="5475767" cy="1040395"/>
      </dsp:txXfrm>
    </dsp:sp>
    <dsp:sp modelId="{EFD1F169-FD0D-7C43-A21D-3C1A650AFB8D}">
      <dsp:nvSpPr>
        <dsp:cNvPr id="0" name=""/>
        <dsp:cNvSpPr/>
      </dsp:nvSpPr>
      <dsp:spPr>
        <a:xfrm>
          <a:off x="2541597" y="1567438"/>
          <a:ext cx="3892568" cy="1040395"/>
        </a:xfrm>
        <a:prstGeom prst="rect">
          <a:avLst/>
        </a:prstGeom>
        <a:gradFill rotWithShape="0">
          <a:gsLst>
            <a:gs pos="0">
              <a:schemeClr val="accent1">
                <a:shade val="80000"/>
                <a:hueOff val="0"/>
                <a:satOff val="0"/>
                <a:lumOff val="0"/>
                <a:alphaOff val="0"/>
                <a:satMod val="103000"/>
                <a:lumMod val="102000"/>
                <a:tint val="94000"/>
              </a:schemeClr>
            </a:gs>
            <a:gs pos="50000">
              <a:schemeClr val="accent1">
                <a:shade val="80000"/>
                <a:hueOff val="0"/>
                <a:satOff val="0"/>
                <a:lumOff val="0"/>
                <a:alphaOff val="0"/>
                <a:satMod val="110000"/>
                <a:lumMod val="100000"/>
                <a:shade val="100000"/>
              </a:schemeClr>
            </a:gs>
            <a:gs pos="100000">
              <a:schemeClr val="accent1">
                <a:shade val="8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just"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Many important applications domains have spatial data and queries.</a:t>
          </a:r>
          <a:endParaRPr lang="en-IN" sz="2000" kern="1200" dirty="0">
            <a:latin typeface="Times New Roman" panose="02020603050405020304" pitchFamily="18" charset="0"/>
            <a:cs typeface="Times New Roman" panose="02020603050405020304" pitchFamily="18" charset="0"/>
          </a:endParaRPr>
        </a:p>
      </dsp:txBody>
      <dsp:txXfrm>
        <a:off x="2541597" y="1567438"/>
        <a:ext cx="3892568" cy="1040395"/>
      </dsp:txXfrm>
    </dsp:sp>
    <dsp:sp modelId="{7CAAF35C-07AC-B04B-81F3-532E4F85D6EF}">
      <dsp:nvSpPr>
        <dsp:cNvPr id="0" name=""/>
        <dsp:cNvSpPr/>
      </dsp:nvSpPr>
      <dsp:spPr>
        <a:xfrm>
          <a:off x="2541597" y="2867932"/>
          <a:ext cx="3892568" cy="1040395"/>
        </a:xfrm>
        <a:prstGeom prst="rect">
          <a:avLst/>
        </a:prstGeom>
        <a:gradFill rotWithShape="0">
          <a:gsLst>
            <a:gs pos="0">
              <a:schemeClr val="accent1">
                <a:shade val="80000"/>
                <a:hueOff val="0"/>
                <a:satOff val="0"/>
                <a:lumOff val="0"/>
                <a:alphaOff val="0"/>
                <a:satMod val="103000"/>
                <a:lumMod val="102000"/>
                <a:tint val="94000"/>
              </a:schemeClr>
            </a:gs>
            <a:gs pos="50000">
              <a:schemeClr val="accent1">
                <a:shade val="80000"/>
                <a:hueOff val="0"/>
                <a:satOff val="0"/>
                <a:lumOff val="0"/>
                <a:alphaOff val="0"/>
                <a:satMod val="110000"/>
                <a:lumMod val="100000"/>
                <a:shade val="100000"/>
              </a:schemeClr>
            </a:gs>
            <a:gs pos="100000">
              <a:schemeClr val="accent1">
                <a:shade val="8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just"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Some examples follow:</a:t>
          </a:r>
          <a:endParaRPr lang="en-IN" sz="2000" kern="1200" dirty="0">
            <a:latin typeface="Times New Roman" panose="02020603050405020304" pitchFamily="18" charset="0"/>
            <a:cs typeface="Times New Roman" panose="02020603050405020304" pitchFamily="18" charset="0"/>
          </a:endParaRPr>
        </a:p>
      </dsp:txBody>
      <dsp:txXfrm>
        <a:off x="2541597" y="2867932"/>
        <a:ext cx="3892568" cy="1040395"/>
      </dsp:txXfrm>
    </dsp:sp>
    <dsp:sp modelId="{345C5A25-3439-6F43-8744-89E2A11A7F3B}">
      <dsp:nvSpPr>
        <dsp:cNvPr id="0" name=""/>
        <dsp:cNvSpPr/>
      </dsp:nvSpPr>
      <dsp:spPr>
        <a:xfrm>
          <a:off x="7116665" y="1567438"/>
          <a:ext cx="3792343" cy="1040395"/>
        </a:xfrm>
        <a:prstGeom prst="rect">
          <a:avLst/>
        </a:prstGeom>
        <a:gradFill rotWithShape="0">
          <a:gsLst>
            <a:gs pos="0">
              <a:schemeClr val="accent1">
                <a:tint val="99000"/>
                <a:hueOff val="0"/>
                <a:satOff val="0"/>
                <a:lumOff val="0"/>
                <a:alphaOff val="0"/>
                <a:satMod val="103000"/>
                <a:lumMod val="102000"/>
                <a:tint val="94000"/>
              </a:schemeClr>
            </a:gs>
            <a:gs pos="50000">
              <a:schemeClr val="accent1">
                <a:tint val="99000"/>
                <a:hueOff val="0"/>
                <a:satOff val="0"/>
                <a:lumOff val="0"/>
                <a:alphaOff val="0"/>
                <a:satMod val="110000"/>
                <a:lumMod val="100000"/>
                <a:shade val="100000"/>
              </a:schemeClr>
            </a:gs>
            <a:gs pos="100000">
              <a:schemeClr val="accent1">
                <a:tint val="99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just"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1. Army Field Commander.</a:t>
          </a:r>
          <a:endParaRPr lang="en-IN" sz="2400" kern="1200" dirty="0">
            <a:latin typeface="Times New Roman" panose="02020603050405020304" pitchFamily="18" charset="0"/>
            <a:cs typeface="Times New Roman" panose="02020603050405020304" pitchFamily="18" charset="0"/>
          </a:endParaRPr>
        </a:p>
      </dsp:txBody>
      <dsp:txXfrm>
        <a:off x="7116665" y="1567438"/>
        <a:ext cx="3792343" cy="1040395"/>
      </dsp:txXfrm>
    </dsp:sp>
    <dsp:sp modelId="{E1450252-B379-A245-B927-029960A54B95}">
      <dsp:nvSpPr>
        <dsp:cNvPr id="0" name=""/>
        <dsp:cNvSpPr/>
      </dsp:nvSpPr>
      <dsp:spPr>
        <a:xfrm>
          <a:off x="7116665" y="2867932"/>
          <a:ext cx="3792343" cy="1040395"/>
        </a:xfrm>
        <a:prstGeom prst="rect">
          <a:avLst/>
        </a:prstGeom>
        <a:gradFill rotWithShape="0">
          <a:gsLst>
            <a:gs pos="0">
              <a:schemeClr val="accent1">
                <a:tint val="99000"/>
                <a:hueOff val="0"/>
                <a:satOff val="0"/>
                <a:lumOff val="0"/>
                <a:alphaOff val="0"/>
                <a:satMod val="103000"/>
                <a:lumMod val="102000"/>
                <a:tint val="94000"/>
              </a:schemeClr>
            </a:gs>
            <a:gs pos="50000">
              <a:schemeClr val="accent1">
                <a:tint val="99000"/>
                <a:hueOff val="0"/>
                <a:satOff val="0"/>
                <a:lumOff val="0"/>
                <a:alphaOff val="0"/>
                <a:satMod val="110000"/>
                <a:lumMod val="100000"/>
                <a:shade val="100000"/>
              </a:schemeClr>
            </a:gs>
            <a:gs pos="100000">
              <a:schemeClr val="accent1">
                <a:tint val="99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just"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2.Insurance Risk Manager.</a:t>
          </a:r>
          <a:endParaRPr lang="en-IN" sz="2400" kern="1200" dirty="0">
            <a:latin typeface="Times New Roman" panose="02020603050405020304" pitchFamily="18" charset="0"/>
            <a:cs typeface="Times New Roman" panose="02020603050405020304" pitchFamily="18" charset="0"/>
          </a:endParaRPr>
        </a:p>
      </dsp:txBody>
      <dsp:txXfrm>
        <a:off x="7116665" y="2867932"/>
        <a:ext cx="3792343" cy="1040395"/>
      </dsp:txXfrm>
    </dsp:sp>
    <dsp:sp modelId="{139D3807-42B3-9F4E-9936-AB1DED84D71F}">
      <dsp:nvSpPr>
        <dsp:cNvPr id="0" name=""/>
        <dsp:cNvSpPr/>
      </dsp:nvSpPr>
      <dsp:spPr>
        <a:xfrm>
          <a:off x="7116665" y="4168427"/>
          <a:ext cx="3792343" cy="1040395"/>
        </a:xfrm>
        <a:prstGeom prst="rect">
          <a:avLst/>
        </a:prstGeom>
        <a:gradFill rotWithShape="0">
          <a:gsLst>
            <a:gs pos="0">
              <a:schemeClr val="accent1">
                <a:tint val="99000"/>
                <a:hueOff val="0"/>
                <a:satOff val="0"/>
                <a:lumOff val="0"/>
                <a:alphaOff val="0"/>
                <a:satMod val="103000"/>
                <a:lumMod val="102000"/>
                <a:tint val="94000"/>
              </a:schemeClr>
            </a:gs>
            <a:gs pos="50000">
              <a:schemeClr val="accent1">
                <a:tint val="99000"/>
                <a:hueOff val="0"/>
                <a:satOff val="0"/>
                <a:lumOff val="0"/>
                <a:alphaOff val="0"/>
                <a:satMod val="110000"/>
                <a:lumMod val="100000"/>
                <a:shade val="100000"/>
              </a:schemeClr>
            </a:gs>
            <a:gs pos="100000">
              <a:schemeClr val="accent1">
                <a:tint val="99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just"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3.Medical Doctor.</a:t>
          </a:r>
          <a:endParaRPr lang="en-IN" sz="2400" kern="1200" dirty="0">
            <a:latin typeface="Times New Roman" panose="02020603050405020304" pitchFamily="18" charset="0"/>
            <a:cs typeface="Times New Roman" panose="02020603050405020304" pitchFamily="18" charset="0"/>
          </a:endParaRPr>
        </a:p>
      </dsp:txBody>
      <dsp:txXfrm>
        <a:off x="7116665" y="4168427"/>
        <a:ext cx="3792343" cy="1040395"/>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6DBF8-09CC-FB45-B413-4A491E106774}">
      <dsp:nvSpPr>
        <dsp:cNvPr id="0" name=""/>
        <dsp:cNvSpPr/>
      </dsp:nvSpPr>
      <dsp:spPr>
        <a:xfrm>
          <a:off x="0" y="166533"/>
          <a:ext cx="11695814" cy="1007370"/>
        </a:xfrm>
        <a:prstGeom prst="roundRect">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0020" tIns="160020" rIns="160020" bIns="160020" numCol="1" spcCol="1270" anchor="ctr" anchorCtr="0">
          <a:noAutofit/>
        </a:bodyPr>
        <a:lstStyle/>
        <a:p>
          <a:pPr marL="0" lvl="0" indent="0" algn="just" defTabSz="1866900">
            <a:lnSpc>
              <a:spcPct val="90000"/>
            </a:lnSpc>
            <a:spcBef>
              <a:spcPct val="0"/>
            </a:spcBef>
            <a:spcAft>
              <a:spcPct val="35000"/>
            </a:spcAft>
            <a:buNone/>
          </a:pPr>
          <a:r>
            <a:rPr lang="en-GB" sz="4200" b="1" i="0" kern="1200" dirty="0"/>
            <a:t>Multimedia Databases:</a:t>
          </a:r>
        </a:p>
      </dsp:txBody>
      <dsp:txXfrm>
        <a:off x="49176" y="215709"/>
        <a:ext cx="11597462" cy="909018"/>
      </dsp:txXfrm>
    </dsp:sp>
    <dsp:sp modelId="{9D7BCADA-8C7F-E241-B417-E0CDE92C191A}">
      <dsp:nvSpPr>
        <dsp:cNvPr id="0" name=""/>
        <dsp:cNvSpPr/>
      </dsp:nvSpPr>
      <dsp:spPr>
        <a:xfrm>
          <a:off x="0" y="1173903"/>
          <a:ext cx="11695814" cy="152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342" tIns="53340" rIns="298704" bIns="53340" numCol="1" spcCol="1270" anchor="t" anchorCtr="0">
          <a:noAutofit/>
        </a:bodyPr>
        <a:lstStyle/>
        <a:p>
          <a:pPr marL="285750" lvl="1" indent="-285750" algn="just" defTabSz="1466850">
            <a:lnSpc>
              <a:spcPct val="90000"/>
            </a:lnSpc>
            <a:spcBef>
              <a:spcPct val="0"/>
            </a:spcBef>
            <a:spcAft>
              <a:spcPct val="20000"/>
            </a:spcAft>
            <a:buChar char="•"/>
          </a:pPr>
          <a:r>
            <a:rPr lang="en-GB" sz="3300" b="0" i="0" kern="1200" dirty="0"/>
            <a:t>Collection of interrelated multimedia data that includes text, graphics (sketches, drawings), images, animations, video, audio etc and have vast amounts of multisource multimedia data</a:t>
          </a:r>
          <a:endParaRPr lang="en-IN" sz="3300" b="0" i="0" kern="1200" dirty="0"/>
        </a:p>
      </dsp:txBody>
      <dsp:txXfrm>
        <a:off x="0" y="1173903"/>
        <a:ext cx="11695814" cy="1521450"/>
      </dsp:txXfrm>
    </dsp:sp>
    <dsp:sp modelId="{90CEAB51-9AD5-3C4A-91F6-CE37419DF4A0}">
      <dsp:nvSpPr>
        <dsp:cNvPr id="0" name=""/>
        <dsp:cNvSpPr/>
      </dsp:nvSpPr>
      <dsp:spPr>
        <a:xfrm>
          <a:off x="0" y="2695353"/>
          <a:ext cx="11695814" cy="1007370"/>
        </a:xfrm>
        <a:prstGeom prst="roundRect">
          <a:avLst/>
        </a:prstGeom>
        <a:gradFill rotWithShape="0">
          <a:gsLst>
            <a:gs pos="0">
              <a:schemeClr val="accent5">
                <a:hueOff val="-6758543"/>
                <a:satOff val="-17419"/>
                <a:lumOff val="-11765"/>
                <a:alphaOff val="0"/>
                <a:lumMod val="110000"/>
                <a:satMod val="105000"/>
                <a:tint val="67000"/>
              </a:schemeClr>
            </a:gs>
            <a:gs pos="50000">
              <a:schemeClr val="accent5">
                <a:hueOff val="-6758543"/>
                <a:satOff val="-17419"/>
                <a:lumOff val="-11765"/>
                <a:alphaOff val="0"/>
                <a:lumMod val="105000"/>
                <a:satMod val="103000"/>
                <a:tint val="73000"/>
              </a:schemeClr>
            </a:gs>
            <a:gs pos="100000">
              <a:schemeClr val="accent5">
                <a:hueOff val="-6758543"/>
                <a:satOff val="-17419"/>
                <a:lumOff val="-1176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0020" tIns="160020" rIns="160020" bIns="160020" numCol="1" spcCol="1270" anchor="ctr" anchorCtr="0">
          <a:noAutofit/>
        </a:bodyPr>
        <a:lstStyle/>
        <a:p>
          <a:pPr marL="0" lvl="0" indent="0" algn="just" defTabSz="1866900">
            <a:lnSpc>
              <a:spcPct val="90000"/>
            </a:lnSpc>
            <a:spcBef>
              <a:spcPct val="0"/>
            </a:spcBef>
            <a:spcAft>
              <a:spcPct val="35000"/>
            </a:spcAft>
            <a:buNone/>
          </a:pPr>
          <a:r>
            <a:rPr lang="en-GB" sz="4200" b="1" i="0" kern="1200" dirty="0"/>
            <a:t>Multimedia Database Management System:</a:t>
          </a:r>
        </a:p>
      </dsp:txBody>
      <dsp:txXfrm>
        <a:off x="49176" y="2744529"/>
        <a:ext cx="11597462" cy="909018"/>
      </dsp:txXfrm>
    </dsp:sp>
    <dsp:sp modelId="{6997F2C0-1436-5A43-9049-0EB2A9E51938}">
      <dsp:nvSpPr>
        <dsp:cNvPr id="0" name=""/>
        <dsp:cNvSpPr/>
      </dsp:nvSpPr>
      <dsp:spPr>
        <a:xfrm>
          <a:off x="0" y="3702723"/>
          <a:ext cx="11695814" cy="152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342" tIns="53340" rIns="298704" bIns="53340" numCol="1" spcCol="1270" anchor="t" anchorCtr="0">
          <a:noAutofit/>
        </a:bodyPr>
        <a:lstStyle/>
        <a:p>
          <a:pPr marL="285750" lvl="1" indent="-285750" algn="just" defTabSz="1466850">
            <a:lnSpc>
              <a:spcPct val="90000"/>
            </a:lnSpc>
            <a:spcBef>
              <a:spcPct val="0"/>
            </a:spcBef>
            <a:spcAft>
              <a:spcPct val="20000"/>
            </a:spcAft>
            <a:buChar char="•"/>
          </a:pPr>
          <a:r>
            <a:rPr lang="en-GB" sz="3300" kern="1200" dirty="0"/>
            <a:t>The framework that manages different types of multimedia data which can be stored, delivered and utilized in different ways is known as multimedia database management system</a:t>
          </a:r>
          <a:endParaRPr lang="en-IN" sz="3300" b="0" i="0" kern="1200" dirty="0"/>
        </a:p>
      </dsp:txBody>
      <dsp:txXfrm>
        <a:off x="0" y="3702723"/>
        <a:ext cx="11695814" cy="152145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F0BF2F-1678-6D43-BDD8-B1D7ADE89859}">
      <dsp:nvSpPr>
        <dsp:cNvPr id="0" name=""/>
        <dsp:cNvSpPr/>
      </dsp:nvSpPr>
      <dsp:spPr>
        <a:xfrm>
          <a:off x="3285" y="0"/>
          <a:ext cx="4002258" cy="136156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019" tIns="50673" rIns="50673" bIns="50673" numCol="1" spcCol="1270" anchor="ctr" anchorCtr="0">
          <a:noAutofit/>
        </a:bodyPr>
        <a:lstStyle/>
        <a:p>
          <a:pPr marL="0" lvl="0" indent="0" algn="ctr" defTabSz="1689100">
            <a:lnSpc>
              <a:spcPct val="90000"/>
            </a:lnSpc>
            <a:spcBef>
              <a:spcPct val="0"/>
            </a:spcBef>
            <a:spcAft>
              <a:spcPct val="35000"/>
            </a:spcAft>
            <a:buNone/>
          </a:pPr>
          <a:r>
            <a:rPr lang="en-US" sz="3800" kern="1200"/>
            <a:t>Static media</a:t>
          </a:r>
          <a:endParaRPr lang="en-IN" sz="3800" kern="1200"/>
        </a:p>
      </dsp:txBody>
      <dsp:txXfrm>
        <a:off x="684070" y="0"/>
        <a:ext cx="2640689" cy="1361569"/>
      </dsp:txXfrm>
    </dsp:sp>
    <dsp:sp modelId="{C83E426A-7059-F04E-B6B7-5B836DFB8958}">
      <dsp:nvSpPr>
        <dsp:cNvPr id="0" name=""/>
        <dsp:cNvSpPr/>
      </dsp:nvSpPr>
      <dsp:spPr>
        <a:xfrm>
          <a:off x="3605318" y="0"/>
          <a:ext cx="4002258" cy="136156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019" tIns="50673" rIns="50673" bIns="50673" numCol="1" spcCol="1270" anchor="ctr" anchorCtr="0">
          <a:noAutofit/>
        </a:bodyPr>
        <a:lstStyle/>
        <a:p>
          <a:pPr marL="0" lvl="0" indent="0" algn="ctr" defTabSz="1689100">
            <a:lnSpc>
              <a:spcPct val="90000"/>
            </a:lnSpc>
            <a:spcBef>
              <a:spcPct val="0"/>
            </a:spcBef>
            <a:spcAft>
              <a:spcPct val="35000"/>
            </a:spcAft>
            <a:buNone/>
          </a:pPr>
          <a:r>
            <a:rPr lang="en-US" sz="3800" kern="1200" dirty="0"/>
            <a:t>Dynamic media</a:t>
          </a:r>
          <a:endParaRPr lang="en-IN" sz="3800" kern="1200" dirty="0"/>
        </a:p>
      </dsp:txBody>
      <dsp:txXfrm>
        <a:off x="4286103" y="0"/>
        <a:ext cx="2640689" cy="1361569"/>
      </dsp:txXfrm>
    </dsp:sp>
    <dsp:sp modelId="{4365627A-F89C-6848-8C66-453CDAD001D9}">
      <dsp:nvSpPr>
        <dsp:cNvPr id="0" name=""/>
        <dsp:cNvSpPr/>
      </dsp:nvSpPr>
      <dsp:spPr>
        <a:xfrm>
          <a:off x="7207351" y="0"/>
          <a:ext cx="4002258" cy="136156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019" tIns="50673" rIns="50673" bIns="50673" numCol="1" spcCol="1270" anchor="ctr" anchorCtr="0">
          <a:noAutofit/>
        </a:bodyPr>
        <a:lstStyle/>
        <a:p>
          <a:pPr marL="0" lvl="0" indent="0" algn="ctr" defTabSz="1689100">
            <a:lnSpc>
              <a:spcPct val="90000"/>
            </a:lnSpc>
            <a:spcBef>
              <a:spcPct val="0"/>
            </a:spcBef>
            <a:spcAft>
              <a:spcPct val="35000"/>
            </a:spcAft>
            <a:buNone/>
          </a:pPr>
          <a:r>
            <a:rPr lang="en-US" sz="3800" kern="1200" dirty="0"/>
            <a:t>Dimensional media.</a:t>
          </a:r>
          <a:endParaRPr lang="en-IN" sz="3800" kern="1200" dirty="0"/>
        </a:p>
      </dsp:txBody>
      <dsp:txXfrm>
        <a:off x="7888136" y="0"/>
        <a:ext cx="2640689" cy="1361569"/>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BF9E2A-7FBD-224B-B976-E50107AFC20E}">
      <dsp:nvSpPr>
        <dsp:cNvPr id="0" name=""/>
        <dsp:cNvSpPr/>
      </dsp:nvSpPr>
      <dsp:spPr>
        <a:xfrm>
          <a:off x="0" y="158889"/>
          <a:ext cx="11845919" cy="17718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9375" tIns="1041400" rIns="919375" bIns="256032" numCol="1" spcCol="1270" anchor="t" anchorCtr="0">
          <a:noAutofit/>
        </a:bodyPr>
        <a:lstStyle/>
        <a:p>
          <a:pPr marL="285750" lvl="1" indent="-285750" algn="just" defTabSz="1600200">
            <a:lnSpc>
              <a:spcPct val="90000"/>
            </a:lnSpc>
            <a:spcBef>
              <a:spcPct val="0"/>
            </a:spcBef>
            <a:spcAft>
              <a:spcPct val="15000"/>
            </a:spcAft>
            <a:buChar char="•"/>
          </a:pPr>
          <a:r>
            <a:rPr lang="en-US" sz="3600" kern="1200" dirty="0">
              <a:latin typeface="Times New Roman" panose="02020603050405020304" pitchFamily="18" charset="0"/>
              <a:cs typeface="Times New Roman" panose="02020603050405020304" pitchFamily="18" charset="0"/>
            </a:rPr>
            <a:t>The actual data representing an object.</a:t>
          </a:r>
          <a:endParaRPr lang="en-IN" sz="3600" kern="1200" dirty="0">
            <a:latin typeface="Times New Roman" panose="02020603050405020304" pitchFamily="18" charset="0"/>
            <a:cs typeface="Times New Roman" panose="02020603050405020304" pitchFamily="18" charset="0"/>
          </a:endParaRPr>
        </a:p>
      </dsp:txBody>
      <dsp:txXfrm>
        <a:off x="0" y="158889"/>
        <a:ext cx="11845919" cy="1771875"/>
      </dsp:txXfrm>
    </dsp:sp>
    <dsp:sp modelId="{84D35026-4D3F-1C41-A3D1-A69D88AA8F7C}">
      <dsp:nvSpPr>
        <dsp:cNvPr id="0" name=""/>
        <dsp:cNvSpPr/>
      </dsp:nvSpPr>
      <dsp:spPr>
        <a:xfrm>
          <a:off x="592295" y="11259"/>
          <a:ext cx="8292143" cy="8856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423" tIns="0" rIns="313423" bIns="0" numCol="1" spcCol="1270" anchor="ctr" anchorCtr="0">
          <a:noAutofit/>
        </a:bodyPr>
        <a:lstStyle/>
        <a:p>
          <a:pPr marL="0" lvl="0" indent="0" algn="l" defTabSz="1422400">
            <a:lnSpc>
              <a:spcPct val="90000"/>
            </a:lnSpc>
            <a:spcBef>
              <a:spcPct val="0"/>
            </a:spcBef>
            <a:spcAft>
              <a:spcPct val="35000"/>
            </a:spcAft>
            <a:buNone/>
          </a:pPr>
          <a:r>
            <a:rPr lang="en-US" sz="3200" b="1" kern="1200" dirty="0">
              <a:latin typeface="+mj-lt"/>
              <a:cs typeface="Times New Roman" panose="02020603050405020304" pitchFamily="18" charset="0"/>
            </a:rPr>
            <a:t>1. Media Data:</a:t>
          </a:r>
          <a:endParaRPr lang="en-IN" sz="3200" b="1" kern="1200" dirty="0">
            <a:latin typeface="+mj-lt"/>
            <a:cs typeface="Times New Roman" panose="02020603050405020304" pitchFamily="18" charset="0"/>
          </a:endParaRPr>
        </a:p>
      </dsp:txBody>
      <dsp:txXfrm>
        <a:off x="635528" y="54492"/>
        <a:ext cx="8205677" cy="799163"/>
      </dsp:txXfrm>
    </dsp:sp>
    <dsp:sp modelId="{B313EAF8-D089-4741-9A8E-CC1B36AD0635}">
      <dsp:nvSpPr>
        <dsp:cNvPr id="0" name=""/>
        <dsp:cNvSpPr/>
      </dsp:nvSpPr>
      <dsp:spPr>
        <a:xfrm>
          <a:off x="0" y="2348393"/>
          <a:ext cx="11845919" cy="33075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9375" tIns="1041400" rIns="919375" bIns="270256" numCol="1" spcCol="1270" anchor="t" anchorCtr="0">
          <a:noAutofit/>
        </a:bodyPr>
        <a:lstStyle/>
        <a:p>
          <a:pPr marL="285750" lvl="1" indent="-285750" algn="just" defTabSz="1689100">
            <a:lnSpc>
              <a:spcPct val="90000"/>
            </a:lnSpc>
            <a:spcBef>
              <a:spcPct val="0"/>
            </a:spcBef>
            <a:spcAft>
              <a:spcPct val="15000"/>
            </a:spcAft>
            <a:buChar char="•"/>
          </a:pPr>
          <a:r>
            <a:rPr lang="en-US" sz="3800" kern="1200" dirty="0">
              <a:latin typeface="Times New Roman" panose="02020603050405020304" pitchFamily="18" charset="0"/>
              <a:cs typeface="Times New Roman" panose="02020603050405020304" pitchFamily="18" charset="0"/>
            </a:rPr>
            <a:t>Information such as sampling rate, resolution, encoding scheme etc. about the format of media data after it goes through the acquisition, processing and encoding phase.</a:t>
          </a:r>
          <a:endParaRPr lang="en-IN" sz="3800" kern="1200" dirty="0">
            <a:latin typeface="Times New Roman" panose="02020603050405020304" pitchFamily="18" charset="0"/>
            <a:cs typeface="Times New Roman" panose="02020603050405020304" pitchFamily="18" charset="0"/>
          </a:endParaRPr>
        </a:p>
      </dsp:txBody>
      <dsp:txXfrm>
        <a:off x="0" y="2348393"/>
        <a:ext cx="11845919" cy="3307500"/>
      </dsp:txXfrm>
    </dsp:sp>
    <dsp:sp modelId="{6980F702-F4DF-D149-AAFE-3F3C9E1C42F6}">
      <dsp:nvSpPr>
        <dsp:cNvPr id="0" name=""/>
        <dsp:cNvSpPr/>
      </dsp:nvSpPr>
      <dsp:spPr>
        <a:xfrm>
          <a:off x="592295" y="2200764"/>
          <a:ext cx="8292143" cy="8856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423" tIns="0" rIns="313423" bIns="0" numCol="1" spcCol="1270" anchor="ctr" anchorCtr="0">
          <a:noAutofit/>
        </a:bodyPr>
        <a:lstStyle/>
        <a:p>
          <a:pPr marL="0" lvl="0" indent="0" algn="l" defTabSz="1422400">
            <a:lnSpc>
              <a:spcPct val="90000"/>
            </a:lnSpc>
            <a:spcBef>
              <a:spcPct val="0"/>
            </a:spcBef>
            <a:spcAft>
              <a:spcPct val="35000"/>
            </a:spcAft>
            <a:buNone/>
          </a:pPr>
          <a:r>
            <a:rPr lang="en-US" sz="3200" b="1" kern="1200" dirty="0">
              <a:latin typeface="+mj-lt"/>
              <a:cs typeface="Times New Roman" panose="02020603050405020304" pitchFamily="18" charset="0"/>
            </a:rPr>
            <a:t>2. Media Format Data</a:t>
          </a:r>
          <a:endParaRPr lang="en-IN" sz="3200" b="1" kern="1200" dirty="0">
            <a:latin typeface="+mj-lt"/>
            <a:cs typeface="Times New Roman" panose="02020603050405020304" pitchFamily="18" charset="0"/>
          </a:endParaRPr>
        </a:p>
      </dsp:txBody>
      <dsp:txXfrm>
        <a:off x="635528" y="2243997"/>
        <a:ext cx="8205677" cy="799163"/>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5DDFE9-DC22-2549-833F-89831D065F72}">
      <dsp:nvSpPr>
        <dsp:cNvPr id="0" name=""/>
        <dsp:cNvSpPr/>
      </dsp:nvSpPr>
      <dsp:spPr>
        <a:xfrm>
          <a:off x="0" y="322576"/>
          <a:ext cx="11695815" cy="2772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7725" tIns="416560" rIns="907725" bIns="284480" numCol="1" spcCol="1270" anchor="t" anchorCtr="0">
          <a:noAutofit/>
        </a:bodyPr>
        <a:lstStyle/>
        <a:p>
          <a:pPr marL="285750" lvl="1" indent="-285750" algn="just" defTabSz="1778000">
            <a:lnSpc>
              <a:spcPct val="90000"/>
            </a:lnSpc>
            <a:spcBef>
              <a:spcPct val="0"/>
            </a:spcBef>
            <a:spcAft>
              <a:spcPct val="15000"/>
            </a:spcAft>
            <a:buChar char="•"/>
          </a:pPr>
          <a:r>
            <a:rPr lang="en-US" sz="4000" kern="1200" dirty="0">
              <a:latin typeface="Times New Roman" panose="02020603050405020304" pitchFamily="18" charset="0"/>
              <a:cs typeface="Times New Roman" panose="02020603050405020304" pitchFamily="18" charset="0"/>
            </a:rPr>
            <a:t>Keywords description relating to the generation of data. It is also known as content descriptive data. Example: date, time and place of recording.</a:t>
          </a:r>
          <a:endParaRPr lang="en-IN" sz="4000" kern="1200" dirty="0">
            <a:latin typeface="Times New Roman" panose="02020603050405020304" pitchFamily="18" charset="0"/>
            <a:cs typeface="Times New Roman" panose="02020603050405020304" pitchFamily="18" charset="0"/>
          </a:endParaRPr>
        </a:p>
      </dsp:txBody>
      <dsp:txXfrm>
        <a:off x="0" y="322576"/>
        <a:ext cx="11695815" cy="2772000"/>
      </dsp:txXfrm>
    </dsp:sp>
    <dsp:sp modelId="{444BED0B-39A2-2441-9253-4A96B3E044D9}">
      <dsp:nvSpPr>
        <dsp:cNvPr id="0" name=""/>
        <dsp:cNvSpPr/>
      </dsp:nvSpPr>
      <dsp:spPr>
        <a:xfrm>
          <a:off x="584790" y="27376"/>
          <a:ext cx="8187070" cy="590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9452" tIns="0" rIns="309452" bIns="0" numCol="1" spcCol="1270" anchor="ctr" anchorCtr="0">
          <a:noAutofit/>
        </a:bodyPr>
        <a:lstStyle/>
        <a:p>
          <a:pPr marL="0" lvl="0" indent="0" algn="l" defTabSz="1422400">
            <a:lnSpc>
              <a:spcPct val="90000"/>
            </a:lnSpc>
            <a:spcBef>
              <a:spcPct val="0"/>
            </a:spcBef>
            <a:spcAft>
              <a:spcPct val="35000"/>
            </a:spcAft>
            <a:buNone/>
          </a:pPr>
          <a:r>
            <a:rPr lang="en-US" sz="3200" b="1" kern="1200" dirty="0">
              <a:latin typeface="+mj-lt"/>
              <a:cs typeface="Times New Roman" panose="02020603050405020304" pitchFamily="18" charset="0"/>
            </a:rPr>
            <a:t>3. Media Keyword Data</a:t>
          </a:r>
          <a:endParaRPr lang="en-IN" sz="3200" b="1" kern="1200" dirty="0">
            <a:latin typeface="+mj-lt"/>
            <a:cs typeface="Times New Roman" panose="02020603050405020304" pitchFamily="18" charset="0"/>
          </a:endParaRPr>
        </a:p>
      </dsp:txBody>
      <dsp:txXfrm>
        <a:off x="613611" y="56197"/>
        <a:ext cx="8129428" cy="532758"/>
      </dsp:txXfrm>
    </dsp:sp>
    <dsp:sp modelId="{FFEE8EAF-B9FB-9D47-A4B2-A19AB13FDE5B}">
      <dsp:nvSpPr>
        <dsp:cNvPr id="0" name=""/>
        <dsp:cNvSpPr/>
      </dsp:nvSpPr>
      <dsp:spPr>
        <a:xfrm>
          <a:off x="0" y="3497776"/>
          <a:ext cx="11695815" cy="2142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7725" tIns="416560" rIns="907725" bIns="270256" numCol="1" spcCol="1270" anchor="t" anchorCtr="0">
          <a:noAutofit/>
        </a:bodyPr>
        <a:lstStyle/>
        <a:p>
          <a:pPr marL="285750" lvl="1" indent="-285750" algn="just" defTabSz="1689100">
            <a:lnSpc>
              <a:spcPct val="90000"/>
            </a:lnSpc>
            <a:spcBef>
              <a:spcPct val="0"/>
            </a:spcBef>
            <a:spcAft>
              <a:spcPct val="15000"/>
            </a:spcAft>
            <a:buChar char="•"/>
          </a:pPr>
          <a:r>
            <a:rPr lang="en-US" sz="3800" kern="1200" dirty="0">
              <a:latin typeface="Times New Roman" panose="02020603050405020304" pitchFamily="18" charset="0"/>
              <a:cs typeface="Times New Roman" panose="02020603050405020304" pitchFamily="18" charset="0"/>
            </a:rPr>
            <a:t>Content dependent data such as the distribution of colors, kinds of texture and different shapes present in data.</a:t>
          </a:r>
          <a:endParaRPr lang="en-IN" sz="3800" kern="1200" dirty="0">
            <a:latin typeface="Times New Roman" panose="02020603050405020304" pitchFamily="18" charset="0"/>
            <a:cs typeface="Times New Roman" panose="02020603050405020304" pitchFamily="18" charset="0"/>
          </a:endParaRPr>
        </a:p>
      </dsp:txBody>
      <dsp:txXfrm>
        <a:off x="0" y="3497776"/>
        <a:ext cx="11695815" cy="2142000"/>
      </dsp:txXfrm>
    </dsp:sp>
    <dsp:sp modelId="{68E55B2B-3F6D-4646-AA56-BE1CD6AAB121}">
      <dsp:nvSpPr>
        <dsp:cNvPr id="0" name=""/>
        <dsp:cNvSpPr/>
      </dsp:nvSpPr>
      <dsp:spPr>
        <a:xfrm>
          <a:off x="584790" y="3202576"/>
          <a:ext cx="8187070" cy="590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9452" tIns="0" rIns="309452" bIns="0" numCol="1" spcCol="1270" anchor="ctr" anchorCtr="0">
          <a:noAutofit/>
        </a:bodyPr>
        <a:lstStyle/>
        <a:p>
          <a:pPr marL="0" lvl="0" indent="0" algn="l" defTabSz="1422400">
            <a:lnSpc>
              <a:spcPct val="90000"/>
            </a:lnSpc>
            <a:spcBef>
              <a:spcPct val="0"/>
            </a:spcBef>
            <a:spcAft>
              <a:spcPct val="35000"/>
            </a:spcAft>
            <a:buNone/>
          </a:pPr>
          <a:r>
            <a:rPr lang="en-US" sz="3200" b="1" kern="1200" dirty="0">
              <a:latin typeface="+mj-lt"/>
              <a:cs typeface="Times New Roman" panose="02020603050405020304" pitchFamily="18" charset="0"/>
            </a:rPr>
            <a:t>4. Media Feature Data</a:t>
          </a:r>
          <a:endParaRPr lang="en-IN" sz="3200" b="1" kern="1200" dirty="0">
            <a:latin typeface="+mj-lt"/>
            <a:cs typeface="Times New Roman" panose="02020603050405020304" pitchFamily="18" charset="0"/>
          </a:endParaRPr>
        </a:p>
      </dsp:txBody>
      <dsp:txXfrm>
        <a:off x="613611" y="3231397"/>
        <a:ext cx="8129428" cy="532758"/>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87E0B1-7337-4C48-80F5-12F63ECEB389}">
      <dsp:nvSpPr>
        <dsp:cNvPr id="0" name=""/>
        <dsp:cNvSpPr/>
      </dsp:nvSpPr>
      <dsp:spPr>
        <a:xfrm>
          <a:off x="0" y="2626"/>
          <a:ext cx="11695813" cy="54023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1. Repository Applications</a:t>
          </a:r>
          <a:endParaRPr lang="en-IN" sz="2400" kern="1200" dirty="0">
            <a:latin typeface="Times New Roman" panose="02020603050405020304" pitchFamily="18" charset="0"/>
            <a:cs typeface="Times New Roman" panose="02020603050405020304" pitchFamily="18" charset="0"/>
          </a:endParaRPr>
        </a:p>
      </dsp:txBody>
      <dsp:txXfrm>
        <a:off x="26372" y="28998"/>
        <a:ext cx="11643069" cy="487489"/>
      </dsp:txXfrm>
    </dsp:sp>
    <dsp:sp modelId="{2FA6A8EF-33D1-C94F-B2BE-D61182ABC830}">
      <dsp:nvSpPr>
        <dsp:cNvPr id="0" name=""/>
        <dsp:cNvSpPr/>
      </dsp:nvSpPr>
      <dsp:spPr>
        <a:xfrm>
          <a:off x="0" y="542859"/>
          <a:ext cx="11695813" cy="1586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342" tIns="38100" rIns="213360" bIns="38100" numCol="1" spcCol="1270" anchor="t" anchorCtr="0">
          <a:noAutofit/>
        </a:bodyPr>
        <a:lstStyle/>
        <a:p>
          <a:pPr marL="285750" lvl="1" indent="-285750" algn="just" defTabSz="1333500">
            <a:lnSpc>
              <a:spcPct val="90000"/>
            </a:lnSpc>
            <a:spcBef>
              <a:spcPct val="0"/>
            </a:spcBef>
            <a:spcAft>
              <a:spcPct val="20000"/>
            </a:spcAft>
            <a:buChar char="•"/>
          </a:pPr>
          <a:r>
            <a:rPr lang="en-US" sz="3000" kern="1200" dirty="0">
              <a:latin typeface="Times New Roman" panose="02020603050405020304" pitchFamily="18" charset="0"/>
              <a:cs typeface="Times New Roman" panose="02020603050405020304" pitchFamily="18" charset="0"/>
            </a:rPr>
            <a:t>A Large amount of multimedia data as well as meta-data(Media format date, Media keyword data, Media feature data) that is stored for retrieval purpose, e.g., Repository of satellite images, engineering drawings, radiology scanned pictures.</a:t>
          </a:r>
          <a:endParaRPr lang="en-IN" sz="3000" kern="1200" dirty="0">
            <a:latin typeface="Times New Roman" panose="02020603050405020304" pitchFamily="18" charset="0"/>
            <a:cs typeface="Times New Roman" panose="02020603050405020304" pitchFamily="18" charset="0"/>
          </a:endParaRPr>
        </a:p>
      </dsp:txBody>
      <dsp:txXfrm>
        <a:off x="0" y="542859"/>
        <a:ext cx="11695813" cy="1586218"/>
      </dsp:txXfrm>
    </dsp:sp>
    <dsp:sp modelId="{E2F614AF-53C6-E54A-8668-0F9B42DE0E69}">
      <dsp:nvSpPr>
        <dsp:cNvPr id="0" name=""/>
        <dsp:cNvSpPr/>
      </dsp:nvSpPr>
      <dsp:spPr>
        <a:xfrm>
          <a:off x="0" y="2129078"/>
          <a:ext cx="11695813" cy="54023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2. Presentation Applications</a:t>
          </a:r>
          <a:endParaRPr lang="en-IN" sz="2400" kern="1200" dirty="0">
            <a:latin typeface="Times New Roman" panose="02020603050405020304" pitchFamily="18" charset="0"/>
            <a:cs typeface="Times New Roman" panose="02020603050405020304" pitchFamily="18" charset="0"/>
          </a:endParaRPr>
        </a:p>
      </dsp:txBody>
      <dsp:txXfrm>
        <a:off x="26372" y="2155450"/>
        <a:ext cx="11643069" cy="487489"/>
      </dsp:txXfrm>
    </dsp:sp>
    <dsp:sp modelId="{7BE7470B-F2DB-8B44-83C6-7C063F695760}">
      <dsp:nvSpPr>
        <dsp:cNvPr id="0" name=""/>
        <dsp:cNvSpPr/>
      </dsp:nvSpPr>
      <dsp:spPr>
        <a:xfrm>
          <a:off x="0" y="2669311"/>
          <a:ext cx="11695813" cy="19522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342" tIns="38100" rIns="213360" bIns="38100" numCol="1" spcCol="1270" anchor="t" anchorCtr="0">
          <a:noAutofit/>
        </a:bodyPr>
        <a:lstStyle/>
        <a:p>
          <a:pPr marL="285750" lvl="1" indent="-285750" algn="just" defTabSz="1333500">
            <a:lnSpc>
              <a:spcPct val="90000"/>
            </a:lnSpc>
            <a:spcBef>
              <a:spcPct val="0"/>
            </a:spcBef>
            <a:spcAft>
              <a:spcPct val="20000"/>
            </a:spcAft>
            <a:buChar char="•"/>
          </a:pPr>
          <a:r>
            <a:rPr lang="en-US" sz="3000" kern="1200" dirty="0">
              <a:latin typeface="Times New Roman" panose="02020603050405020304" pitchFamily="18" charset="0"/>
              <a:cs typeface="Times New Roman" panose="02020603050405020304" pitchFamily="18" charset="0"/>
            </a:rPr>
            <a:t>They involve delivery of multimedia data subject to temporal constraint. Optimal viewing or listening requires DBMS to deliver data at certain rate offering the quality of service above a certain threshold. Here data is processed as it is delivered. Example: Annotating of video and audio data, real-time editing analysis.</a:t>
          </a:r>
          <a:endParaRPr lang="en-IN" sz="3000" kern="1200" dirty="0">
            <a:latin typeface="Times New Roman" panose="02020603050405020304" pitchFamily="18" charset="0"/>
            <a:cs typeface="Times New Roman" panose="02020603050405020304" pitchFamily="18" charset="0"/>
          </a:endParaRPr>
        </a:p>
      </dsp:txBody>
      <dsp:txXfrm>
        <a:off x="0" y="2669311"/>
        <a:ext cx="11695813" cy="1952268"/>
      </dsp:txXfrm>
    </dsp:sp>
    <dsp:sp modelId="{0F3A9CC6-CF2F-2543-80E8-DE3F5A5BA025}">
      <dsp:nvSpPr>
        <dsp:cNvPr id="0" name=""/>
        <dsp:cNvSpPr/>
      </dsp:nvSpPr>
      <dsp:spPr>
        <a:xfrm>
          <a:off x="0" y="4621580"/>
          <a:ext cx="11695813" cy="54023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3. Collaborative Work Using Multimedia Information</a:t>
          </a:r>
          <a:endParaRPr lang="en-IN" sz="2400" kern="1200" dirty="0">
            <a:latin typeface="Times New Roman" panose="02020603050405020304" pitchFamily="18" charset="0"/>
            <a:cs typeface="Times New Roman" panose="02020603050405020304" pitchFamily="18" charset="0"/>
          </a:endParaRPr>
        </a:p>
      </dsp:txBody>
      <dsp:txXfrm>
        <a:off x="26372" y="4647952"/>
        <a:ext cx="11643069" cy="487489"/>
      </dsp:txXfrm>
    </dsp:sp>
    <dsp:sp modelId="{C4FD6449-53B2-2E46-BE5A-D3CCD014A2C0}">
      <dsp:nvSpPr>
        <dsp:cNvPr id="0" name=""/>
        <dsp:cNvSpPr/>
      </dsp:nvSpPr>
      <dsp:spPr>
        <a:xfrm>
          <a:off x="0" y="5161814"/>
          <a:ext cx="11695813" cy="833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342" tIns="38100" rIns="213360" bIns="38100" numCol="1" spcCol="1270" anchor="t" anchorCtr="0">
          <a:noAutofit/>
        </a:bodyPr>
        <a:lstStyle/>
        <a:p>
          <a:pPr marL="285750" lvl="1" indent="-285750" algn="just" defTabSz="1333500">
            <a:lnSpc>
              <a:spcPct val="90000"/>
            </a:lnSpc>
            <a:spcBef>
              <a:spcPct val="0"/>
            </a:spcBef>
            <a:spcAft>
              <a:spcPct val="20000"/>
            </a:spcAft>
            <a:buChar char="•"/>
          </a:pPr>
          <a:r>
            <a:rPr lang="en-US" sz="3000" kern="1200" dirty="0">
              <a:latin typeface="Times New Roman" panose="02020603050405020304" pitchFamily="18" charset="0"/>
              <a:cs typeface="Times New Roman" panose="02020603050405020304" pitchFamily="18" charset="0"/>
            </a:rPr>
            <a:t>It involves executing a complex task by merging drawings, changing notifications. Example: Intelligent healthcare network.</a:t>
          </a:r>
          <a:endParaRPr lang="en-IN" sz="3000" kern="1200" dirty="0">
            <a:latin typeface="Times New Roman" panose="02020603050405020304" pitchFamily="18" charset="0"/>
            <a:cs typeface="Times New Roman" panose="02020603050405020304" pitchFamily="18" charset="0"/>
          </a:endParaRPr>
        </a:p>
      </dsp:txBody>
      <dsp:txXfrm>
        <a:off x="0" y="5161814"/>
        <a:ext cx="11695813" cy="833781"/>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87E0B1-7337-4C48-80F5-12F63ECEB389}">
      <dsp:nvSpPr>
        <dsp:cNvPr id="0" name=""/>
        <dsp:cNvSpPr/>
      </dsp:nvSpPr>
      <dsp:spPr>
        <a:xfrm>
          <a:off x="0" y="140"/>
          <a:ext cx="11695813" cy="63856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b="1" kern="1200" dirty="0">
              <a:latin typeface="Times New Roman" panose="02020603050405020304" pitchFamily="18" charset="0"/>
              <a:cs typeface="Times New Roman" panose="02020603050405020304" pitchFamily="18" charset="0"/>
            </a:rPr>
            <a:t>1. </a:t>
          </a:r>
          <a:r>
            <a:rPr lang="en-GB" sz="3200" b="1" kern="1200" dirty="0">
              <a:latin typeface="Times New Roman" panose="02020603050405020304" pitchFamily="18" charset="0"/>
              <a:cs typeface="Times New Roman" panose="02020603050405020304" pitchFamily="18" charset="0"/>
            </a:rPr>
            <a:t>Modelling</a:t>
          </a:r>
          <a:endParaRPr lang="en-IN" sz="2400" b="1" kern="1200" dirty="0">
            <a:latin typeface="Times New Roman" panose="02020603050405020304" pitchFamily="18" charset="0"/>
            <a:cs typeface="Times New Roman" panose="02020603050405020304" pitchFamily="18" charset="0"/>
          </a:endParaRPr>
        </a:p>
      </dsp:txBody>
      <dsp:txXfrm>
        <a:off x="31172" y="31312"/>
        <a:ext cx="11633469" cy="576220"/>
      </dsp:txXfrm>
    </dsp:sp>
    <dsp:sp modelId="{2FA6A8EF-33D1-C94F-B2BE-D61182ABC830}">
      <dsp:nvSpPr>
        <dsp:cNvPr id="0" name=""/>
        <dsp:cNvSpPr/>
      </dsp:nvSpPr>
      <dsp:spPr>
        <a:xfrm>
          <a:off x="0" y="638704"/>
          <a:ext cx="11695813" cy="18963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342" tIns="45720" rIns="256032" bIns="45720" numCol="1" spcCol="1270" anchor="t" anchorCtr="0">
          <a:noAutofit/>
        </a:bodyPr>
        <a:lstStyle/>
        <a:p>
          <a:pPr marL="285750" lvl="1" indent="-285750" algn="just" defTabSz="1600200">
            <a:lnSpc>
              <a:spcPct val="90000"/>
            </a:lnSpc>
            <a:spcBef>
              <a:spcPct val="0"/>
            </a:spcBef>
            <a:spcAft>
              <a:spcPct val="20000"/>
            </a:spcAft>
            <a:buChar char="•"/>
          </a:pPr>
          <a:r>
            <a:rPr lang="en-GB" sz="3600" kern="1200" dirty="0">
              <a:latin typeface="Times New Roman" panose="02020603050405020304" pitchFamily="18" charset="0"/>
              <a:cs typeface="Times New Roman" panose="02020603050405020304" pitchFamily="18" charset="0"/>
            </a:rPr>
            <a:t>Working in this area can improve database versus information retrieval techniques thus, documents constitute a specialized area and deserve special consideration.</a:t>
          </a:r>
          <a:endParaRPr lang="en-IN" sz="3600" kern="1200" dirty="0">
            <a:latin typeface="Times New Roman" panose="02020603050405020304" pitchFamily="18" charset="0"/>
            <a:cs typeface="Times New Roman" panose="02020603050405020304" pitchFamily="18" charset="0"/>
          </a:endParaRPr>
        </a:p>
      </dsp:txBody>
      <dsp:txXfrm>
        <a:off x="0" y="638704"/>
        <a:ext cx="11695813" cy="1896394"/>
      </dsp:txXfrm>
    </dsp:sp>
    <dsp:sp modelId="{E2F614AF-53C6-E54A-8668-0F9B42DE0E69}">
      <dsp:nvSpPr>
        <dsp:cNvPr id="0" name=""/>
        <dsp:cNvSpPr/>
      </dsp:nvSpPr>
      <dsp:spPr>
        <a:xfrm>
          <a:off x="0" y="2535099"/>
          <a:ext cx="11695813" cy="63856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dirty="0">
              <a:latin typeface="Times New Roman" panose="02020603050405020304" pitchFamily="18" charset="0"/>
              <a:cs typeface="Times New Roman" panose="02020603050405020304" pitchFamily="18" charset="0"/>
            </a:rPr>
            <a:t>2. </a:t>
          </a:r>
          <a:r>
            <a:rPr lang="en-GB" sz="3200" b="1" kern="1200" dirty="0">
              <a:latin typeface="Times New Roman" panose="02020603050405020304" pitchFamily="18" charset="0"/>
              <a:cs typeface="Times New Roman" panose="02020603050405020304" pitchFamily="18" charset="0"/>
            </a:rPr>
            <a:t>Design</a:t>
          </a:r>
          <a:endParaRPr lang="en-IN" sz="2400" b="1" kern="1200" dirty="0">
            <a:latin typeface="Times New Roman" panose="02020603050405020304" pitchFamily="18" charset="0"/>
            <a:cs typeface="Times New Roman" panose="02020603050405020304" pitchFamily="18" charset="0"/>
          </a:endParaRPr>
        </a:p>
      </dsp:txBody>
      <dsp:txXfrm>
        <a:off x="31172" y="2566271"/>
        <a:ext cx="11633469" cy="576220"/>
      </dsp:txXfrm>
    </dsp:sp>
    <dsp:sp modelId="{7BE7470B-F2DB-8B44-83C6-7C063F695760}">
      <dsp:nvSpPr>
        <dsp:cNvPr id="0" name=""/>
        <dsp:cNvSpPr/>
      </dsp:nvSpPr>
      <dsp:spPr>
        <a:xfrm>
          <a:off x="0" y="3173663"/>
          <a:ext cx="11695813" cy="2824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342" tIns="45720" rIns="256032" bIns="45720" numCol="1" spcCol="1270" anchor="t" anchorCtr="0">
          <a:noAutofit/>
        </a:bodyPr>
        <a:lstStyle/>
        <a:p>
          <a:pPr marL="285750" lvl="1" indent="-285750" algn="just" defTabSz="1600200">
            <a:lnSpc>
              <a:spcPct val="90000"/>
            </a:lnSpc>
            <a:spcBef>
              <a:spcPct val="0"/>
            </a:spcBef>
            <a:spcAft>
              <a:spcPct val="20000"/>
            </a:spcAft>
            <a:buChar char="•"/>
          </a:pPr>
          <a:r>
            <a:rPr lang="en-GB" sz="3600" kern="1200" dirty="0">
              <a:latin typeface="Times New Roman" panose="02020603050405020304" pitchFamily="18" charset="0"/>
              <a:cs typeface="Times New Roman" panose="02020603050405020304" pitchFamily="18" charset="0"/>
            </a:rPr>
            <a:t>He conceptual, logical and physical design of multimedia databases has not yet been addressed fully as performance and tuning issues at each level are far more complex as they consist of a variety of formats like JPEG, GIF, PNG, MPEG which is not easy to convert from one form to another..</a:t>
          </a:r>
          <a:endParaRPr lang="en-IN" sz="3600" kern="1200" dirty="0">
            <a:latin typeface="Times New Roman" panose="02020603050405020304" pitchFamily="18" charset="0"/>
            <a:cs typeface="Times New Roman" panose="02020603050405020304" pitchFamily="18" charset="0"/>
          </a:endParaRPr>
        </a:p>
      </dsp:txBody>
      <dsp:txXfrm>
        <a:off x="0" y="3173663"/>
        <a:ext cx="11695813" cy="28244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2D9E2A-93B3-9241-B801-8F8D50F7B91D}">
      <dsp:nvSpPr>
        <dsp:cNvPr id="0" name=""/>
        <dsp:cNvSpPr/>
      </dsp:nvSpPr>
      <dsp:spPr>
        <a:xfrm>
          <a:off x="0" y="222781"/>
          <a:ext cx="11655137" cy="2948400"/>
        </a:xfrm>
        <a:prstGeom prst="rect">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04568" tIns="270764" rIns="904568" bIns="184912" numCol="1" spcCol="1270" anchor="t" anchorCtr="0">
          <a:noAutofit/>
        </a:bodyPr>
        <a:lstStyle/>
        <a:p>
          <a:pPr marL="228600" lvl="1" indent="-228600" algn="just" defTabSz="1155700">
            <a:lnSpc>
              <a:spcPct val="90000"/>
            </a:lnSpc>
            <a:spcBef>
              <a:spcPct val="0"/>
            </a:spcBef>
            <a:spcAft>
              <a:spcPct val="15000"/>
            </a:spcAft>
            <a:buChar char="•"/>
          </a:pPr>
          <a:r>
            <a:rPr lang="en-IN" sz="2600" b="0" i="0" kern="1200" dirty="0">
              <a:latin typeface="Times New Roman" panose="02020603050405020304" pitchFamily="18" charset="0"/>
              <a:cs typeface="Times New Roman" panose="02020603050405020304" pitchFamily="18" charset="0"/>
            </a:rPr>
            <a:t>It enables objects to acquire attributes or properties of another object by reusing the existing fields and methods. For example, assume we have a parent class called “car,” a child class called "Chevrolet," and an object called “Camaro”</a:t>
          </a:r>
          <a:endParaRPr lang="en-GB" sz="2600" kern="1200" dirty="0">
            <a:latin typeface="Times New Roman" panose="02020603050405020304" pitchFamily="18" charset="0"/>
            <a:cs typeface="Times New Roman" panose="02020603050405020304" pitchFamily="18" charset="0"/>
          </a:endParaRPr>
        </a:p>
        <a:p>
          <a:pPr marL="228600" lvl="1" indent="-228600" algn="just" defTabSz="1155700">
            <a:lnSpc>
              <a:spcPct val="90000"/>
            </a:lnSpc>
            <a:spcBef>
              <a:spcPct val="0"/>
            </a:spcBef>
            <a:spcAft>
              <a:spcPct val="15000"/>
            </a:spcAft>
            <a:buChar char="•"/>
          </a:pPr>
          <a:r>
            <a:rPr lang="en-IN" sz="2600" b="0" i="0" kern="1200" dirty="0">
              <a:latin typeface="Times New Roman" panose="02020603050405020304" pitchFamily="18" charset="0"/>
              <a:cs typeface="Times New Roman" panose="02020603050405020304" pitchFamily="18" charset="0"/>
            </a:rPr>
            <a:t>Using inheritance, we can easily create object “Impala”, by taking the fields and methods from object “Camaro” and then further customizing “Impala” through additional attributes or methods. </a:t>
          </a:r>
          <a:endParaRPr lang="en-GB" sz="2600" kern="1200" dirty="0">
            <a:latin typeface="Times New Roman" panose="02020603050405020304" pitchFamily="18" charset="0"/>
            <a:cs typeface="Times New Roman" panose="02020603050405020304" pitchFamily="18" charset="0"/>
          </a:endParaRPr>
        </a:p>
      </dsp:txBody>
      <dsp:txXfrm>
        <a:off x="0" y="222781"/>
        <a:ext cx="11655137" cy="2948400"/>
      </dsp:txXfrm>
    </dsp:sp>
    <dsp:sp modelId="{57C36CBE-15A5-B348-AEC3-8F9564CEAA66}">
      <dsp:nvSpPr>
        <dsp:cNvPr id="0" name=""/>
        <dsp:cNvSpPr/>
      </dsp:nvSpPr>
      <dsp:spPr>
        <a:xfrm>
          <a:off x="582756" y="30901"/>
          <a:ext cx="8158595" cy="383760"/>
        </a:xfrm>
        <a:prstGeom prst="roundRect">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08375" tIns="0" rIns="308375" bIns="0" numCol="1" spcCol="1270" anchor="ctr" anchorCtr="0">
          <a:noAutofit/>
        </a:bodyPr>
        <a:lstStyle/>
        <a:p>
          <a:pPr marL="0" lvl="0" indent="0" algn="just" defTabSz="1155700">
            <a:lnSpc>
              <a:spcPct val="90000"/>
            </a:lnSpc>
            <a:spcBef>
              <a:spcPct val="0"/>
            </a:spcBef>
            <a:spcAft>
              <a:spcPct val="35000"/>
            </a:spcAft>
            <a:buNone/>
          </a:pPr>
          <a:r>
            <a:rPr lang="en-IN" sz="2600" b="1" i="0" kern="1200" dirty="0">
              <a:latin typeface="Times New Roman" panose="02020603050405020304" pitchFamily="18" charset="0"/>
              <a:cs typeface="Times New Roman" panose="02020603050405020304" pitchFamily="18" charset="0"/>
            </a:rPr>
            <a:t>Inheritance</a:t>
          </a:r>
          <a:endParaRPr lang="en-GB" sz="2600" b="1" kern="1200" dirty="0">
            <a:latin typeface="Times New Roman" panose="02020603050405020304" pitchFamily="18" charset="0"/>
            <a:cs typeface="Times New Roman" panose="02020603050405020304" pitchFamily="18" charset="0"/>
          </a:endParaRPr>
        </a:p>
      </dsp:txBody>
      <dsp:txXfrm>
        <a:off x="601490" y="49635"/>
        <a:ext cx="8121127" cy="346292"/>
      </dsp:txXfrm>
    </dsp:sp>
    <dsp:sp modelId="{C14CBE14-68C1-9748-A4FC-3C39793BDC64}">
      <dsp:nvSpPr>
        <dsp:cNvPr id="0" name=""/>
        <dsp:cNvSpPr/>
      </dsp:nvSpPr>
      <dsp:spPr>
        <a:xfrm>
          <a:off x="0" y="3433261"/>
          <a:ext cx="11655137" cy="2252250"/>
        </a:xfrm>
        <a:prstGeom prst="rect">
          <a:avLst/>
        </a:prstGeom>
        <a:solidFill>
          <a:schemeClr val="lt1">
            <a:alpha val="90000"/>
            <a:hueOff val="0"/>
            <a:satOff val="0"/>
            <a:lumOff val="0"/>
            <a:alphaOff val="0"/>
          </a:schemeClr>
        </a:soli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04568" tIns="270764" rIns="904568" bIns="184912" numCol="1" spcCol="1270" anchor="t" anchorCtr="0">
          <a:noAutofit/>
        </a:bodyPr>
        <a:lstStyle/>
        <a:p>
          <a:pPr marL="228600" lvl="1" indent="-228600" algn="just" defTabSz="1155700">
            <a:lnSpc>
              <a:spcPct val="90000"/>
            </a:lnSpc>
            <a:spcBef>
              <a:spcPct val="0"/>
            </a:spcBef>
            <a:spcAft>
              <a:spcPct val="15000"/>
            </a:spcAft>
            <a:buChar char="•"/>
          </a:pPr>
          <a:r>
            <a:rPr lang="en-IN" sz="2600" b="0" i="0" kern="1200" dirty="0">
              <a:latin typeface="Times New Roman" panose="02020603050405020304" pitchFamily="18" charset="0"/>
              <a:cs typeface="Times New Roman" panose="02020603050405020304" pitchFamily="18" charset="0"/>
            </a:rPr>
            <a:t>It enables a child class to use class attributes like its parent class, while retaining all its unique methods and attributes.</a:t>
          </a:r>
          <a:endParaRPr lang="en-GB" sz="2600" kern="1200" dirty="0">
            <a:latin typeface="Times New Roman" panose="02020603050405020304" pitchFamily="18" charset="0"/>
            <a:cs typeface="Times New Roman" panose="02020603050405020304" pitchFamily="18" charset="0"/>
          </a:endParaRPr>
        </a:p>
        <a:p>
          <a:pPr marL="228600" lvl="1" indent="-228600" algn="just" defTabSz="1155700">
            <a:lnSpc>
              <a:spcPct val="90000"/>
            </a:lnSpc>
            <a:spcBef>
              <a:spcPct val="0"/>
            </a:spcBef>
            <a:spcAft>
              <a:spcPct val="15000"/>
            </a:spcAft>
            <a:buChar char="•"/>
          </a:pPr>
          <a:r>
            <a:rPr lang="en-IN" sz="2600" b="0" i="0" kern="1200" dirty="0">
              <a:latin typeface="Times New Roman" panose="02020603050405020304" pitchFamily="18" charset="0"/>
              <a:cs typeface="Times New Roman" panose="02020603050405020304" pitchFamily="18" charset="0"/>
            </a:rPr>
            <a:t>To use a real-world example, assume that we have a parent class of “vehicle” with a child class “car” and want to determine tax deduction qualifications.</a:t>
          </a:r>
          <a:endParaRPr lang="en-GB" sz="2600" kern="1200" dirty="0">
            <a:latin typeface="Times New Roman" panose="02020603050405020304" pitchFamily="18" charset="0"/>
            <a:cs typeface="Times New Roman" panose="02020603050405020304" pitchFamily="18" charset="0"/>
          </a:endParaRPr>
        </a:p>
      </dsp:txBody>
      <dsp:txXfrm>
        <a:off x="0" y="3433261"/>
        <a:ext cx="11655137" cy="2252250"/>
      </dsp:txXfrm>
    </dsp:sp>
    <dsp:sp modelId="{E3CBA51D-8E1B-3740-884E-9356A03ACF93}">
      <dsp:nvSpPr>
        <dsp:cNvPr id="0" name=""/>
        <dsp:cNvSpPr/>
      </dsp:nvSpPr>
      <dsp:spPr>
        <a:xfrm>
          <a:off x="582756" y="3241381"/>
          <a:ext cx="8158595" cy="383760"/>
        </a:xfrm>
        <a:prstGeom prst="roundRect">
          <a:avLst/>
        </a:prstGeom>
        <a:gradFill rotWithShape="0">
          <a:gsLst>
            <a:gs pos="0">
              <a:schemeClr val="accent5">
                <a:hueOff val="-6758543"/>
                <a:satOff val="-17419"/>
                <a:lumOff val="-11765"/>
                <a:alphaOff val="0"/>
                <a:lumMod val="110000"/>
                <a:satMod val="105000"/>
                <a:tint val="67000"/>
              </a:schemeClr>
            </a:gs>
            <a:gs pos="50000">
              <a:schemeClr val="accent5">
                <a:hueOff val="-6758543"/>
                <a:satOff val="-17419"/>
                <a:lumOff val="-11765"/>
                <a:alphaOff val="0"/>
                <a:lumMod val="105000"/>
                <a:satMod val="103000"/>
                <a:tint val="73000"/>
              </a:schemeClr>
            </a:gs>
            <a:gs pos="100000">
              <a:schemeClr val="accent5">
                <a:hueOff val="-6758543"/>
                <a:satOff val="-17419"/>
                <a:lumOff val="-1176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08375" tIns="0" rIns="308375" bIns="0" numCol="1" spcCol="1270" anchor="ctr" anchorCtr="0">
          <a:noAutofit/>
        </a:bodyPr>
        <a:lstStyle/>
        <a:p>
          <a:pPr marL="0" lvl="0" indent="0" algn="just" defTabSz="1155700">
            <a:lnSpc>
              <a:spcPct val="90000"/>
            </a:lnSpc>
            <a:spcBef>
              <a:spcPct val="0"/>
            </a:spcBef>
            <a:spcAft>
              <a:spcPct val="35000"/>
            </a:spcAft>
            <a:buNone/>
          </a:pPr>
          <a:r>
            <a:rPr lang="en-IN" sz="2600" b="1" i="0" kern="1200" dirty="0">
              <a:latin typeface="Times New Roman" panose="02020603050405020304" pitchFamily="18" charset="0"/>
              <a:cs typeface="Times New Roman" panose="02020603050405020304" pitchFamily="18" charset="0"/>
            </a:rPr>
            <a:t>Polymorphism</a:t>
          </a:r>
          <a:endParaRPr lang="en-GB" sz="2600" b="1" kern="1200" dirty="0">
            <a:latin typeface="Times New Roman" panose="02020603050405020304" pitchFamily="18" charset="0"/>
            <a:cs typeface="Times New Roman" panose="02020603050405020304" pitchFamily="18" charset="0"/>
          </a:endParaRPr>
        </a:p>
      </dsp:txBody>
      <dsp:txXfrm>
        <a:off x="601490" y="3260115"/>
        <a:ext cx="8121127" cy="346292"/>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87E0B1-7337-4C48-80F5-12F63ECEB389}">
      <dsp:nvSpPr>
        <dsp:cNvPr id="0" name=""/>
        <dsp:cNvSpPr/>
      </dsp:nvSpPr>
      <dsp:spPr>
        <a:xfrm>
          <a:off x="0" y="25909"/>
          <a:ext cx="11695813" cy="77786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just" defTabSz="1778000">
            <a:lnSpc>
              <a:spcPct val="90000"/>
            </a:lnSpc>
            <a:spcBef>
              <a:spcPct val="0"/>
            </a:spcBef>
            <a:spcAft>
              <a:spcPct val="35000"/>
            </a:spcAft>
            <a:buNone/>
          </a:pPr>
          <a:r>
            <a:rPr lang="en-GB" sz="4000" b="1" kern="1200" dirty="0">
              <a:latin typeface="Times New Roman" panose="02020603050405020304" pitchFamily="18" charset="0"/>
              <a:cs typeface="Times New Roman" panose="02020603050405020304" pitchFamily="18" charset="0"/>
            </a:rPr>
            <a:t>3. Storage</a:t>
          </a:r>
          <a:endParaRPr lang="en-IN" sz="4000" b="1" kern="1200" dirty="0">
            <a:latin typeface="Times New Roman" panose="02020603050405020304" pitchFamily="18" charset="0"/>
            <a:cs typeface="Times New Roman" panose="02020603050405020304" pitchFamily="18" charset="0"/>
          </a:endParaRPr>
        </a:p>
      </dsp:txBody>
      <dsp:txXfrm>
        <a:off x="37972" y="63881"/>
        <a:ext cx="11619869" cy="701922"/>
      </dsp:txXfrm>
    </dsp:sp>
    <dsp:sp modelId="{2FA6A8EF-33D1-C94F-B2BE-D61182ABC830}">
      <dsp:nvSpPr>
        <dsp:cNvPr id="0" name=""/>
        <dsp:cNvSpPr/>
      </dsp:nvSpPr>
      <dsp:spPr>
        <a:xfrm>
          <a:off x="0" y="814913"/>
          <a:ext cx="11695813" cy="1974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342" tIns="44450" rIns="248920" bIns="44450" numCol="1" spcCol="1270" anchor="t" anchorCtr="0">
          <a:noAutofit/>
        </a:bodyPr>
        <a:lstStyle/>
        <a:p>
          <a:pPr marL="228600" lvl="1" indent="-228600" algn="just" defTabSz="1200150">
            <a:lnSpc>
              <a:spcPct val="90000"/>
            </a:lnSpc>
            <a:spcBef>
              <a:spcPct val="0"/>
            </a:spcBef>
            <a:spcAft>
              <a:spcPct val="20000"/>
            </a:spcAft>
            <a:buChar char="•"/>
          </a:pPr>
          <a:r>
            <a:rPr lang="en-GB" sz="2700" kern="1200" dirty="0">
              <a:latin typeface="Times New Roman" panose="02020603050405020304" pitchFamily="18" charset="0"/>
              <a:cs typeface="Times New Roman" panose="02020603050405020304" pitchFamily="18" charset="0"/>
            </a:rPr>
            <a:t>Storage of multimedia database on any standard disk presents the problem of representation, compression, mapping to device hierarchies, archiving and buffering during input-output operation.</a:t>
          </a:r>
        </a:p>
        <a:p>
          <a:pPr marL="228600" lvl="1" indent="-228600" algn="just" defTabSz="1200150">
            <a:lnSpc>
              <a:spcPct val="90000"/>
            </a:lnSpc>
            <a:spcBef>
              <a:spcPct val="0"/>
            </a:spcBef>
            <a:spcAft>
              <a:spcPct val="20000"/>
            </a:spcAft>
            <a:buChar char="•"/>
          </a:pPr>
          <a:r>
            <a:rPr lang="en-GB" sz="2700" kern="1200" dirty="0">
              <a:latin typeface="Times New Roman" panose="02020603050405020304" pitchFamily="18" charset="0"/>
              <a:cs typeface="Times New Roman" panose="02020603050405020304" pitchFamily="18" charset="0"/>
            </a:rPr>
            <a:t> In DBMS, a ”BLOB”(Binary Large Object) facility allows untyped bitmaps to be stored and retrieved</a:t>
          </a:r>
        </a:p>
      </dsp:txBody>
      <dsp:txXfrm>
        <a:off x="0" y="814913"/>
        <a:ext cx="11695813" cy="1974780"/>
      </dsp:txXfrm>
    </dsp:sp>
    <dsp:sp modelId="{65D50311-2F3C-3C46-AFC1-B430D9DAC5B5}">
      <dsp:nvSpPr>
        <dsp:cNvPr id="0" name=""/>
        <dsp:cNvSpPr/>
      </dsp:nvSpPr>
      <dsp:spPr>
        <a:xfrm>
          <a:off x="0" y="2776664"/>
          <a:ext cx="11695813" cy="8613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just" defTabSz="1555750">
            <a:lnSpc>
              <a:spcPct val="90000"/>
            </a:lnSpc>
            <a:spcBef>
              <a:spcPct val="0"/>
            </a:spcBef>
            <a:spcAft>
              <a:spcPct val="35000"/>
            </a:spcAft>
            <a:buNone/>
          </a:pPr>
          <a:r>
            <a:rPr lang="en-IN" sz="3500" b="1" i="0" kern="1200" dirty="0">
              <a:latin typeface="Times New Roman" panose="02020603050405020304" pitchFamily="18" charset="0"/>
              <a:cs typeface="Times New Roman" panose="02020603050405020304" pitchFamily="18" charset="0"/>
            </a:rPr>
            <a:t>4. Performance</a:t>
          </a:r>
          <a:endParaRPr lang="en-GB" sz="3500" b="1" kern="1200" dirty="0">
            <a:latin typeface="Times New Roman" panose="02020603050405020304" pitchFamily="18" charset="0"/>
            <a:cs typeface="Times New Roman" panose="02020603050405020304" pitchFamily="18" charset="0"/>
          </a:endParaRPr>
        </a:p>
      </dsp:txBody>
      <dsp:txXfrm>
        <a:off x="42048" y="2818712"/>
        <a:ext cx="11611717" cy="777264"/>
      </dsp:txXfrm>
    </dsp:sp>
    <dsp:sp modelId="{2528998E-69E9-5E4A-8E91-A5A4DF7AD77E}">
      <dsp:nvSpPr>
        <dsp:cNvPr id="0" name=""/>
        <dsp:cNvSpPr/>
      </dsp:nvSpPr>
      <dsp:spPr>
        <a:xfrm>
          <a:off x="0" y="3651054"/>
          <a:ext cx="11695813" cy="2310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342" tIns="44450" rIns="248920" bIns="44450" numCol="1" spcCol="1270" anchor="t" anchorCtr="0">
          <a:noAutofit/>
        </a:bodyPr>
        <a:lstStyle/>
        <a:p>
          <a:pPr marL="228600" lvl="1" indent="-228600" algn="just" defTabSz="1200150">
            <a:lnSpc>
              <a:spcPct val="90000"/>
            </a:lnSpc>
            <a:spcBef>
              <a:spcPct val="0"/>
            </a:spcBef>
            <a:spcAft>
              <a:spcPct val="20000"/>
            </a:spcAft>
            <a:buChar char="•"/>
          </a:pPr>
          <a:r>
            <a:rPr lang="en-IN" sz="2700" b="0" i="0" kern="1200" dirty="0">
              <a:latin typeface="Times New Roman" panose="02020603050405020304" pitchFamily="18" charset="0"/>
              <a:cs typeface="Times New Roman" panose="02020603050405020304" pitchFamily="18" charset="0"/>
            </a:rPr>
            <a:t>For an application involving video playback or audio-video synchronization, physical limitations dominate. The use of parallel processing may alleviate some problems but such techniques are not yet fully developed. </a:t>
          </a:r>
          <a:endParaRPr lang="en-GB" sz="2700" kern="1200" dirty="0">
            <a:latin typeface="Times New Roman" panose="02020603050405020304" pitchFamily="18" charset="0"/>
            <a:cs typeface="Times New Roman" panose="02020603050405020304" pitchFamily="18" charset="0"/>
          </a:endParaRPr>
        </a:p>
        <a:p>
          <a:pPr marL="228600" lvl="1" indent="-228600" algn="just" defTabSz="1200150">
            <a:lnSpc>
              <a:spcPct val="90000"/>
            </a:lnSpc>
            <a:spcBef>
              <a:spcPct val="0"/>
            </a:spcBef>
            <a:spcAft>
              <a:spcPct val="20000"/>
            </a:spcAft>
            <a:buChar char="•"/>
          </a:pPr>
          <a:r>
            <a:rPr lang="en-IN" sz="2700" b="0" i="0" kern="1200" dirty="0">
              <a:latin typeface="Times New Roman" panose="02020603050405020304" pitchFamily="18" charset="0"/>
              <a:cs typeface="Times New Roman" panose="02020603050405020304" pitchFamily="18" charset="0"/>
            </a:rPr>
            <a:t>Apart from this multimedia database consume a lot of processing time as well as bandwidth.</a:t>
          </a:r>
          <a:endParaRPr lang="en-GB" sz="2700" kern="1200" dirty="0">
            <a:latin typeface="Times New Roman" panose="02020603050405020304" pitchFamily="18" charset="0"/>
            <a:cs typeface="Times New Roman" panose="02020603050405020304" pitchFamily="18" charset="0"/>
          </a:endParaRPr>
        </a:p>
      </dsp:txBody>
      <dsp:txXfrm>
        <a:off x="0" y="3651054"/>
        <a:ext cx="11695813" cy="231012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AABF45-7D3F-EA4A-828A-C05B2B41BA22}">
      <dsp:nvSpPr>
        <dsp:cNvPr id="0" name=""/>
        <dsp:cNvSpPr/>
      </dsp:nvSpPr>
      <dsp:spPr>
        <a:xfrm>
          <a:off x="0" y="74374"/>
          <a:ext cx="11650627" cy="8108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dirty="0">
              <a:latin typeface="Times New Roman" panose="02020603050405020304" pitchFamily="18" charset="0"/>
              <a:cs typeface="Times New Roman" panose="02020603050405020304" pitchFamily="18" charset="0"/>
            </a:rPr>
            <a:t>What is </a:t>
          </a:r>
          <a:r>
            <a:rPr lang="en-US" sz="3600" b="1" kern="1200" dirty="0">
              <a:latin typeface="Times New Roman" panose="02020603050405020304" pitchFamily="18" charset="0"/>
              <a:cs typeface="Times New Roman" panose="02020603050405020304" pitchFamily="18" charset="0"/>
            </a:rPr>
            <a:t>Deduction</a:t>
          </a:r>
          <a:r>
            <a:rPr lang="en-US" sz="3600" kern="1200" dirty="0">
              <a:latin typeface="Times New Roman" panose="02020603050405020304" pitchFamily="18" charset="0"/>
              <a:cs typeface="Times New Roman" panose="02020603050405020304" pitchFamily="18" charset="0"/>
            </a:rPr>
            <a:t> &amp; </a:t>
          </a:r>
          <a:r>
            <a:rPr lang="en-US" sz="3600" b="1" kern="1200" dirty="0">
              <a:latin typeface="Times New Roman" panose="02020603050405020304" pitchFamily="18" charset="0"/>
              <a:cs typeface="Times New Roman" panose="02020603050405020304" pitchFamily="18" charset="0"/>
            </a:rPr>
            <a:t>Induction</a:t>
          </a:r>
          <a:endParaRPr lang="en-IN" sz="3600" b="1" kern="1200" dirty="0">
            <a:latin typeface="Times New Roman" panose="02020603050405020304" pitchFamily="18" charset="0"/>
            <a:cs typeface="Times New Roman" panose="02020603050405020304" pitchFamily="18" charset="0"/>
          </a:endParaRPr>
        </a:p>
      </dsp:txBody>
      <dsp:txXfrm>
        <a:off x="39580" y="113954"/>
        <a:ext cx="11571467" cy="731649"/>
      </dsp:txXfrm>
    </dsp:sp>
    <dsp:sp modelId="{FBD20401-22A4-F544-9EB2-6C5E8A05D96F}">
      <dsp:nvSpPr>
        <dsp:cNvPr id="0" name=""/>
        <dsp:cNvSpPr/>
      </dsp:nvSpPr>
      <dsp:spPr>
        <a:xfrm>
          <a:off x="0" y="885184"/>
          <a:ext cx="11650627" cy="49555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9907" tIns="53340" rIns="298704" bIns="53340" numCol="1" spcCol="1270" anchor="t" anchorCtr="0">
          <a:noAutofit/>
        </a:bodyPr>
        <a:lstStyle/>
        <a:p>
          <a:pPr marL="285750" lvl="1" indent="-285750" algn="l" defTabSz="1466850">
            <a:lnSpc>
              <a:spcPct val="90000"/>
            </a:lnSpc>
            <a:spcBef>
              <a:spcPct val="0"/>
            </a:spcBef>
            <a:spcAft>
              <a:spcPct val="20000"/>
            </a:spcAft>
            <a:buChar char="•"/>
          </a:pPr>
          <a:r>
            <a:rPr lang="en-US" sz="3300" kern="1200" dirty="0">
              <a:latin typeface="Times New Roman" panose="02020603050405020304" pitchFamily="18" charset="0"/>
              <a:cs typeface="Times New Roman" panose="02020603050405020304" pitchFamily="18" charset="0"/>
            </a:rPr>
            <a:t> Deductive: towards the consequences</a:t>
          </a:r>
          <a:endParaRPr lang="en-IN" sz="3300" kern="1200" dirty="0">
            <a:latin typeface="Times New Roman" panose="02020603050405020304" pitchFamily="18" charset="0"/>
            <a:cs typeface="Times New Roman" panose="02020603050405020304" pitchFamily="18" charset="0"/>
          </a:endParaRPr>
        </a:p>
        <a:p>
          <a:pPr marL="571500" lvl="2" indent="-285750" algn="l" defTabSz="1466850">
            <a:lnSpc>
              <a:spcPct val="90000"/>
            </a:lnSpc>
            <a:spcBef>
              <a:spcPct val="0"/>
            </a:spcBef>
            <a:spcAft>
              <a:spcPct val="20000"/>
            </a:spcAft>
            <a:buChar char="•"/>
          </a:pPr>
          <a:r>
            <a:rPr lang="en-US" sz="3300" kern="1200" dirty="0">
              <a:latin typeface="Times New Roman" panose="02020603050405020304" pitchFamily="18" charset="0"/>
              <a:cs typeface="Times New Roman" panose="02020603050405020304" pitchFamily="18" charset="0"/>
            </a:rPr>
            <a:t>All swans are white.</a:t>
          </a:r>
          <a:endParaRPr lang="en-IN" sz="3300" kern="1200" dirty="0">
            <a:latin typeface="Times New Roman" panose="02020603050405020304" pitchFamily="18" charset="0"/>
            <a:cs typeface="Times New Roman" panose="02020603050405020304" pitchFamily="18" charset="0"/>
          </a:endParaRPr>
        </a:p>
        <a:p>
          <a:pPr marL="571500" lvl="2" indent="-285750" algn="l" defTabSz="1466850">
            <a:lnSpc>
              <a:spcPct val="90000"/>
            </a:lnSpc>
            <a:spcBef>
              <a:spcPct val="0"/>
            </a:spcBef>
            <a:spcAft>
              <a:spcPct val="20000"/>
            </a:spcAft>
            <a:buChar char="•"/>
          </a:pPr>
          <a:r>
            <a:rPr lang="en-US" sz="3300" kern="1200" dirty="0">
              <a:latin typeface="Times New Roman" panose="02020603050405020304" pitchFamily="18" charset="0"/>
              <a:cs typeface="Times New Roman" panose="02020603050405020304" pitchFamily="18" charset="0"/>
            </a:rPr>
            <a:t>Jacki is a swan.</a:t>
          </a:r>
          <a:endParaRPr lang="en-IN" sz="3300" kern="1200" dirty="0">
            <a:latin typeface="Times New Roman" panose="02020603050405020304" pitchFamily="18" charset="0"/>
            <a:cs typeface="Times New Roman" panose="02020603050405020304" pitchFamily="18" charset="0"/>
          </a:endParaRPr>
        </a:p>
        <a:p>
          <a:pPr marL="857250" lvl="3" indent="-285750" algn="l" defTabSz="1466850">
            <a:lnSpc>
              <a:spcPct val="90000"/>
            </a:lnSpc>
            <a:spcBef>
              <a:spcPct val="0"/>
            </a:spcBef>
            <a:spcAft>
              <a:spcPct val="20000"/>
            </a:spcAft>
            <a:buFont typeface="Wingdings" pitchFamily="2" charset="2"/>
            <a:buChar char="Ø"/>
          </a:pPr>
          <a:r>
            <a:rPr lang="en-IN" sz="3300" kern="1200" dirty="0">
              <a:latin typeface="Times New Roman" panose="02020603050405020304" pitchFamily="18" charset="0"/>
              <a:cs typeface="Times New Roman" panose="02020603050405020304" pitchFamily="18" charset="0"/>
            </a:rPr>
            <a:t>Jacki is White</a:t>
          </a:r>
        </a:p>
        <a:p>
          <a:pPr marL="285750" lvl="1" indent="-285750" algn="l" defTabSz="1466850">
            <a:lnSpc>
              <a:spcPct val="90000"/>
            </a:lnSpc>
            <a:spcBef>
              <a:spcPct val="0"/>
            </a:spcBef>
            <a:spcAft>
              <a:spcPct val="20000"/>
            </a:spcAft>
            <a:buChar char="•"/>
          </a:pPr>
          <a:r>
            <a:rPr lang="en-US" sz="3300" kern="1200" dirty="0">
              <a:latin typeface="Times New Roman" panose="02020603050405020304" pitchFamily="18" charset="0"/>
              <a:cs typeface="Times New Roman" panose="02020603050405020304" pitchFamily="18" charset="0"/>
            </a:rPr>
            <a:t>Inductive: towards a generalization of observations</a:t>
          </a:r>
          <a:endParaRPr lang="en-IN" sz="3300" kern="1200" dirty="0">
            <a:latin typeface="Times New Roman" panose="02020603050405020304" pitchFamily="18" charset="0"/>
            <a:cs typeface="Times New Roman" panose="02020603050405020304" pitchFamily="18" charset="0"/>
          </a:endParaRPr>
        </a:p>
        <a:p>
          <a:pPr marL="571500" lvl="2" indent="-285750" algn="l" defTabSz="1466850">
            <a:lnSpc>
              <a:spcPct val="90000"/>
            </a:lnSpc>
            <a:spcBef>
              <a:spcPct val="0"/>
            </a:spcBef>
            <a:spcAft>
              <a:spcPct val="20000"/>
            </a:spcAft>
            <a:buChar char="•"/>
          </a:pPr>
          <a:r>
            <a:rPr lang="en-US" sz="3300" kern="1200" dirty="0">
              <a:latin typeface="Times New Roman" panose="02020603050405020304" pitchFamily="18" charset="0"/>
              <a:cs typeface="Times New Roman" panose="02020603050405020304" pitchFamily="18" charset="0"/>
            </a:rPr>
            <a:t>Rakesh and Abhishek and John and Jarvis and ... (a// observed swans) are swans.</a:t>
          </a:r>
          <a:endParaRPr lang="en-IN" sz="3300" kern="1200" dirty="0">
            <a:latin typeface="Times New Roman" panose="02020603050405020304" pitchFamily="18" charset="0"/>
            <a:cs typeface="Times New Roman" panose="02020603050405020304" pitchFamily="18" charset="0"/>
          </a:endParaRPr>
        </a:p>
        <a:p>
          <a:pPr marL="571500" lvl="2" indent="-285750" algn="l" defTabSz="1466850">
            <a:lnSpc>
              <a:spcPct val="90000"/>
            </a:lnSpc>
            <a:spcBef>
              <a:spcPct val="0"/>
            </a:spcBef>
            <a:spcAft>
              <a:spcPct val="20000"/>
            </a:spcAft>
            <a:buChar char="•"/>
          </a:pPr>
          <a:r>
            <a:rPr lang="en-US" sz="3300" kern="1200" dirty="0">
              <a:latin typeface="Times New Roman" panose="02020603050405020304" pitchFamily="18" charset="0"/>
              <a:cs typeface="Times New Roman" panose="02020603050405020304" pitchFamily="18" charset="0"/>
            </a:rPr>
            <a:t>Rakesh and Abhishek and John and Jarvis and ... (a// observed swans) are white.</a:t>
          </a:r>
          <a:endParaRPr lang="en-IN" sz="3300" kern="1200" dirty="0">
            <a:latin typeface="Times New Roman" panose="02020603050405020304" pitchFamily="18" charset="0"/>
            <a:cs typeface="Times New Roman" panose="02020603050405020304" pitchFamily="18" charset="0"/>
          </a:endParaRPr>
        </a:p>
        <a:p>
          <a:pPr marL="857250" lvl="3" indent="-285750" algn="l" defTabSz="1466850">
            <a:lnSpc>
              <a:spcPct val="90000"/>
            </a:lnSpc>
            <a:spcBef>
              <a:spcPct val="0"/>
            </a:spcBef>
            <a:spcAft>
              <a:spcPct val="20000"/>
            </a:spcAft>
            <a:buFont typeface="Wingdings" pitchFamily="2" charset="2"/>
            <a:buChar char="Ø"/>
          </a:pPr>
          <a:r>
            <a:rPr lang="en-IN" sz="3300" kern="1200" dirty="0">
              <a:latin typeface="Times New Roman" panose="02020603050405020304" pitchFamily="18" charset="0"/>
              <a:cs typeface="Times New Roman" panose="02020603050405020304" pitchFamily="18" charset="0"/>
            </a:rPr>
            <a:t>All Swans are White</a:t>
          </a:r>
        </a:p>
      </dsp:txBody>
      <dsp:txXfrm>
        <a:off x="0" y="885184"/>
        <a:ext cx="11650627" cy="4955580"/>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AABF45-7D3F-EA4A-828A-C05B2B41BA22}">
      <dsp:nvSpPr>
        <dsp:cNvPr id="0" name=""/>
        <dsp:cNvSpPr/>
      </dsp:nvSpPr>
      <dsp:spPr>
        <a:xfrm>
          <a:off x="0" y="68471"/>
          <a:ext cx="11650627" cy="8108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b="1" kern="1200" dirty="0">
              <a:latin typeface="Times New Roman" panose="02020603050405020304" pitchFamily="18" charset="0"/>
              <a:cs typeface="Times New Roman" panose="02020603050405020304" pitchFamily="18" charset="0"/>
            </a:rPr>
            <a:t>Deduction</a:t>
          </a:r>
          <a:endParaRPr lang="en-IN" sz="3600" b="1" kern="1200" dirty="0">
            <a:latin typeface="Times New Roman" panose="02020603050405020304" pitchFamily="18" charset="0"/>
            <a:cs typeface="Times New Roman" panose="02020603050405020304" pitchFamily="18" charset="0"/>
          </a:endParaRPr>
        </a:p>
      </dsp:txBody>
      <dsp:txXfrm>
        <a:off x="39580" y="108051"/>
        <a:ext cx="11571467" cy="731649"/>
      </dsp:txXfrm>
    </dsp:sp>
    <dsp:sp modelId="{FBD20401-22A4-F544-9EB2-6C5E8A05D96F}">
      <dsp:nvSpPr>
        <dsp:cNvPr id="0" name=""/>
        <dsp:cNvSpPr/>
      </dsp:nvSpPr>
      <dsp:spPr>
        <a:xfrm>
          <a:off x="0" y="879281"/>
          <a:ext cx="11650627" cy="49673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9907" tIns="52070" rIns="291592" bIns="52070" numCol="1" spcCol="1270" anchor="t" anchorCtr="0">
          <a:noAutofit/>
        </a:bodyPr>
        <a:lstStyle/>
        <a:p>
          <a:pPr marL="285750" lvl="1" indent="-285750" algn="just" defTabSz="1422400">
            <a:lnSpc>
              <a:spcPct val="90000"/>
            </a:lnSpc>
            <a:spcBef>
              <a:spcPct val="0"/>
            </a:spcBef>
            <a:spcAft>
              <a:spcPct val="20000"/>
            </a:spcAft>
            <a:buChar char="•"/>
          </a:pPr>
          <a:r>
            <a:rPr lang="en-GB" sz="3200" kern="1200" dirty="0">
              <a:latin typeface="Times New Roman" panose="02020603050405020304" pitchFamily="18" charset="0"/>
              <a:cs typeface="Times New Roman" panose="02020603050405020304" pitchFamily="18" charset="0"/>
            </a:rPr>
            <a:t>Human beings have the interesting ability to derive facts from a set of data, even though these facts are not explicitly represented in the data.
That is, given appropriate information, humans can deduce new information by applying rules.
For example, given a list of people and their parents, we could deduce their grandparents, great-grandparents, and so on, despite the fact that these facts were not explicitly represented in the original data.
What here is done is to use a rule: “the parent of a parentis a grandparent (and so on).</a:t>
          </a:r>
          <a:endParaRPr lang="en-IN" sz="3200" kern="1200" dirty="0">
            <a:latin typeface="Times New Roman" panose="02020603050405020304" pitchFamily="18" charset="0"/>
            <a:cs typeface="Times New Roman" panose="02020603050405020304" pitchFamily="18" charset="0"/>
          </a:endParaRPr>
        </a:p>
      </dsp:txBody>
      <dsp:txXfrm>
        <a:off x="0" y="879281"/>
        <a:ext cx="11650627" cy="4967386"/>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66F80D-E865-CD4D-913F-16D846C1E015}">
      <dsp:nvSpPr>
        <dsp:cNvPr id="0" name=""/>
        <dsp:cNvSpPr/>
      </dsp:nvSpPr>
      <dsp:spPr>
        <a:xfrm>
          <a:off x="0" y="5569"/>
          <a:ext cx="11650627" cy="936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GB" sz="3600" b="1" kern="1200" dirty="0">
              <a:latin typeface="Times New Roman" panose="02020603050405020304" pitchFamily="18" charset="0"/>
              <a:cs typeface="Times New Roman" panose="02020603050405020304" pitchFamily="18" charset="0"/>
            </a:rPr>
            <a:t>Conventional Databases </a:t>
          </a:r>
        </a:p>
      </dsp:txBody>
      <dsp:txXfrm>
        <a:off x="45692" y="51261"/>
        <a:ext cx="11559243" cy="844616"/>
      </dsp:txXfrm>
    </dsp:sp>
    <dsp:sp modelId="{BEF8E129-C505-9C4F-8B6A-486C8C8DC09F}">
      <dsp:nvSpPr>
        <dsp:cNvPr id="0" name=""/>
        <dsp:cNvSpPr/>
      </dsp:nvSpPr>
      <dsp:spPr>
        <a:xfrm>
          <a:off x="0" y="941569"/>
          <a:ext cx="11650627" cy="496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9907" tIns="63500" rIns="355600" bIns="63500" numCol="1" spcCol="1270" anchor="t" anchorCtr="0">
          <a:noAutofit/>
        </a:bodyPr>
        <a:lstStyle/>
        <a:p>
          <a:pPr marL="285750" lvl="1" indent="-285750" algn="just" defTabSz="1733550">
            <a:lnSpc>
              <a:spcPct val="90000"/>
            </a:lnSpc>
            <a:spcBef>
              <a:spcPct val="0"/>
            </a:spcBef>
            <a:spcAft>
              <a:spcPct val="20000"/>
            </a:spcAft>
            <a:buChar char="•"/>
          </a:pPr>
          <a:r>
            <a:rPr lang="en-GB" sz="3900" kern="1200" dirty="0">
              <a:latin typeface="Times New Roman" panose="02020603050405020304" pitchFamily="18" charset="0"/>
              <a:cs typeface="Times New Roman" panose="02020603050405020304" pitchFamily="18" charset="0"/>
            </a:rPr>
            <a:t>In very general terms, a conventional database consists of a collection of facts.
Using some form of query language, these facts may be accessed and manipulated as required.
However, facts must be explicitly stored in the database for them to be of any use.</a:t>
          </a:r>
          <a:endParaRPr lang="en-IN" sz="3900" kern="1200" dirty="0">
            <a:latin typeface="Times New Roman" panose="02020603050405020304" pitchFamily="18" charset="0"/>
            <a:cs typeface="Times New Roman" panose="02020603050405020304" pitchFamily="18" charset="0"/>
          </a:endParaRPr>
        </a:p>
        <a:p>
          <a:pPr marL="285750" lvl="1" indent="-285750" algn="just" defTabSz="1733550">
            <a:lnSpc>
              <a:spcPct val="90000"/>
            </a:lnSpc>
            <a:spcBef>
              <a:spcPct val="0"/>
            </a:spcBef>
            <a:spcAft>
              <a:spcPct val="20000"/>
            </a:spcAft>
            <a:buChar char="•"/>
          </a:pPr>
          <a:r>
            <a:rPr lang="en-GB" sz="3900" kern="1200" dirty="0">
              <a:latin typeface="Times New Roman" panose="02020603050405020304" pitchFamily="18" charset="0"/>
              <a:cs typeface="Times New Roman" panose="02020603050405020304" pitchFamily="18" charset="0"/>
            </a:rPr>
            <a:t>If a fact is not explicitly represented in the database, then as far as the database is concerned, that fact effectively does not exist.</a:t>
          </a:r>
          <a:endParaRPr lang="en-IN" sz="3900" kern="1200" dirty="0">
            <a:latin typeface="Times New Roman" panose="02020603050405020304" pitchFamily="18" charset="0"/>
            <a:cs typeface="Times New Roman" panose="02020603050405020304" pitchFamily="18" charset="0"/>
          </a:endParaRPr>
        </a:p>
      </dsp:txBody>
      <dsp:txXfrm>
        <a:off x="0" y="941569"/>
        <a:ext cx="11650627" cy="4968000"/>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66F80D-E865-CD4D-913F-16D846C1E015}">
      <dsp:nvSpPr>
        <dsp:cNvPr id="0" name=""/>
        <dsp:cNvSpPr/>
      </dsp:nvSpPr>
      <dsp:spPr>
        <a:xfrm>
          <a:off x="0" y="3904"/>
          <a:ext cx="11650627" cy="8213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GB" sz="3600" b="1" kern="1200" dirty="0">
              <a:latin typeface="Times New Roman" panose="02020603050405020304" pitchFamily="18" charset="0"/>
              <a:cs typeface="Times New Roman" panose="02020603050405020304" pitchFamily="18" charset="0"/>
            </a:rPr>
            <a:t>Conventional Databases </a:t>
          </a:r>
        </a:p>
      </dsp:txBody>
      <dsp:txXfrm>
        <a:off x="40095" y="43999"/>
        <a:ext cx="11570437" cy="741150"/>
      </dsp:txXfrm>
    </dsp:sp>
    <dsp:sp modelId="{BEF8E129-C505-9C4F-8B6A-486C8C8DC09F}">
      <dsp:nvSpPr>
        <dsp:cNvPr id="0" name=""/>
        <dsp:cNvSpPr/>
      </dsp:nvSpPr>
      <dsp:spPr>
        <a:xfrm>
          <a:off x="0" y="825244"/>
          <a:ext cx="11650627" cy="5085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9907" tIns="49530" rIns="277368" bIns="49530" numCol="1" spcCol="1270" anchor="t" anchorCtr="0">
          <a:noAutofit/>
        </a:bodyPr>
        <a:lstStyle/>
        <a:p>
          <a:pPr marL="285750" lvl="1" indent="-285750" algn="just" defTabSz="1333500">
            <a:lnSpc>
              <a:spcPct val="90000"/>
            </a:lnSpc>
            <a:spcBef>
              <a:spcPct val="0"/>
            </a:spcBef>
            <a:spcAft>
              <a:spcPct val="20000"/>
            </a:spcAft>
            <a:buChar char="•"/>
          </a:pPr>
          <a:r>
            <a:rPr lang="en-GB" sz="3000" kern="1200" dirty="0">
              <a:latin typeface="Times New Roman" panose="02020603050405020304" pitchFamily="18" charset="0"/>
              <a:cs typeface="Times New Roman" panose="02020603050405020304" pitchFamily="18" charset="0"/>
            </a:rPr>
            <a:t>To clarify this idea of implicit data representation, consider the following example.</a:t>
          </a:r>
          <a:endParaRPr lang="en-IN" sz="3000" kern="1200" dirty="0">
            <a:latin typeface="Times New Roman" panose="02020603050405020304" pitchFamily="18" charset="0"/>
            <a:cs typeface="Times New Roman" panose="02020603050405020304" pitchFamily="18" charset="0"/>
          </a:endParaRPr>
        </a:p>
        <a:p>
          <a:pPr marL="285750" lvl="1" indent="-285750" algn="just" defTabSz="1333500">
            <a:lnSpc>
              <a:spcPct val="90000"/>
            </a:lnSpc>
            <a:spcBef>
              <a:spcPct val="0"/>
            </a:spcBef>
            <a:spcAft>
              <a:spcPct val="20000"/>
            </a:spcAft>
            <a:buChar char="•"/>
          </a:pPr>
          <a:r>
            <a:rPr lang="en-GB" sz="3000" kern="1200" dirty="0">
              <a:latin typeface="Times New Roman" panose="02020603050405020304" pitchFamily="18" charset="0"/>
              <a:cs typeface="Times New Roman" panose="02020603050405020304" pitchFamily="18" charset="0"/>
            </a:rPr>
            <a:t>Suppose we have a conventional database that contains the two facts:</a:t>
          </a:r>
          <a:endParaRPr lang="en-IN" sz="3000" kern="1200" dirty="0">
            <a:latin typeface="Times New Roman" panose="02020603050405020304" pitchFamily="18" charset="0"/>
            <a:cs typeface="Times New Roman" panose="02020603050405020304" pitchFamily="18" charset="0"/>
          </a:endParaRPr>
        </a:p>
        <a:p>
          <a:pPr marL="571500" lvl="2" indent="-285750" algn="just" defTabSz="1333500">
            <a:lnSpc>
              <a:spcPct val="90000"/>
            </a:lnSpc>
            <a:spcBef>
              <a:spcPct val="0"/>
            </a:spcBef>
            <a:spcAft>
              <a:spcPct val="20000"/>
            </a:spcAft>
            <a:buChar char="•"/>
          </a:pPr>
          <a:r>
            <a:rPr lang="en-GB" sz="3000" kern="1200" dirty="0">
              <a:latin typeface="Times New Roman" panose="02020603050405020304" pitchFamily="18" charset="0"/>
              <a:cs typeface="Times New Roman" panose="02020603050405020304" pitchFamily="18" charset="0"/>
            </a:rPr>
            <a:t>“John is Bill’s father.”
“Bill is Derek’s father.”</a:t>
          </a:r>
          <a:endParaRPr lang="en-IN" sz="3000" kern="1200" dirty="0">
            <a:latin typeface="Times New Roman" panose="02020603050405020304" pitchFamily="18" charset="0"/>
            <a:cs typeface="Times New Roman" panose="02020603050405020304" pitchFamily="18" charset="0"/>
          </a:endParaRPr>
        </a:p>
        <a:p>
          <a:pPr marL="285750" lvl="1" indent="-285750" algn="just" defTabSz="1333500">
            <a:lnSpc>
              <a:spcPct val="90000"/>
            </a:lnSpc>
            <a:spcBef>
              <a:spcPct val="0"/>
            </a:spcBef>
            <a:spcAft>
              <a:spcPct val="20000"/>
            </a:spcAft>
            <a:buChar char="•"/>
          </a:pPr>
          <a:r>
            <a:rPr lang="en-GB" sz="3000" kern="1200" dirty="0">
              <a:latin typeface="Times New Roman" panose="02020603050405020304" pitchFamily="18" charset="0"/>
              <a:cs typeface="Times New Roman" panose="02020603050405020304" pitchFamily="18" charset="0"/>
            </a:rPr>
            <a:t>Now most people will quickly realise that John is also Derek’s grandfather (assuming, of course, that the two Bills are the same person).</a:t>
          </a:r>
          <a:endParaRPr lang="en-IN" sz="3000" kern="1200" dirty="0">
            <a:latin typeface="Times New Roman" panose="02020603050405020304" pitchFamily="18" charset="0"/>
            <a:cs typeface="Times New Roman" panose="02020603050405020304" pitchFamily="18" charset="0"/>
          </a:endParaRPr>
        </a:p>
        <a:p>
          <a:pPr marL="285750" lvl="1" indent="-285750" algn="just" defTabSz="1333500">
            <a:lnSpc>
              <a:spcPct val="90000"/>
            </a:lnSpc>
            <a:spcBef>
              <a:spcPct val="0"/>
            </a:spcBef>
            <a:spcAft>
              <a:spcPct val="20000"/>
            </a:spcAft>
            <a:buChar char="•"/>
          </a:pPr>
          <a:r>
            <a:rPr lang="en-GB" sz="3000" kern="1200" dirty="0">
              <a:latin typeface="Times New Roman" panose="02020603050405020304" pitchFamily="18" charset="0"/>
              <a:cs typeface="Times New Roman" panose="02020603050405020304" pitchFamily="18" charset="0"/>
            </a:rPr>
            <a:t>In other words, this fact is implicit in the two existing facts. However, the fact “John is Derek’s grandfather” is not stored in the database, so as far as the database is concerned, there is no relationship whatsoever between John and Derek.</a:t>
          </a:r>
          <a:endParaRPr lang="en-IN" sz="3000" kern="1200" dirty="0">
            <a:latin typeface="Times New Roman" panose="02020603050405020304" pitchFamily="18" charset="0"/>
            <a:cs typeface="Times New Roman" panose="02020603050405020304" pitchFamily="18" charset="0"/>
          </a:endParaRPr>
        </a:p>
      </dsp:txBody>
      <dsp:txXfrm>
        <a:off x="0" y="825244"/>
        <a:ext cx="11650627" cy="5085990"/>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66F80D-E865-CD4D-913F-16D846C1E015}">
      <dsp:nvSpPr>
        <dsp:cNvPr id="0" name=""/>
        <dsp:cNvSpPr/>
      </dsp:nvSpPr>
      <dsp:spPr>
        <a:xfrm>
          <a:off x="0" y="5569"/>
          <a:ext cx="11774169" cy="936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IN" sz="3200" b="1" kern="1200" dirty="0">
              <a:latin typeface="TimesNewRomanPSMT"/>
            </a:rPr>
            <a:t>Deductive</a:t>
          </a:r>
          <a:r>
            <a:rPr lang="en-GB" sz="3200" b="1" kern="1200" dirty="0">
              <a:latin typeface="Times New Roman" panose="02020603050405020304" pitchFamily="18" charset="0"/>
              <a:cs typeface="Times New Roman" panose="02020603050405020304" pitchFamily="18" charset="0"/>
            </a:rPr>
            <a:t> Databases </a:t>
          </a:r>
        </a:p>
      </dsp:txBody>
      <dsp:txXfrm>
        <a:off x="45692" y="51261"/>
        <a:ext cx="11682785" cy="844616"/>
      </dsp:txXfrm>
    </dsp:sp>
    <dsp:sp modelId="{BEF8E129-C505-9C4F-8B6A-486C8C8DC09F}">
      <dsp:nvSpPr>
        <dsp:cNvPr id="0" name=""/>
        <dsp:cNvSpPr/>
      </dsp:nvSpPr>
      <dsp:spPr>
        <a:xfrm>
          <a:off x="0" y="941569"/>
          <a:ext cx="11774169" cy="496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830" tIns="35560" rIns="199136" bIns="35560" numCol="1" spcCol="1270" anchor="t" anchorCtr="0">
          <a:noAutofit/>
        </a:bodyPr>
        <a:lstStyle/>
        <a:p>
          <a:pPr marL="285750" lvl="1" indent="-285750" algn="just" defTabSz="1244600">
            <a:lnSpc>
              <a:spcPct val="90000"/>
            </a:lnSpc>
            <a:spcBef>
              <a:spcPct val="0"/>
            </a:spcBef>
            <a:spcAft>
              <a:spcPct val="20000"/>
            </a:spcAft>
            <a:buChar char="•"/>
          </a:pPr>
          <a:r>
            <a:rPr lang="en-GB" sz="2800" kern="1200" dirty="0">
              <a:latin typeface="Times New Roman" panose="02020603050405020304" pitchFamily="18" charset="0"/>
              <a:cs typeface="Times New Roman" panose="02020603050405020304" pitchFamily="18" charset="0"/>
            </a:rPr>
            <a:t>A deductive database contains not only facts, but also general rules.
These rules can be used to deduce new facts that are not explicitly represented in the database; that is, data can be stored implicitly.
Now consider the following deductive database:</a:t>
          </a:r>
          <a:endParaRPr lang="en-IN" sz="2800" kern="1200" dirty="0">
            <a:latin typeface="Times New Roman" panose="02020603050405020304" pitchFamily="18" charset="0"/>
            <a:cs typeface="Times New Roman" panose="02020603050405020304" pitchFamily="18" charset="0"/>
          </a:endParaRPr>
        </a:p>
        <a:p>
          <a:pPr marL="571500" lvl="2" indent="-285750" algn="just" defTabSz="1244600">
            <a:lnSpc>
              <a:spcPct val="90000"/>
            </a:lnSpc>
            <a:spcBef>
              <a:spcPct val="0"/>
            </a:spcBef>
            <a:spcAft>
              <a:spcPct val="20000"/>
            </a:spcAft>
            <a:buFont typeface="Wingdings" pitchFamily="2" charset="2"/>
            <a:buChar char="Ø"/>
          </a:pPr>
          <a:r>
            <a:rPr lang="en-GB" sz="2800" kern="1200" dirty="0">
              <a:latin typeface="Times New Roman" panose="02020603050405020304" pitchFamily="18" charset="0"/>
              <a:cs typeface="Times New Roman" panose="02020603050405020304" pitchFamily="18" charset="0"/>
            </a:rPr>
            <a:t>“John is Bill’s father.”
“Bill is Derek’s father.”
“IF x is y’s father AND y is z’s father, THEN x is z’s grandfather.”</a:t>
          </a:r>
          <a:endParaRPr lang="en-IN" sz="2800" kern="1200" dirty="0">
            <a:latin typeface="Times New Roman" panose="02020603050405020304" pitchFamily="18" charset="0"/>
            <a:cs typeface="Times New Roman" panose="02020603050405020304" pitchFamily="18" charset="0"/>
          </a:endParaRPr>
        </a:p>
        <a:p>
          <a:pPr marL="285750" lvl="1" indent="-285750" algn="just" defTabSz="1244600">
            <a:lnSpc>
              <a:spcPct val="90000"/>
            </a:lnSpc>
            <a:spcBef>
              <a:spcPct val="0"/>
            </a:spcBef>
            <a:spcAft>
              <a:spcPct val="20000"/>
            </a:spcAft>
            <a:buChar char="•"/>
          </a:pPr>
          <a:r>
            <a:rPr lang="en-GB" sz="2800" kern="1200" dirty="0">
              <a:latin typeface="Times New Roman" panose="02020603050405020304" pitchFamily="18" charset="0"/>
              <a:cs typeface="Times New Roman" panose="02020603050405020304" pitchFamily="18" charset="0"/>
            </a:rPr>
            <a:t>In addition to the two facts, this database also contains a rule that specifies the grandfather relationship between a pair of entities.
The database can prove the statement “John is Derek’s grandfather” by making the following substitution into the rule: x = “John”, y = “Bill” and z = “Derek”.</a:t>
          </a:r>
          <a:endParaRPr lang="en-IN" sz="2800" kern="1200" dirty="0">
            <a:latin typeface="Times New Roman" panose="02020603050405020304" pitchFamily="18" charset="0"/>
            <a:cs typeface="Times New Roman" panose="02020603050405020304" pitchFamily="18" charset="0"/>
          </a:endParaRPr>
        </a:p>
      </dsp:txBody>
      <dsp:txXfrm>
        <a:off x="0" y="941569"/>
        <a:ext cx="11774169" cy="4968000"/>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66F80D-E865-CD4D-913F-16D846C1E015}">
      <dsp:nvSpPr>
        <dsp:cNvPr id="0" name=""/>
        <dsp:cNvSpPr/>
      </dsp:nvSpPr>
      <dsp:spPr>
        <a:xfrm>
          <a:off x="0" y="129094"/>
          <a:ext cx="11774169" cy="1216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b="1" kern="1200" dirty="0">
              <a:latin typeface="TimesNewRomanPSMT"/>
            </a:rPr>
            <a:t>Deductive</a:t>
          </a:r>
          <a:r>
            <a:rPr lang="en-GB" sz="2800" b="1" kern="1200" dirty="0">
              <a:latin typeface="Times New Roman" panose="02020603050405020304" pitchFamily="18" charset="0"/>
              <a:cs typeface="Times New Roman" panose="02020603050405020304" pitchFamily="18" charset="0"/>
            </a:rPr>
            <a:t> Databases </a:t>
          </a:r>
        </a:p>
      </dsp:txBody>
      <dsp:txXfrm>
        <a:off x="59399" y="188493"/>
        <a:ext cx="11655371" cy="1098002"/>
      </dsp:txXfrm>
    </dsp:sp>
    <dsp:sp modelId="{BEF8E129-C505-9C4F-8B6A-486C8C8DC09F}">
      <dsp:nvSpPr>
        <dsp:cNvPr id="0" name=""/>
        <dsp:cNvSpPr/>
      </dsp:nvSpPr>
      <dsp:spPr>
        <a:xfrm>
          <a:off x="0" y="1345894"/>
          <a:ext cx="11774169" cy="444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830" tIns="40640" rIns="227584" bIns="40640" numCol="1" spcCol="1270" anchor="t" anchorCtr="0">
          <a:noAutofit/>
        </a:bodyPr>
        <a:lstStyle/>
        <a:p>
          <a:pPr marL="285750" lvl="1" indent="-285750" algn="just" defTabSz="1422400">
            <a:lnSpc>
              <a:spcPct val="90000"/>
            </a:lnSpc>
            <a:spcBef>
              <a:spcPct val="0"/>
            </a:spcBef>
            <a:spcAft>
              <a:spcPct val="20000"/>
            </a:spcAft>
            <a:buChar char="•"/>
          </a:pPr>
          <a:r>
            <a:rPr lang="en-GB" sz="3200" kern="1200" dirty="0">
              <a:latin typeface="Times New Roman" panose="02020603050405020304" pitchFamily="18" charset="0"/>
              <a:cs typeface="Times New Roman" panose="02020603050405020304" pitchFamily="18" charset="0"/>
            </a:rPr>
            <a:t>The effect of rules of this form is to define new relations that are not explicitly represented in the database.
These are known as implicit or virtual relations. Explicit relations, like the father relation above, are known as base relations.
The set of virtual relations is called the intentional database (IDB), while the set of base relations is called the extensional database (EDB).
Deductive database systems are based on first-order logic. First-order logic allows us to express both facts and rules about the facts using the same syntax.</a:t>
          </a:r>
          <a:endParaRPr lang="en-IN" sz="3200" kern="1200" dirty="0">
            <a:latin typeface="Times New Roman" panose="02020603050405020304" pitchFamily="18" charset="0"/>
            <a:cs typeface="Times New Roman" panose="02020603050405020304" pitchFamily="18" charset="0"/>
          </a:endParaRPr>
        </a:p>
      </dsp:txBody>
      <dsp:txXfrm>
        <a:off x="0" y="1345894"/>
        <a:ext cx="11774169" cy="4440150"/>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66F80D-E865-CD4D-913F-16D846C1E015}">
      <dsp:nvSpPr>
        <dsp:cNvPr id="0" name=""/>
        <dsp:cNvSpPr/>
      </dsp:nvSpPr>
      <dsp:spPr>
        <a:xfrm>
          <a:off x="0" y="0"/>
          <a:ext cx="11774169" cy="75883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b="1" kern="1200" dirty="0">
              <a:latin typeface="TimesNewRomanPSMT"/>
            </a:rPr>
            <a:t>Deductive</a:t>
          </a:r>
          <a:r>
            <a:rPr lang="en-GB" sz="2800" b="1" kern="1200" dirty="0">
              <a:latin typeface="Times New Roman" panose="02020603050405020304" pitchFamily="18" charset="0"/>
              <a:cs typeface="Times New Roman" panose="02020603050405020304" pitchFamily="18" charset="0"/>
            </a:rPr>
            <a:t> Databases </a:t>
          </a:r>
        </a:p>
      </dsp:txBody>
      <dsp:txXfrm>
        <a:off x="37043" y="37043"/>
        <a:ext cx="11700083" cy="684746"/>
      </dsp:txXfrm>
    </dsp:sp>
    <dsp:sp modelId="{BEF8E129-C505-9C4F-8B6A-486C8C8DC09F}">
      <dsp:nvSpPr>
        <dsp:cNvPr id="0" name=""/>
        <dsp:cNvSpPr/>
      </dsp:nvSpPr>
      <dsp:spPr>
        <a:xfrm>
          <a:off x="0" y="859355"/>
          <a:ext cx="11774169" cy="4955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830" tIns="45720" rIns="256032" bIns="45720" numCol="1" spcCol="1270" anchor="t" anchorCtr="0">
          <a:noAutofit/>
        </a:bodyPr>
        <a:lstStyle/>
        <a:p>
          <a:pPr marL="285750" lvl="1" indent="-285750" algn="just" defTabSz="1600200">
            <a:lnSpc>
              <a:spcPct val="90000"/>
            </a:lnSpc>
            <a:spcBef>
              <a:spcPct val="0"/>
            </a:spcBef>
            <a:spcAft>
              <a:spcPct val="20000"/>
            </a:spcAft>
            <a:buChar char="•"/>
          </a:pPr>
          <a:r>
            <a:rPr lang="en-GB" sz="3600" kern="1200" dirty="0">
              <a:latin typeface="Times New Roman" panose="02020603050405020304" pitchFamily="18" charset="0"/>
              <a:cs typeface="Times New Roman" panose="02020603050405020304" pitchFamily="18" charset="0"/>
            </a:rPr>
            <a:t>The first-order predicate calculus is one particular language for expressing logical statements.
For example, the representation of the database above in first-order logic would be:</a:t>
          </a:r>
          <a:endParaRPr lang="en-IN" sz="3600" kern="1200" dirty="0">
            <a:latin typeface="Times New Roman" panose="02020603050405020304" pitchFamily="18" charset="0"/>
            <a:cs typeface="Times New Roman" panose="02020603050405020304" pitchFamily="18" charset="0"/>
          </a:endParaRPr>
        </a:p>
        <a:p>
          <a:pPr marL="571500" lvl="2" indent="-285750" algn="just" defTabSz="1600200">
            <a:lnSpc>
              <a:spcPct val="90000"/>
            </a:lnSpc>
            <a:spcBef>
              <a:spcPct val="0"/>
            </a:spcBef>
            <a:spcAft>
              <a:spcPct val="20000"/>
            </a:spcAft>
            <a:buFont typeface="Wingdings" pitchFamily="2" charset="2"/>
            <a:buChar char="Ø"/>
          </a:pPr>
          <a:r>
            <a:rPr lang="en-GB" sz="3600" kern="1200" dirty="0">
              <a:latin typeface="Times New Roman" panose="02020603050405020304" pitchFamily="18" charset="0"/>
              <a:cs typeface="Times New Roman" panose="02020603050405020304" pitchFamily="18" charset="0"/>
            </a:rPr>
            <a:t>father(John, Bill)</a:t>
          </a:r>
          <a:endParaRPr lang="en-IN" sz="3600" kern="1200" dirty="0">
            <a:latin typeface="Times New Roman" panose="02020603050405020304" pitchFamily="18" charset="0"/>
            <a:cs typeface="Times New Roman" panose="02020603050405020304" pitchFamily="18" charset="0"/>
          </a:endParaRPr>
        </a:p>
        <a:p>
          <a:pPr marL="571500" lvl="2" indent="-285750" algn="just" defTabSz="1600200">
            <a:lnSpc>
              <a:spcPct val="90000"/>
            </a:lnSpc>
            <a:spcBef>
              <a:spcPct val="0"/>
            </a:spcBef>
            <a:spcAft>
              <a:spcPct val="20000"/>
            </a:spcAft>
            <a:buFont typeface="Wingdings" pitchFamily="2" charset="2"/>
            <a:buChar char="Ø"/>
          </a:pPr>
          <a:r>
            <a:rPr lang="en-GB" sz="3600" kern="1200" dirty="0">
              <a:latin typeface="Times New Roman" panose="02020603050405020304" pitchFamily="18" charset="0"/>
              <a:cs typeface="Times New Roman" panose="02020603050405020304" pitchFamily="18" charset="0"/>
            </a:rPr>
            <a:t>father(Bill, Derek)</a:t>
          </a:r>
          <a:endParaRPr lang="en-IN" sz="3600" kern="1200" dirty="0">
            <a:latin typeface="Times New Roman" panose="02020603050405020304" pitchFamily="18" charset="0"/>
            <a:cs typeface="Times New Roman" panose="02020603050405020304" pitchFamily="18" charset="0"/>
          </a:endParaRPr>
        </a:p>
        <a:p>
          <a:pPr marL="571500" lvl="2" indent="-285750" algn="just" defTabSz="1600200">
            <a:lnSpc>
              <a:spcPct val="90000"/>
            </a:lnSpc>
            <a:spcBef>
              <a:spcPct val="0"/>
            </a:spcBef>
            <a:spcAft>
              <a:spcPct val="20000"/>
            </a:spcAft>
            <a:buFont typeface="Wingdings" pitchFamily="2" charset="2"/>
            <a:buChar char="Ø"/>
          </a:pPr>
          <a:r>
            <a:rPr lang="en-GB" sz="3600" kern="1200" dirty="0">
              <a:latin typeface="Times New Roman" panose="02020603050405020304" pitchFamily="18" charset="0"/>
              <a:cs typeface="Times New Roman" panose="02020603050405020304" pitchFamily="18" charset="0"/>
            </a:rPr>
            <a:t>(⍱x ⍱y ⍱z)(father(x, y) A father(y, z) — grandfather(x, z)) where A, — and V represent conjunction, implication and the quantifier “for all” respectively.</a:t>
          </a:r>
          <a:endParaRPr lang="en-IN" sz="3600" kern="1200" dirty="0">
            <a:latin typeface="Times New Roman" panose="02020603050405020304" pitchFamily="18" charset="0"/>
            <a:cs typeface="Times New Roman" panose="02020603050405020304" pitchFamily="18" charset="0"/>
          </a:endParaRPr>
        </a:p>
      </dsp:txBody>
      <dsp:txXfrm>
        <a:off x="0" y="859355"/>
        <a:ext cx="11774169" cy="4955261"/>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66F80D-E865-CD4D-913F-16D846C1E015}">
      <dsp:nvSpPr>
        <dsp:cNvPr id="0" name=""/>
        <dsp:cNvSpPr/>
      </dsp:nvSpPr>
      <dsp:spPr>
        <a:xfrm>
          <a:off x="0" y="3309"/>
          <a:ext cx="11774169" cy="69992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IN" sz="3200" b="1" kern="1200" dirty="0">
              <a:latin typeface="TimesNewRomanPSMT"/>
            </a:rPr>
            <a:t>Deductive</a:t>
          </a:r>
          <a:r>
            <a:rPr lang="en-GB" sz="3200" b="1" kern="1200" dirty="0">
              <a:latin typeface="Times New Roman" panose="02020603050405020304" pitchFamily="18" charset="0"/>
              <a:cs typeface="Times New Roman" panose="02020603050405020304" pitchFamily="18" charset="0"/>
            </a:rPr>
            <a:t> Databases </a:t>
          </a:r>
        </a:p>
      </dsp:txBody>
      <dsp:txXfrm>
        <a:off x="34167" y="37476"/>
        <a:ext cx="11705835" cy="631587"/>
      </dsp:txXfrm>
    </dsp:sp>
    <dsp:sp modelId="{BEF8E129-C505-9C4F-8B6A-486C8C8DC09F}">
      <dsp:nvSpPr>
        <dsp:cNvPr id="0" name=""/>
        <dsp:cNvSpPr/>
      </dsp:nvSpPr>
      <dsp:spPr>
        <a:xfrm>
          <a:off x="0" y="703231"/>
          <a:ext cx="11774169" cy="30358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830" tIns="40640" rIns="227584" bIns="40640" numCol="1" spcCol="1270" anchor="t" anchorCtr="0">
          <a:noAutofit/>
        </a:bodyPr>
        <a:lstStyle/>
        <a:p>
          <a:pPr marL="285750" lvl="1" indent="-285750" algn="just" defTabSz="1422400">
            <a:lnSpc>
              <a:spcPct val="90000"/>
            </a:lnSpc>
            <a:spcBef>
              <a:spcPct val="0"/>
            </a:spcBef>
            <a:spcAft>
              <a:spcPct val="20000"/>
            </a:spcAft>
            <a:buChar char="•"/>
          </a:pPr>
          <a:r>
            <a:rPr lang="en-GB" sz="3200" kern="1200" dirty="0">
              <a:latin typeface="Times New Roman" panose="02020603050405020304" pitchFamily="18" charset="0"/>
              <a:cs typeface="Times New Roman" panose="02020603050405020304" pitchFamily="18" charset="0"/>
            </a:rPr>
            <a:t>It can be defined as an advanced database augmented with an inference system.
Deductive databases have grown out of the desire to combine logic programming with relational databases to construct systems that support a powerful formalism.</a:t>
          </a:r>
          <a:endParaRPr lang="en-IN" sz="3200" kern="1200" dirty="0">
            <a:latin typeface="Times New Roman" panose="02020603050405020304" pitchFamily="18" charset="0"/>
            <a:cs typeface="Times New Roman" panose="02020603050405020304" pitchFamily="18" charset="0"/>
          </a:endParaRPr>
        </a:p>
        <a:p>
          <a:pPr marL="285750" lvl="1" indent="-285750" algn="just" defTabSz="1422400">
            <a:lnSpc>
              <a:spcPct val="90000"/>
            </a:lnSpc>
            <a:spcBef>
              <a:spcPct val="0"/>
            </a:spcBef>
            <a:spcAft>
              <a:spcPct val="20000"/>
            </a:spcAft>
            <a:buChar char="•"/>
          </a:pPr>
          <a:r>
            <a:rPr lang="en-GB" sz="3200" kern="1200" dirty="0">
              <a:latin typeface="Times New Roman" panose="02020603050405020304" pitchFamily="18" charset="0"/>
              <a:cs typeface="Times New Roman" panose="02020603050405020304" pitchFamily="18" charset="0"/>
            </a:rPr>
            <a:t>The immediate advantage of this is that it can potentially reduce the space needed to store data.</a:t>
          </a:r>
          <a:endParaRPr lang="en-IN" sz="3200" kern="1200" dirty="0">
            <a:latin typeface="Times New Roman" panose="02020603050405020304" pitchFamily="18" charset="0"/>
            <a:cs typeface="Times New Roman" panose="02020603050405020304" pitchFamily="18" charset="0"/>
          </a:endParaRPr>
        </a:p>
      </dsp:txBody>
      <dsp:txXfrm>
        <a:off x="0" y="703231"/>
        <a:ext cx="11774169" cy="3035889"/>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66F80D-E865-CD4D-913F-16D846C1E015}">
      <dsp:nvSpPr>
        <dsp:cNvPr id="0" name=""/>
        <dsp:cNvSpPr/>
      </dsp:nvSpPr>
      <dsp:spPr>
        <a:xfrm>
          <a:off x="0" y="38984"/>
          <a:ext cx="11983085" cy="7962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IN" sz="3200" b="1" kern="1200" dirty="0">
              <a:latin typeface="TimesNewRomanPSMT"/>
            </a:rPr>
            <a:t>Deductive</a:t>
          </a:r>
          <a:r>
            <a:rPr lang="en-GB" sz="3200" b="1" kern="1200" dirty="0">
              <a:latin typeface="Times New Roman" panose="02020603050405020304" pitchFamily="18" charset="0"/>
              <a:cs typeface="Times New Roman" panose="02020603050405020304" pitchFamily="18" charset="0"/>
            </a:rPr>
            <a:t> Databases </a:t>
          </a:r>
        </a:p>
      </dsp:txBody>
      <dsp:txXfrm>
        <a:off x="38871" y="77855"/>
        <a:ext cx="11905343" cy="718542"/>
      </dsp:txXfrm>
    </dsp:sp>
    <dsp:sp modelId="{BEF8E129-C505-9C4F-8B6A-486C8C8DC09F}">
      <dsp:nvSpPr>
        <dsp:cNvPr id="0" name=""/>
        <dsp:cNvSpPr/>
      </dsp:nvSpPr>
      <dsp:spPr>
        <a:xfrm>
          <a:off x="0" y="835269"/>
          <a:ext cx="11983085" cy="4856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0463" tIns="45720" rIns="256032" bIns="45720" numCol="1" spcCol="1270" anchor="t" anchorCtr="0">
          <a:noAutofit/>
        </a:bodyPr>
        <a:lstStyle/>
        <a:p>
          <a:pPr marL="285750" lvl="1" indent="-285750" algn="just" defTabSz="1600200">
            <a:lnSpc>
              <a:spcPct val="90000"/>
            </a:lnSpc>
            <a:spcBef>
              <a:spcPct val="0"/>
            </a:spcBef>
            <a:spcAft>
              <a:spcPct val="20000"/>
            </a:spcAft>
            <a:buChar char="•"/>
          </a:pPr>
          <a:r>
            <a:rPr lang="en-GB" sz="3600" kern="1200" dirty="0">
              <a:latin typeface="Times New Roman" panose="02020603050405020304" pitchFamily="18" charset="0"/>
              <a:cs typeface="Times New Roman" panose="02020603050405020304" pitchFamily="18" charset="0"/>
            </a:rPr>
            <a:t>In a deductive database system, we typically specify rules through a declarative language—a language in which we specify what to achieve rather than how to achieve it.
An inference engine (or deduction mechanism) within the system can deduce new facts from the database by interpreting these rules.
Deductive databases have not found widespread adoptions outside academia, but some of their concepts are used in today's relational databases to support the advanced features of more recent SQL standards.</a:t>
          </a:r>
          <a:endParaRPr lang="en-IN" sz="3600" kern="1200" dirty="0">
            <a:latin typeface="Times New Roman" panose="02020603050405020304" pitchFamily="18" charset="0"/>
            <a:cs typeface="Times New Roman" panose="02020603050405020304" pitchFamily="18" charset="0"/>
          </a:endParaRPr>
        </a:p>
      </dsp:txBody>
      <dsp:txXfrm>
        <a:off x="0" y="835269"/>
        <a:ext cx="11983085" cy="485621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3938BE-3D4F-4544-BF1F-3938B74AF46A}">
      <dsp:nvSpPr>
        <dsp:cNvPr id="0" name=""/>
        <dsp:cNvSpPr/>
      </dsp:nvSpPr>
      <dsp:spPr>
        <a:xfrm>
          <a:off x="0" y="0"/>
          <a:ext cx="11560170" cy="0"/>
        </a:xfrm>
        <a:prstGeom prst="line">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86079F-2502-3146-940D-E4FEECF9EBC3}">
      <dsp:nvSpPr>
        <dsp:cNvPr id="0" name=""/>
        <dsp:cNvSpPr/>
      </dsp:nvSpPr>
      <dsp:spPr>
        <a:xfrm>
          <a:off x="0" y="0"/>
          <a:ext cx="2898933" cy="55724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ctr" defTabSz="1244600">
            <a:lnSpc>
              <a:spcPct val="90000"/>
            </a:lnSpc>
            <a:spcBef>
              <a:spcPct val="0"/>
            </a:spcBef>
            <a:spcAft>
              <a:spcPct val="35000"/>
            </a:spcAft>
            <a:buNone/>
          </a:pPr>
          <a:r>
            <a:rPr lang="en-IN" sz="2800" b="1" i="0" kern="1200" dirty="0">
              <a:latin typeface="Times New Roman" panose="02020603050405020304" pitchFamily="18" charset="0"/>
              <a:cs typeface="Times New Roman" panose="02020603050405020304" pitchFamily="18" charset="0"/>
            </a:rPr>
            <a:t>Where are Object -Oriented Databases used?</a:t>
          </a:r>
          <a:endParaRPr lang="en-GB" sz="2800" b="1" kern="1200" dirty="0">
            <a:latin typeface="Times New Roman" panose="02020603050405020304" pitchFamily="18" charset="0"/>
            <a:cs typeface="Times New Roman" panose="02020603050405020304" pitchFamily="18" charset="0"/>
          </a:endParaRPr>
        </a:p>
      </dsp:txBody>
      <dsp:txXfrm>
        <a:off x="0" y="0"/>
        <a:ext cx="2898933" cy="5572427"/>
      </dsp:txXfrm>
    </dsp:sp>
    <dsp:sp modelId="{4A144956-7BA1-E842-AE3C-CB36765E7542}">
      <dsp:nvSpPr>
        <dsp:cNvPr id="0" name=""/>
        <dsp:cNvSpPr/>
      </dsp:nvSpPr>
      <dsp:spPr>
        <a:xfrm>
          <a:off x="3061329" y="87069"/>
          <a:ext cx="8498700" cy="17413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just" defTabSz="1066800">
            <a:lnSpc>
              <a:spcPct val="90000"/>
            </a:lnSpc>
            <a:spcBef>
              <a:spcPct val="0"/>
            </a:spcBef>
            <a:spcAft>
              <a:spcPct val="35000"/>
            </a:spcAft>
            <a:buNone/>
          </a:pPr>
          <a:r>
            <a:rPr lang="en-IN" sz="2400" b="0" i="0" kern="1200" dirty="0">
              <a:latin typeface="Times New Roman" panose="02020603050405020304" pitchFamily="18" charset="0"/>
              <a:cs typeface="Times New Roman" panose="02020603050405020304" pitchFamily="18" charset="0"/>
            </a:rPr>
            <a:t>OODs are most often used with object-oriented programming languages like Java, Kotlin, C#, Node JS (React), and Swift.</a:t>
          </a:r>
          <a:endParaRPr lang="en-GB" sz="2400" kern="1200" dirty="0">
            <a:latin typeface="Times New Roman" panose="02020603050405020304" pitchFamily="18" charset="0"/>
            <a:cs typeface="Times New Roman" panose="02020603050405020304" pitchFamily="18" charset="0"/>
          </a:endParaRPr>
        </a:p>
      </dsp:txBody>
      <dsp:txXfrm>
        <a:off x="3061329" y="87069"/>
        <a:ext cx="8498700" cy="1741383"/>
      </dsp:txXfrm>
    </dsp:sp>
    <dsp:sp modelId="{F3685E7E-2FBD-E344-9FB7-E4D52E06DCA2}">
      <dsp:nvSpPr>
        <dsp:cNvPr id="0" name=""/>
        <dsp:cNvSpPr/>
      </dsp:nvSpPr>
      <dsp:spPr>
        <a:xfrm>
          <a:off x="2898933" y="1828452"/>
          <a:ext cx="8661096" cy="0"/>
        </a:xfrm>
        <a:prstGeom prst="line">
          <a:avLst/>
        </a:prstGeom>
        <a:solidFill>
          <a:schemeClr val="dk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926295C-8A5E-8D44-B5BC-B367A16CF81E}">
      <dsp:nvSpPr>
        <dsp:cNvPr id="0" name=""/>
        <dsp:cNvSpPr/>
      </dsp:nvSpPr>
      <dsp:spPr>
        <a:xfrm>
          <a:off x="3061329" y="1915521"/>
          <a:ext cx="8498700" cy="17413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just" defTabSz="1066800">
            <a:lnSpc>
              <a:spcPct val="90000"/>
            </a:lnSpc>
            <a:spcBef>
              <a:spcPct val="0"/>
            </a:spcBef>
            <a:spcAft>
              <a:spcPct val="35000"/>
            </a:spcAft>
            <a:buNone/>
          </a:pPr>
          <a:r>
            <a:rPr lang="en-IN" sz="2400" b="0" i="0" kern="1200" dirty="0">
              <a:latin typeface="Times New Roman" panose="02020603050405020304" pitchFamily="18" charset="0"/>
              <a:cs typeface="Times New Roman" panose="02020603050405020304" pitchFamily="18" charset="0"/>
            </a:rPr>
            <a:t>Industries that use OODs are typically those built on an object-oriented language and to boost productivity while working with complex data structures.</a:t>
          </a:r>
          <a:endParaRPr lang="en-GB" sz="2400" kern="1200" dirty="0">
            <a:latin typeface="Times New Roman" panose="02020603050405020304" pitchFamily="18" charset="0"/>
            <a:cs typeface="Times New Roman" panose="02020603050405020304" pitchFamily="18" charset="0"/>
          </a:endParaRPr>
        </a:p>
      </dsp:txBody>
      <dsp:txXfrm>
        <a:off x="3061329" y="1915521"/>
        <a:ext cx="8498700" cy="1741383"/>
      </dsp:txXfrm>
    </dsp:sp>
    <dsp:sp modelId="{7B0CB8B3-4D6E-7947-9C1F-337F214DF5CD}">
      <dsp:nvSpPr>
        <dsp:cNvPr id="0" name=""/>
        <dsp:cNvSpPr/>
      </dsp:nvSpPr>
      <dsp:spPr>
        <a:xfrm>
          <a:off x="2898933" y="3656905"/>
          <a:ext cx="8661096" cy="0"/>
        </a:xfrm>
        <a:prstGeom prst="line">
          <a:avLst/>
        </a:prstGeom>
        <a:solidFill>
          <a:schemeClr val="dk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DC1AF38-ECA3-304E-B725-E601FBCE0568}">
      <dsp:nvSpPr>
        <dsp:cNvPr id="0" name=""/>
        <dsp:cNvSpPr/>
      </dsp:nvSpPr>
      <dsp:spPr>
        <a:xfrm>
          <a:off x="3061329" y="3743974"/>
          <a:ext cx="8498700" cy="17413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just" defTabSz="1066800">
            <a:lnSpc>
              <a:spcPct val="90000"/>
            </a:lnSpc>
            <a:spcBef>
              <a:spcPct val="0"/>
            </a:spcBef>
            <a:spcAft>
              <a:spcPct val="35000"/>
            </a:spcAft>
            <a:buNone/>
          </a:pPr>
          <a:r>
            <a:rPr lang="en-IN" sz="2400" b="0" i="0" kern="1200" dirty="0">
              <a:latin typeface="Times New Roman" panose="02020603050405020304" pitchFamily="18" charset="0"/>
              <a:cs typeface="Times New Roman" panose="02020603050405020304" pitchFamily="18" charset="0"/>
            </a:rPr>
            <a:t>One good example of an OOD is online IT training provider CBT Nuggets. CBT Nuggets uses Realm to offer more than 5,000 courses ranging from basic computer skills to complex network management (</a:t>
          </a:r>
          <a:endParaRPr lang="en-GB" sz="2400" kern="1200" dirty="0">
            <a:latin typeface="Times New Roman" panose="02020603050405020304" pitchFamily="18" charset="0"/>
            <a:cs typeface="Times New Roman" panose="02020603050405020304" pitchFamily="18" charset="0"/>
          </a:endParaRPr>
        </a:p>
      </dsp:txBody>
      <dsp:txXfrm>
        <a:off x="3061329" y="3743974"/>
        <a:ext cx="8498700" cy="1741383"/>
      </dsp:txXfrm>
    </dsp:sp>
    <dsp:sp modelId="{EA9D56D6-D030-4146-9D06-AD3CE486D899}">
      <dsp:nvSpPr>
        <dsp:cNvPr id="0" name=""/>
        <dsp:cNvSpPr/>
      </dsp:nvSpPr>
      <dsp:spPr>
        <a:xfrm>
          <a:off x="2898933" y="5485357"/>
          <a:ext cx="8661096" cy="0"/>
        </a:xfrm>
        <a:prstGeom prst="line">
          <a:avLst/>
        </a:prstGeom>
        <a:solidFill>
          <a:schemeClr val="dk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66F80D-E865-CD4D-913F-16D846C1E015}">
      <dsp:nvSpPr>
        <dsp:cNvPr id="0" name=""/>
        <dsp:cNvSpPr/>
      </dsp:nvSpPr>
      <dsp:spPr>
        <a:xfrm>
          <a:off x="0" y="764"/>
          <a:ext cx="11983085" cy="4918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1" kern="1200" dirty="0" err="1">
              <a:latin typeface="Times New Roman" panose="02020603050405020304" pitchFamily="18" charset="0"/>
              <a:cs typeface="Times New Roman" panose="02020603050405020304" pitchFamily="18" charset="0"/>
            </a:rPr>
            <a:t>Prolog</a:t>
          </a:r>
          <a:r>
            <a:rPr lang="en-GB" sz="3200" b="1" kern="1200" dirty="0">
              <a:latin typeface="Times New Roman" panose="02020603050405020304" pitchFamily="18" charset="0"/>
              <a:cs typeface="Times New Roman" panose="02020603050405020304" pitchFamily="18" charset="0"/>
            </a:rPr>
            <a:t> / </a:t>
          </a:r>
          <a:r>
            <a:rPr lang="en-GB" sz="3200" b="1" kern="1200" dirty="0" err="1">
              <a:latin typeface="Times New Roman" panose="02020603050405020304" pitchFamily="18" charset="0"/>
              <a:cs typeface="Times New Roman" panose="02020603050405020304" pitchFamily="18" charset="0"/>
            </a:rPr>
            <a:t>Datalog</a:t>
          </a:r>
          <a:r>
            <a:rPr lang="en-GB" sz="3200" b="1" kern="1200" dirty="0">
              <a:latin typeface="Times New Roman" panose="02020603050405020304" pitchFamily="18" charset="0"/>
              <a:cs typeface="Times New Roman" panose="02020603050405020304" pitchFamily="18" charset="0"/>
            </a:rPr>
            <a:t> Notion</a:t>
          </a:r>
        </a:p>
      </dsp:txBody>
      <dsp:txXfrm>
        <a:off x="24010" y="24774"/>
        <a:ext cx="11935065" cy="443825"/>
      </dsp:txXfrm>
    </dsp:sp>
    <dsp:sp modelId="{BEF8E129-C505-9C4F-8B6A-486C8C8DC09F}">
      <dsp:nvSpPr>
        <dsp:cNvPr id="0" name=""/>
        <dsp:cNvSpPr/>
      </dsp:nvSpPr>
      <dsp:spPr>
        <a:xfrm>
          <a:off x="0" y="492609"/>
          <a:ext cx="11983085" cy="52370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0463" tIns="43180" rIns="241808" bIns="43180" numCol="1" spcCol="1270" anchor="t" anchorCtr="0">
          <a:noAutofit/>
        </a:bodyPr>
        <a:lstStyle/>
        <a:p>
          <a:pPr marL="285750" lvl="1" indent="-285750" algn="just" defTabSz="1511300">
            <a:lnSpc>
              <a:spcPct val="90000"/>
            </a:lnSpc>
            <a:spcBef>
              <a:spcPct val="0"/>
            </a:spcBef>
            <a:spcAft>
              <a:spcPct val="20000"/>
            </a:spcAft>
            <a:buChar char="•"/>
          </a:pPr>
          <a:r>
            <a:rPr lang="en-GB" sz="3400" kern="1200" dirty="0">
              <a:latin typeface="Times New Roman" panose="02020603050405020304" pitchFamily="18" charset="0"/>
              <a:cs typeface="Times New Roman" panose="02020603050405020304" pitchFamily="18" charset="0"/>
            </a:rPr>
            <a:t>The notation used in </a:t>
          </a:r>
          <a:r>
            <a:rPr lang="en-GB" sz="3400" kern="1200" dirty="0" err="1">
              <a:latin typeface="Times New Roman" panose="02020603050405020304" pitchFamily="18" charset="0"/>
              <a:cs typeface="Times New Roman" panose="02020603050405020304" pitchFamily="18" charset="0"/>
            </a:rPr>
            <a:t>Prolog</a:t>
          </a:r>
          <a:r>
            <a:rPr lang="en-GB" sz="3400" kern="1200" dirty="0">
              <a:latin typeface="Times New Roman" panose="02020603050405020304" pitchFamily="18" charset="0"/>
              <a:cs typeface="Times New Roman" panose="02020603050405020304" pitchFamily="18" charset="0"/>
            </a:rPr>
            <a:t>/</a:t>
          </a:r>
          <a:r>
            <a:rPr lang="en-GB" sz="3400" kern="1200" dirty="0" err="1">
              <a:latin typeface="Times New Roman" panose="02020603050405020304" pitchFamily="18" charset="0"/>
              <a:cs typeface="Times New Roman" panose="02020603050405020304" pitchFamily="18" charset="0"/>
            </a:rPr>
            <a:t>Datalog</a:t>
          </a:r>
          <a:r>
            <a:rPr lang="en-GB" sz="3400" kern="1200" dirty="0">
              <a:latin typeface="Times New Roman" panose="02020603050405020304" pitchFamily="18" charset="0"/>
              <a:cs typeface="Times New Roman" panose="02020603050405020304" pitchFamily="18" charset="0"/>
            </a:rPr>
            <a:t> is based on providing
predicates with unique names
A predicate has an implicit meaning, which is suggested by the predicate name, and a fixed number of arguments
If the arguments are all constant values, the predicate simply states that a certain fact is true
If the predicate has variables as arguments, it is either considered as a query or as part of a rule or constraint
All constant values in a predicate are either numeric or character strings starting with lowercase letters, whereas variable names always start with an uppercase letter</a:t>
          </a:r>
          <a:endParaRPr lang="en-IN" sz="3400" kern="1200" dirty="0">
            <a:latin typeface="Times New Roman" panose="02020603050405020304" pitchFamily="18" charset="0"/>
            <a:cs typeface="Times New Roman" panose="02020603050405020304" pitchFamily="18" charset="0"/>
          </a:endParaRPr>
        </a:p>
      </dsp:txBody>
      <dsp:txXfrm>
        <a:off x="0" y="492609"/>
        <a:ext cx="11983085" cy="5237099"/>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66F80D-E865-CD4D-913F-16D846C1E015}">
      <dsp:nvSpPr>
        <dsp:cNvPr id="0" name=""/>
        <dsp:cNvSpPr/>
      </dsp:nvSpPr>
      <dsp:spPr>
        <a:xfrm>
          <a:off x="0" y="1531"/>
          <a:ext cx="11983085" cy="60383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1" kern="1200" dirty="0" err="1">
              <a:latin typeface="Times New Roman" panose="02020603050405020304" pitchFamily="18" charset="0"/>
              <a:cs typeface="Times New Roman" panose="02020603050405020304" pitchFamily="18" charset="0"/>
            </a:rPr>
            <a:t>Prolog</a:t>
          </a:r>
          <a:r>
            <a:rPr lang="en-GB" sz="3200" b="1" kern="1200" dirty="0">
              <a:latin typeface="Times New Roman" panose="02020603050405020304" pitchFamily="18" charset="0"/>
              <a:cs typeface="Times New Roman" panose="02020603050405020304" pitchFamily="18" charset="0"/>
            </a:rPr>
            <a:t> / </a:t>
          </a:r>
          <a:r>
            <a:rPr lang="en-GB" sz="3200" b="1" kern="1200" dirty="0" err="1">
              <a:latin typeface="Times New Roman" panose="02020603050405020304" pitchFamily="18" charset="0"/>
              <a:cs typeface="Times New Roman" panose="02020603050405020304" pitchFamily="18" charset="0"/>
            </a:rPr>
            <a:t>Datalog</a:t>
          </a:r>
          <a:r>
            <a:rPr lang="en-GB" sz="3200" b="1" kern="1200" dirty="0">
              <a:latin typeface="Times New Roman" panose="02020603050405020304" pitchFamily="18" charset="0"/>
              <a:cs typeface="Times New Roman" panose="02020603050405020304" pitchFamily="18" charset="0"/>
            </a:rPr>
            <a:t> Notation</a:t>
          </a:r>
        </a:p>
      </dsp:txBody>
      <dsp:txXfrm>
        <a:off x="29477" y="31008"/>
        <a:ext cx="11924131" cy="544884"/>
      </dsp:txXfrm>
    </dsp:sp>
    <dsp:sp modelId="{BEF8E129-C505-9C4F-8B6A-486C8C8DC09F}">
      <dsp:nvSpPr>
        <dsp:cNvPr id="0" name=""/>
        <dsp:cNvSpPr/>
      </dsp:nvSpPr>
      <dsp:spPr>
        <a:xfrm>
          <a:off x="0" y="605369"/>
          <a:ext cx="11983085" cy="51235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0463" tIns="43180" rIns="241808" bIns="43180" numCol="1" spcCol="1270" anchor="t" anchorCtr="0">
          <a:noAutofit/>
        </a:bodyPr>
        <a:lstStyle/>
        <a:p>
          <a:pPr marL="285750" lvl="1" indent="-285750" algn="just" defTabSz="1511300">
            <a:lnSpc>
              <a:spcPct val="90000"/>
            </a:lnSpc>
            <a:spcBef>
              <a:spcPct val="0"/>
            </a:spcBef>
            <a:spcAft>
              <a:spcPct val="20000"/>
            </a:spcAft>
            <a:buChar char="•"/>
          </a:pPr>
          <a:r>
            <a:rPr lang="en-GB" sz="3400" kern="1200" dirty="0">
              <a:latin typeface="Times New Roman" panose="02020603050405020304" pitchFamily="18" charset="0"/>
              <a:cs typeface="Times New Roman" panose="02020603050405020304" pitchFamily="18" charset="0"/>
            </a:rPr>
            <a:t>A program is built from basic objects called atomic formulas
Atomic formulas are literals of the form p(a,, as, .... a,), where p is a predicate name and n is the number of arguments for predicate p
Different predicate symbols can have different number of arguments, and the number of arguments n of predicate p is sometimes called the arity or degree of p
The arguments can be either constant values or variable names; Constant values are either numeric or character strings starting with lowercase letters, whereas variable names always start with an uppercase letter</a:t>
          </a:r>
          <a:endParaRPr lang="en-IN" sz="3400" kern="1200" dirty="0">
            <a:latin typeface="Times New Roman" panose="02020603050405020304" pitchFamily="18" charset="0"/>
            <a:cs typeface="Times New Roman" panose="02020603050405020304" pitchFamily="18" charset="0"/>
          </a:endParaRPr>
        </a:p>
      </dsp:txBody>
      <dsp:txXfrm>
        <a:off x="0" y="605369"/>
        <a:ext cx="11983085" cy="5123573"/>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06616F-47F9-A24C-88DB-5F749D17FE7F}">
      <dsp:nvSpPr>
        <dsp:cNvPr id="0" name=""/>
        <dsp:cNvSpPr/>
      </dsp:nvSpPr>
      <dsp:spPr>
        <a:xfrm rot="5400000">
          <a:off x="6858101" y="-3750483"/>
          <a:ext cx="1236487" cy="887293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755650">
            <a:lnSpc>
              <a:spcPct val="90000"/>
            </a:lnSpc>
            <a:spcBef>
              <a:spcPct val="0"/>
            </a:spcBef>
            <a:spcAft>
              <a:spcPct val="15000"/>
            </a:spcAft>
            <a:buChar char="•"/>
          </a:pPr>
          <a:r>
            <a:rPr lang="en-US" sz="1700" b="1" kern="1200" dirty="0">
              <a:latin typeface="Times New Roman" panose="02020603050405020304" pitchFamily="18" charset="0"/>
              <a:cs typeface="Times New Roman" panose="02020603050405020304" pitchFamily="18" charset="0"/>
            </a:rPr>
            <a:t>In Prolog, program execution depends on the order of rules in the program and on the order of parts of rules; these properties are used by programmers to build efficient programs. </a:t>
          </a:r>
          <a:endParaRPr lang="en-IN" sz="1700" b="1" kern="1200" dirty="0">
            <a:latin typeface="Times New Roman" panose="02020603050405020304" pitchFamily="18" charset="0"/>
            <a:cs typeface="Times New Roman" panose="02020603050405020304" pitchFamily="18" charset="0"/>
          </a:endParaRPr>
        </a:p>
        <a:p>
          <a:pPr marL="171450" lvl="1" indent="-171450" algn="just" defTabSz="755650">
            <a:lnSpc>
              <a:spcPct val="90000"/>
            </a:lnSpc>
            <a:spcBef>
              <a:spcPct val="0"/>
            </a:spcBef>
            <a:spcAft>
              <a:spcPct val="15000"/>
            </a:spcAft>
            <a:buChar char="•"/>
          </a:pPr>
          <a:r>
            <a:rPr lang="en-US" sz="1700" b="1" kern="1200" dirty="0">
              <a:latin typeface="Times New Roman" panose="02020603050405020304" pitchFamily="18" charset="0"/>
              <a:cs typeface="Times New Roman" panose="02020603050405020304" pitchFamily="18" charset="0"/>
            </a:rPr>
            <a:t>In database languages (like SQL or </a:t>
          </a:r>
          <a:r>
            <a:rPr lang="en-US" sz="1700" b="1" kern="1200" dirty="0" err="1">
              <a:latin typeface="Times New Roman" panose="02020603050405020304" pitchFamily="18" charset="0"/>
              <a:cs typeface="Times New Roman" panose="02020603050405020304" pitchFamily="18" charset="0"/>
            </a:rPr>
            <a:t>Datalog</a:t>
          </a:r>
          <a:r>
            <a:rPr lang="en-US" sz="1700" b="1" kern="1200" dirty="0">
              <a:latin typeface="Times New Roman" panose="02020603050405020304" pitchFamily="18" charset="0"/>
              <a:cs typeface="Times New Roman" panose="02020603050405020304" pitchFamily="18" charset="0"/>
            </a:rPr>
            <a:t>), however, program execution is independent of the order of rules and facts.</a:t>
          </a:r>
          <a:endParaRPr lang="en-IN" sz="1700" b="1" kern="1200" dirty="0">
            <a:latin typeface="Times New Roman" panose="02020603050405020304" pitchFamily="18" charset="0"/>
            <a:cs typeface="Times New Roman" panose="02020603050405020304" pitchFamily="18" charset="0"/>
          </a:endParaRPr>
        </a:p>
      </dsp:txBody>
      <dsp:txXfrm rot="-5400000">
        <a:off x="3039879" y="128099"/>
        <a:ext cx="8812572" cy="1115767"/>
      </dsp:txXfrm>
    </dsp:sp>
    <dsp:sp modelId="{602C78DC-6229-F847-9A56-38B8E4459A41}">
      <dsp:nvSpPr>
        <dsp:cNvPr id="0" name=""/>
        <dsp:cNvSpPr/>
      </dsp:nvSpPr>
      <dsp:spPr>
        <a:xfrm>
          <a:off x="1464" y="2840"/>
          <a:ext cx="3038415" cy="13662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Order Sensitivity And Procedurally:</a:t>
          </a:r>
          <a:endParaRPr lang="en-IN" sz="2900" kern="1200" dirty="0"/>
        </a:p>
      </dsp:txBody>
      <dsp:txXfrm>
        <a:off x="68160" y="69536"/>
        <a:ext cx="2905023" cy="1232892"/>
      </dsp:txXfrm>
    </dsp:sp>
    <dsp:sp modelId="{33D131B5-2F74-DC4D-B4C5-BC10FB7D1AF2}">
      <dsp:nvSpPr>
        <dsp:cNvPr id="0" name=""/>
        <dsp:cNvSpPr/>
      </dsp:nvSpPr>
      <dsp:spPr>
        <a:xfrm rot="5400000">
          <a:off x="6858101" y="-2315883"/>
          <a:ext cx="1236487" cy="887293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just" defTabSz="889000">
            <a:lnSpc>
              <a:spcPct val="90000"/>
            </a:lnSpc>
            <a:spcBef>
              <a:spcPct val="0"/>
            </a:spcBef>
            <a:spcAft>
              <a:spcPct val="15000"/>
            </a:spcAft>
            <a:buChar char="•"/>
          </a:pPr>
          <a:r>
            <a:rPr lang="en-US" sz="2000" b="1" kern="1200" dirty="0">
              <a:latin typeface="Times New Roman" panose="02020603050405020304" pitchFamily="18" charset="0"/>
              <a:cs typeface="Times New Roman" panose="02020603050405020304" pitchFamily="18" charset="0"/>
            </a:rPr>
            <a:t>In Prolog, programmers can directly influence the procedural evaluation of the program with special predicates such as the cut, this has no correspondence in deductive databases.</a:t>
          </a:r>
          <a:endParaRPr lang="en-IN" sz="2000" b="1" kern="1200" dirty="0">
            <a:latin typeface="Times New Roman" panose="02020603050405020304" pitchFamily="18" charset="0"/>
            <a:cs typeface="Times New Roman" panose="02020603050405020304" pitchFamily="18" charset="0"/>
          </a:endParaRPr>
        </a:p>
      </dsp:txBody>
      <dsp:txXfrm rot="-5400000">
        <a:off x="3039879" y="1562699"/>
        <a:ext cx="8812572" cy="1115767"/>
      </dsp:txXfrm>
    </dsp:sp>
    <dsp:sp modelId="{76103C4C-1D89-924F-BF7E-D9A5EEA345F7}">
      <dsp:nvSpPr>
        <dsp:cNvPr id="0" name=""/>
        <dsp:cNvSpPr/>
      </dsp:nvSpPr>
      <dsp:spPr>
        <a:xfrm>
          <a:off x="1464" y="1437439"/>
          <a:ext cx="3038415" cy="13662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Special Predicates:</a:t>
          </a:r>
          <a:endParaRPr lang="en-IN" sz="2900" kern="1200" dirty="0"/>
        </a:p>
      </dsp:txBody>
      <dsp:txXfrm>
        <a:off x="68160" y="1504135"/>
        <a:ext cx="2905023" cy="1232892"/>
      </dsp:txXfrm>
    </dsp:sp>
    <dsp:sp modelId="{CEE7EB58-866A-7A4F-921C-4374CED4776F}">
      <dsp:nvSpPr>
        <dsp:cNvPr id="0" name=""/>
        <dsp:cNvSpPr/>
      </dsp:nvSpPr>
      <dsp:spPr>
        <a:xfrm rot="5400000">
          <a:off x="6858101" y="-881284"/>
          <a:ext cx="1236487" cy="887293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just" defTabSz="889000">
            <a:lnSpc>
              <a:spcPct val="90000"/>
            </a:lnSpc>
            <a:spcBef>
              <a:spcPct val="0"/>
            </a:spcBef>
            <a:spcAft>
              <a:spcPct val="15000"/>
            </a:spcAft>
            <a:buChar char="•"/>
          </a:pPr>
          <a:r>
            <a:rPr lang="en-US" sz="2000" b="1" kern="1200" dirty="0">
              <a:latin typeface="Times New Roman" panose="02020603050405020304" pitchFamily="18" charset="0"/>
              <a:cs typeface="Times New Roman" panose="02020603050405020304" pitchFamily="18" charset="0"/>
            </a:rPr>
            <a:t>Logic Programming languages allow function symbols to build up complex symbols. This is not allowed in deductive databases.</a:t>
          </a:r>
          <a:endParaRPr lang="en-IN" sz="2000" b="1" kern="1200" dirty="0">
            <a:latin typeface="Times New Roman" panose="02020603050405020304" pitchFamily="18" charset="0"/>
            <a:cs typeface="Times New Roman" panose="02020603050405020304" pitchFamily="18" charset="0"/>
          </a:endParaRPr>
        </a:p>
      </dsp:txBody>
      <dsp:txXfrm rot="-5400000">
        <a:off x="3039879" y="2997298"/>
        <a:ext cx="8812572" cy="1115767"/>
      </dsp:txXfrm>
    </dsp:sp>
    <dsp:sp modelId="{E3E0AA37-B848-1D45-B257-D513FE0E3530}">
      <dsp:nvSpPr>
        <dsp:cNvPr id="0" name=""/>
        <dsp:cNvSpPr/>
      </dsp:nvSpPr>
      <dsp:spPr>
        <a:xfrm>
          <a:off x="1464" y="2872039"/>
          <a:ext cx="3038415" cy="13662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Function Symbols:</a:t>
          </a:r>
          <a:endParaRPr lang="en-IN" sz="2900" kern="1200" dirty="0"/>
        </a:p>
      </dsp:txBody>
      <dsp:txXfrm>
        <a:off x="68160" y="2938735"/>
        <a:ext cx="2905023" cy="1232892"/>
      </dsp:txXfrm>
    </dsp:sp>
    <dsp:sp modelId="{6AEB5E33-7696-BB43-9A80-CE1542E36B8C}">
      <dsp:nvSpPr>
        <dsp:cNvPr id="0" name=""/>
        <dsp:cNvSpPr/>
      </dsp:nvSpPr>
      <dsp:spPr>
        <a:xfrm rot="5400000">
          <a:off x="6858101" y="553314"/>
          <a:ext cx="1236487" cy="887293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just" defTabSz="889000">
            <a:lnSpc>
              <a:spcPct val="90000"/>
            </a:lnSpc>
            <a:spcBef>
              <a:spcPct val="0"/>
            </a:spcBef>
            <a:spcAft>
              <a:spcPct val="15000"/>
            </a:spcAft>
            <a:buChar char="•"/>
          </a:pPr>
          <a:r>
            <a:rPr lang="en-US" sz="2000" b="1" kern="1200" dirty="0">
              <a:latin typeface="Times New Roman" panose="02020603050405020304" pitchFamily="18" charset="0"/>
              <a:cs typeface="Times New Roman" panose="02020603050405020304" pitchFamily="18" charset="0"/>
            </a:rPr>
            <a:t>Deductive databases use set-oriented processing while logic programming languages concentrate on one tuple at a time.</a:t>
          </a:r>
          <a:endParaRPr lang="en-IN" sz="2000" b="1" kern="1200" dirty="0">
            <a:latin typeface="Times New Roman" panose="02020603050405020304" pitchFamily="18" charset="0"/>
            <a:cs typeface="Times New Roman" panose="02020603050405020304" pitchFamily="18" charset="0"/>
          </a:endParaRPr>
        </a:p>
      </dsp:txBody>
      <dsp:txXfrm rot="-5400000">
        <a:off x="3039879" y="4431896"/>
        <a:ext cx="8812572" cy="1115767"/>
      </dsp:txXfrm>
    </dsp:sp>
    <dsp:sp modelId="{95B3D80E-471C-F749-877E-347FE66DD2D7}">
      <dsp:nvSpPr>
        <dsp:cNvPr id="0" name=""/>
        <dsp:cNvSpPr/>
      </dsp:nvSpPr>
      <dsp:spPr>
        <a:xfrm>
          <a:off x="1464" y="4306638"/>
          <a:ext cx="3038415" cy="13662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Tuple-oriented Processing:</a:t>
          </a:r>
          <a:endParaRPr lang="en-IN" sz="2900" kern="1200" dirty="0"/>
        </a:p>
      </dsp:txBody>
      <dsp:txXfrm>
        <a:off x="68160" y="4373334"/>
        <a:ext cx="2905023" cy="1232892"/>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D17AA1-BA4B-064A-B572-4488B66F4375}">
      <dsp:nvSpPr>
        <dsp:cNvPr id="0" name=""/>
        <dsp:cNvSpPr/>
      </dsp:nvSpPr>
      <dsp:spPr>
        <a:xfrm>
          <a:off x="0" y="0"/>
          <a:ext cx="1196240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1F0B9C-E745-2744-AB1E-20F96F80FFD5}">
      <dsp:nvSpPr>
        <dsp:cNvPr id="0" name=""/>
        <dsp:cNvSpPr/>
      </dsp:nvSpPr>
      <dsp:spPr>
        <a:xfrm>
          <a:off x="0" y="0"/>
          <a:ext cx="11962402" cy="14553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b="0" kern="1200" dirty="0">
              <a:latin typeface="Times New Roman" panose="02020603050405020304" pitchFamily="18" charset="0"/>
              <a:cs typeface="Times New Roman" panose="02020603050405020304" pitchFamily="18" charset="0"/>
            </a:rPr>
            <a:t>Typically, databases model only one state - the current state- of the real world, and do not store information about past states, except perhaps as audit trails.</a:t>
          </a:r>
          <a:endParaRPr lang="en-IN" sz="3100" b="0" kern="1200" dirty="0">
            <a:latin typeface="Times New Roman" panose="02020603050405020304" pitchFamily="18" charset="0"/>
            <a:cs typeface="Times New Roman" panose="02020603050405020304" pitchFamily="18" charset="0"/>
          </a:endParaRPr>
        </a:p>
      </dsp:txBody>
      <dsp:txXfrm>
        <a:off x="0" y="0"/>
        <a:ext cx="11962402" cy="1455312"/>
      </dsp:txXfrm>
    </dsp:sp>
    <dsp:sp modelId="{83EF8EA0-0422-F540-ACA2-7A9E6D4018D7}">
      <dsp:nvSpPr>
        <dsp:cNvPr id="0" name=""/>
        <dsp:cNvSpPr/>
      </dsp:nvSpPr>
      <dsp:spPr>
        <a:xfrm>
          <a:off x="0" y="1455312"/>
          <a:ext cx="1196240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356FDC-B4B0-F843-A315-E721B12A20CF}">
      <dsp:nvSpPr>
        <dsp:cNvPr id="0" name=""/>
        <dsp:cNvSpPr/>
      </dsp:nvSpPr>
      <dsp:spPr>
        <a:xfrm>
          <a:off x="0" y="1455312"/>
          <a:ext cx="11962402" cy="14553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b="0" kern="1200">
              <a:latin typeface="Times New Roman" panose="02020603050405020304" pitchFamily="18" charset="0"/>
              <a:cs typeface="Times New Roman" panose="02020603050405020304" pitchFamily="18" charset="0"/>
            </a:rPr>
            <a:t>When the state of the real-world changes, the database gets updated, and information about the old state gets lost.</a:t>
          </a:r>
          <a:endParaRPr lang="en-IN" sz="3100" b="0" kern="1200">
            <a:latin typeface="Times New Roman" panose="02020603050405020304" pitchFamily="18" charset="0"/>
            <a:cs typeface="Times New Roman" panose="02020603050405020304" pitchFamily="18" charset="0"/>
          </a:endParaRPr>
        </a:p>
      </dsp:txBody>
      <dsp:txXfrm>
        <a:off x="0" y="1455312"/>
        <a:ext cx="11962402" cy="1455312"/>
      </dsp:txXfrm>
    </dsp:sp>
    <dsp:sp modelId="{226A1597-B57F-1748-8F19-30E9775C3EF0}">
      <dsp:nvSpPr>
        <dsp:cNvPr id="0" name=""/>
        <dsp:cNvSpPr/>
      </dsp:nvSpPr>
      <dsp:spPr>
        <a:xfrm>
          <a:off x="0" y="2910625"/>
          <a:ext cx="1196240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EFBB6A-2FE6-E645-A30A-217542C27639}">
      <dsp:nvSpPr>
        <dsp:cNvPr id="0" name=""/>
        <dsp:cNvSpPr/>
      </dsp:nvSpPr>
      <dsp:spPr>
        <a:xfrm>
          <a:off x="0" y="2910625"/>
          <a:ext cx="11962402" cy="14553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b="0" kern="1200">
              <a:latin typeface="Times New Roman" panose="02020603050405020304" pitchFamily="18" charset="0"/>
              <a:cs typeface="Times New Roman" panose="02020603050405020304" pitchFamily="18" charset="0"/>
            </a:rPr>
            <a:t>Applications usually require the knowledge of the information’s evolution, implying the storage of different states of information, including past values and future previews.</a:t>
          </a:r>
          <a:endParaRPr lang="en-IN" sz="3100" b="0" kern="1200">
            <a:latin typeface="Times New Roman" panose="02020603050405020304" pitchFamily="18" charset="0"/>
            <a:cs typeface="Times New Roman" panose="02020603050405020304" pitchFamily="18" charset="0"/>
          </a:endParaRPr>
        </a:p>
      </dsp:txBody>
      <dsp:txXfrm>
        <a:off x="0" y="2910625"/>
        <a:ext cx="11962402" cy="1455312"/>
      </dsp:txXfrm>
    </dsp:sp>
    <dsp:sp modelId="{E769B707-8868-CA42-A710-C5EB385EB8C4}">
      <dsp:nvSpPr>
        <dsp:cNvPr id="0" name=""/>
        <dsp:cNvSpPr/>
      </dsp:nvSpPr>
      <dsp:spPr>
        <a:xfrm>
          <a:off x="0" y="4365938"/>
          <a:ext cx="1196240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0A062C0-23BB-8A47-BED0-98E095D19EB6}">
      <dsp:nvSpPr>
        <dsp:cNvPr id="0" name=""/>
        <dsp:cNvSpPr/>
      </dsp:nvSpPr>
      <dsp:spPr>
        <a:xfrm>
          <a:off x="0" y="4365938"/>
          <a:ext cx="11962402" cy="14553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b="0" kern="1200" dirty="0">
              <a:latin typeface="Times New Roman" panose="02020603050405020304" pitchFamily="18" charset="0"/>
              <a:cs typeface="Times New Roman" panose="02020603050405020304" pitchFamily="18" charset="0"/>
            </a:rPr>
            <a:t>For example, a patient database must store information about the medical history of a patient.</a:t>
          </a:r>
          <a:endParaRPr lang="en-IN" sz="3100" b="0" kern="1200" dirty="0">
            <a:latin typeface="Times New Roman" panose="02020603050405020304" pitchFamily="18" charset="0"/>
            <a:cs typeface="Times New Roman" panose="02020603050405020304" pitchFamily="18" charset="0"/>
          </a:endParaRPr>
        </a:p>
      </dsp:txBody>
      <dsp:txXfrm>
        <a:off x="0" y="4365938"/>
        <a:ext cx="11962402" cy="1455312"/>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3CCDBA-A4DF-C042-96EB-7EFDA95F8CFB}">
      <dsp:nvSpPr>
        <dsp:cNvPr id="0" name=""/>
        <dsp:cNvSpPr/>
      </dsp:nvSpPr>
      <dsp:spPr>
        <a:xfrm>
          <a:off x="0" y="0"/>
          <a:ext cx="1194478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366CE7-E4F1-184E-8140-7DA4C58927A7}">
      <dsp:nvSpPr>
        <dsp:cNvPr id="0" name=""/>
        <dsp:cNvSpPr/>
      </dsp:nvSpPr>
      <dsp:spPr>
        <a:xfrm>
          <a:off x="0" y="0"/>
          <a:ext cx="11944785" cy="14745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b="0" kern="1200" dirty="0">
              <a:latin typeface="Times New Roman" panose="02020603050405020304" pitchFamily="18" charset="0"/>
              <a:cs typeface="Times New Roman" panose="02020603050405020304" pitchFamily="18" charset="0"/>
            </a:rPr>
            <a:t>A factory monitoring system may store information about current and past readings of sensors in the factory, for analysis.</a:t>
          </a:r>
          <a:endParaRPr lang="en-IN" sz="3200" b="0" kern="1200" dirty="0">
            <a:latin typeface="Times New Roman" panose="02020603050405020304" pitchFamily="18" charset="0"/>
            <a:cs typeface="Times New Roman" panose="02020603050405020304" pitchFamily="18" charset="0"/>
          </a:endParaRPr>
        </a:p>
      </dsp:txBody>
      <dsp:txXfrm>
        <a:off x="0" y="0"/>
        <a:ext cx="11944785" cy="1474588"/>
      </dsp:txXfrm>
    </dsp:sp>
    <dsp:sp modelId="{F5A6B2CC-F0CA-7143-84D9-62B004BA6096}">
      <dsp:nvSpPr>
        <dsp:cNvPr id="0" name=""/>
        <dsp:cNvSpPr/>
      </dsp:nvSpPr>
      <dsp:spPr>
        <a:xfrm>
          <a:off x="0" y="1474588"/>
          <a:ext cx="1194478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9B9F0E-AB1A-D946-B479-4C2CDAA38054}">
      <dsp:nvSpPr>
        <dsp:cNvPr id="0" name=""/>
        <dsp:cNvSpPr/>
      </dsp:nvSpPr>
      <dsp:spPr>
        <a:xfrm>
          <a:off x="0" y="1474588"/>
          <a:ext cx="11944785" cy="14745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b="0" kern="1200">
              <a:latin typeface="Times New Roman" panose="02020603050405020304" pitchFamily="18" charset="0"/>
              <a:cs typeface="Times New Roman" panose="02020603050405020304" pitchFamily="18" charset="0"/>
            </a:rPr>
            <a:t>This led to the development of researches concerning temporal aspects in information systems.</a:t>
          </a:r>
          <a:endParaRPr lang="en-IN" sz="3200" b="0" kern="1200">
            <a:latin typeface="Times New Roman" panose="02020603050405020304" pitchFamily="18" charset="0"/>
            <a:cs typeface="Times New Roman" panose="02020603050405020304" pitchFamily="18" charset="0"/>
          </a:endParaRPr>
        </a:p>
      </dsp:txBody>
      <dsp:txXfrm>
        <a:off x="0" y="1474588"/>
        <a:ext cx="11944785" cy="1474588"/>
      </dsp:txXfrm>
    </dsp:sp>
    <dsp:sp modelId="{2FC24962-0309-C640-B7DC-63F502CE75E0}">
      <dsp:nvSpPr>
        <dsp:cNvPr id="0" name=""/>
        <dsp:cNvSpPr/>
      </dsp:nvSpPr>
      <dsp:spPr>
        <a:xfrm>
          <a:off x="0" y="2949176"/>
          <a:ext cx="1194478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D6EB9C-9B83-E946-962E-CA3756CA29C4}">
      <dsp:nvSpPr>
        <dsp:cNvPr id="0" name=""/>
        <dsp:cNvSpPr/>
      </dsp:nvSpPr>
      <dsp:spPr>
        <a:xfrm>
          <a:off x="0" y="2949176"/>
          <a:ext cx="11944785" cy="14745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b="0" kern="1200">
              <a:latin typeface="Times New Roman" panose="02020603050405020304" pitchFamily="18" charset="0"/>
              <a:cs typeface="Times New Roman" panose="02020603050405020304" pitchFamily="18" charset="0"/>
            </a:rPr>
            <a:t>Databases that store information about states of the real world across time are called temporal databases.</a:t>
          </a:r>
          <a:endParaRPr lang="en-IN" sz="3200" b="0" kern="1200">
            <a:latin typeface="Times New Roman" panose="02020603050405020304" pitchFamily="18" charset="0"/>
            <a:cs typeface="Times New Roman" panose="02020603050405020304" pitchFamily="18" charset="0"/>
          </a:endParaRPr>
        </a:p>
      </dsp:txBody>
      <dsp:txXfrm>
        <a:off x="0" y="2949176"/>
        <a:ext cx="11944785" cy="1474588"/>
      </dsp:txXfrm>
    </dsp:sp>
    <dsp:sp modelId="{9EFD7235-9A3F-304C-8435-D9260C0ACC1C}">
      <dsp:nvSpPr>
        <dsp:cNvPr id="0" name=""/>
        <dsp:cNvSpPr/>
      </dsp:nvSpPr>
      <dsp:spPr>
        <a:xfrm>
          <a:off x="0" y="4423764"/>
          <a:ext cx="1194478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FC5B7C-B810-B240-A044-C6DA978B9002}">
      <dsp:nvSpPr>
        <dsp:cNvPr id="0" name=""/>
        <dsp:cNvSpPr/>
      </dsp:nvSpPr>
      <dsp:spPr>
        <a:xfrm>
          <a:off x="0" y="4423764"/>
          <a:ext cx="11944785" cy="14745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b="0" kern="1200" dirty="0">
              <a:latin typeface="Times New Roman" panose="02020603050405020304" pitchFamily="18" charset="0"/>
              <a:cs typeface="Times New Roman" panose="02020603050405020304" pitchFamily="18" charset="0"/>
            </a:rPr>
            <a:t>Temporal databases, in the broadest sense, encompass all database applications that require some aspect of time when organizing their information.</a:t>
          </a:r>
          <a:endParaRPr lang="en-IN" sz="3200" b="0" kern="1200" dirty="0">
            <a:latin typeface="Times New Roman" panose="02020603050405020304" pitchFamily="18" charset="0"/>
            <a:cs typeface="Times New Roman" panose="02020603050405020304" pitchFamily="18" charset="0"/>
          </a:endParaRPr>
        </a:p>
      </dsp:txBody>
      <dsp:txXfrm>
        <a:off x="0" y="4423764"/>
        <a:ext cx="11944785" cy="1474588"/>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EEFB3D-9607-BC45-9314-5758E1E23DEF}">
      <dsp:nvSpPr>
        <dsp:cNvPr id="0" name=""/>
        <dsp:cNvSpPr/>
      </dsp:nvSpPr>
      <dsp:spPr>
        <a:xfrm>
          <a:off x="0" y="0"/>
          <a:ext cx="1189134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3356F2A-ED90-A24D-9087-931CA5CBC6B4}">
      <dsp:nvSpPr>
        <dsp:cNvPr id="0" name=""/>
        <dsp:cNvSpPr/>
      </dsp:nvSpPr>
      <dsp:spPr>
        <a:xfrm>
          <a:off x="0" y="0"/>
          <a:ext cx="11891345" cy="13233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just" defTabSz="1289050">
            <a:lnSpc>
              <a:spcPct val="90000"/>
            </a:lnSpc>
            <a:spcBef>
              <a:spcPct val="0"/>
            </a:spcBef>
            <a:spcAft>
              <a:spcPct val="35000"/>
            </a:spcAft>
            <a:buNone/>
          </a:pPr>
          <a:r>
            <a:rPr lang="en-GB" sz="2900" kern="1200" dirty="0">
              <a:latin typeface="Times New Roman" panose="02020603050405020304" pitchFamily="18" charset="0"/>
              <a:cs typeface="Times New Roman" panose="02020603050405020304" pitchFamily="18" charset="0"/>
            </a:rPr>
            <a:t>There are many other examples of applications (reservation systems, scientific databases, company database, university database etc.) where some aspect of time is needed to maintain the information in database.</a:t>
          </a:r>
        </a:p>
      </dsp:txBody>
      <dsp:txXfrm>
        <a:off x="0" y="0"/>
        <a:ext cx="11891345" cy="1323303"/>
      </dsp:txXfrm>
    </dsp:sp>
    <dsp:sp modelId="{A136B88B-B9E4-CD49-BC28-B0CA7916B0B6}">
      <dsp:nvSpPr>
        <dsp:cNvPr id="0" name=""/>
        <dsp:cNvSpPr/>
      </dsp:nvSpPr>
      <dsp:spPr>
        <a:xfrm>
          <a:off x="0" y="1323303"/>
          <a:ext cx="1189134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D54DC2-F6BE-3A45-B2F9-33EB3A0626DB}">
      <dsp:nvSpPr>
        <dsp:cNvPr id="0" name=""/>
        <dsp:cNvSpPr/>
      </dsp:nvSpPr>
      <dsp:spPr>
        <a:xfrm>
          <a:off x="0" y="1323303"/>
          <a:ext cx="11891345" cy="13233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just" defTabSz="1289050">
            <a:lnSpc>
              <a:spcPct val="90000"/>
            </a:lnSpc>
            <a:spcBef>
              <a:spcPct val="0"/>
            </a:spcBef>
            <a:spcAft>
              <a:spcPct val="35000"/>
            </a:spcAft>
            <a:buNone/>
          </a:pPr>
          <a:r>
            <a:rPr lang="en-GB" sz="2900" b="1" kern="1200" dirty="0">
              <a:latin typeface="Times New Roman" panose="02020603050405020304" pitchFamily="18" charset="0"/>
              <a:cs typeface="Times New Roman" panose="02020603050405020304" pitchFamily="18" charset="0"/>
            </a:rPr>
            <a:t>Insurance</a:t>
          </a:r>
          <a:r>
            <a:rPr lang="en-GB" sz="2900" kern="1200" dirty="0">
              <a:latin typeface="Times New Roman" panose="02020603050405020304" pitchFamily="18" charset="0"/>
              <a:cs typeface="Times New Roman" panose="02020603050405020304" pitchFamily="18" charset="0"/>
            </a:rPr>
            <a:t>, where claims and accident histories are required as well as information about the times when insurance policies are in </a:t>
          </a:r>
          <a:r>
            <a:rPr lang="en-GB" sz="2900" kern="1200" dirty="0" err="1">
              <a:latin typeface="Times New Roman" panose="02020603050405020304" pitchFamily="18" charset="0"/>
              <a:cs typeface="Times New Roman" panose="02020603050405020304" pitchFamily="18" charset="0"/>
            </a:rPr>
            <a:t>effec</a:t>
          </a:r>
          <a:endParaRPr lang="en-GB" sz="2900" kern="1200" dirty="0">
            <a:latin typeface="Times New Roman" panose="02020603050405020304" pitchFamily="18" charset="0"/>
            <a:cs typeface="Times New Roman" panose="02020603050405020304" pitchFamily="18" charset="0"/>
          </a:endParaRPr>
        </a:p>
      </dsp:txBody>
      <dsp:txXfrm>
        <a:off x="0" y="1323303"/>
        <a:ext cx="11891345" cy="1323303"/>
      </dsp:txXfrm>
    </dsp:sp>
    <dsp:sp modelId="{4354833A-F164-6E49-ADA3-B056911EF0C0}">
      <dsp:nvSpPr>
        <dsp:cNvPr id="0" name=""/>
        <dsp:cNvSpPr/>
      </dsp:nvSpPr>
      <dsp:spPr>
        <a:xfrm>
          <a:off x="0" y="2646607"/>
          <a:ext cx="1189134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C32CDCB-256D-DA4E-89D1-E2103AD12640}">
      <dsp:nvSpPr>
        <dsp:cNvPr id="0" name=""/>
        <dsp:cNvSpPr/>
      </dsp:nvSpPr>
      <dsp:spPr>
        <a:xfrm>
          <a:off x="0" y="2646607"/>
          <a:ext cx="11891345" cy="13233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just" defTabSz="1289050">
            <a:lnSpc>
              <a:spcPct val="90000"/>
            </a:lnSpc>
            <a:spcBef>
              <a:spcPct val="0"/>
            </a:spcBef>
            <a:spcAft>
              <a:spcPct val="35000"/>
            </a:spcAft>
            <a:buNone/>
          </a:pPr>
          <a:r>
            <a:rPr lang="en-GB" sz="2900" b="1" kern="1200" dirty="0">
              <a:latin typeface="Times New Roman" panose="02020603050405020304" pitchFamily="18" charset="0"/>
              <a:cs typeface="Times New Roman" panose="02020603050405020304" pitchFamily="18" charset="0"/>
            </a:rPr>
            <a:t>Reservation</a:t>
          </a:r>
          <a:r>
            <a:rPr lang="en-GB" sz="2900" kern="1200" dirty="0">
              <a:latin typeface="Times New Roman" panose="02020603050405020304" pitchFamily="18" charset="0"/>
              <a:cs typeface="Times New Roman" panose="02020603050405020304" pitchFamily="18" charset="0"/>
            </a:rPr>
            <a:t> </a:t>
          </a:r>
          <a:r>
            <a:rPr lang="en-GB" sz="2900" b="1" kern="1200" dirty="0">
              <a:latin typeface="Times New Roman" panose="02020603050405020304" pitchFamily="18" charset="0"/>
              <a:cs typeface="Times New Roman" panose="02020603050405020304" pitchFamily="18" charset="0"/>
            </a:rPr>
            <a:t>systems</a:t>
          </a:r>
          <a:r>
            <a:rPr lang="en-GB" sz="2900" kern="1200" dirty="0">
              <a:latin typeface="Times New Roman" panose="02020603050405020304" pitchFamily="18" charset="0"/>
              <a:cs typeface="Times New Roman" panose="02020603050405020304" pitchFamily="18" charset="0"/>
            </a:rPr>
            <a:t> in general (hotel, airline, car rental, train, and so on), where information on the dates and times when reservations are in effect are required.</a:t>
          </a:r>
        </a:p>
      </dsp:txBody>
      <dsp:txXfrm>
        <a:off x="0" y="2646607"/>
        <a:ext cx="11891345" cy="1323303"/>
      </dsp:txXfrm>
    </dsp:sp>
    <dsp:sp modelId="{2680A525-BC03-AA4B-888D-BA4D7B18D899}">
      <dsp:nvSpPr>
        <dsp:cNvPr id="0" name=""/>
        <dsp:cNvSpPr/>
      </dsp:nvSpPr>
      <dsp:spPr>
        <a:xfrm>
          <a:off x="0" y="3969911"/>
          <a:ext cx="1189134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C09B5B-A8DA-D944-BEEB-7F761AA1F919}">
      <dsp:nvSpPr>
        <dsp:cNvPr id="0" name=""/>
        <dsp:cNvSpPr/>
      </dsp:nvSpPr>
      <dsp:spPr>
        <a:xfrm>
          <a:off x="0" y="3969911"/>
          <a:ext cx="11891345" cy="13233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just" defTabSz="1289050">
            <a:lnSpc>
              <a:spcPct val="90000"/>
            </a:lnSpc>
            <a:spcBef>
              <a:spcPct val="0"/>
            </a:spcBef>
            <a:spcAft>
              <a:spcPct val="35000"/>
            </a:spcAft>
            <a:buNone/>
          </a:pPr>
          <a:r>
            <a:rPr lang="en-GB" sz="2900" b="1" kern="1200" dirty="0">
              <a:latin typeface="Times New Roman" panose="02020603050405020304" pitchFamily="18" charset="0"/>
              <a:cs typeface="Times New Roman" panose="02020603050405020304" pitchFamily="18" charset="0"/>
            </a:rPr>
            <a:t>Scientific</a:t>
          </a:r>
          <a:r>
            <a:rPr lang="en-GB" sz="2900" kern="1200" dirty="0">
              <a:latin typeface="Times New Roman" panose="02020603050405020304" pitchFamily="18" charset="0"/>
              <a:cs typeface="Times New Roman" panose="02020603050405020304" pitchFamily="18" charset="0"/>
            </a:rPr>
            <a:t> </a:t>
          </a:r>
          <a:r>
            <a:rPr lang="en-GB" sz="2900" b="1" kern="1200" dirty="0">
              <a:latin typeface="Times New Roman" panose="02020603050405020304" pitchFamily="18" charset="0"/>
              <a:cs typeface="Times New Roman" panose="02020603050405020304" pitchFamily="18" charset="0"/>
            </a:rPr>
            <a:t>databases</a:t>
          </a:r>
          <a:r>
            <a:rPr lang="en-GB" sz="2900" kern="1200" dirty="0">
              <a:latin typeface="Times New Roman" panose="02020603050405020304" pitchFamily="18" charset="0"/>
              <a:cs typeface="Times New Roman" panose="02020603050405020304" pitchFamily="18" charset="0"/>
            </a:rPr>
            <a:t>, where data collected from experiments includes the time when each data is measured; and so on.</a:t>
          </a:r>
        </a:p>
      </dsp:txBody>
      <dsp:txXfrm>
        <a:off x="0" y="3969911"/>
        <a:ext cx="11891345" cy="1323303"/>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EEFB3D-9607-BC45-9314-5758E1E23DEF}">
      <dsp:nvSpPr>
        <dsp:cNvPr id="0" name=""/>
        <dsp:cNvSpPr/>
      </dsp:nvSpPr>
      <dsp:spPr>
        <a:xfrm>
          <a:off x="0" y="0"/>
          <a:ext cx="1189134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3356F2A-ED90-A24D-9087-931CA5CBC6B4}">
      <dsp:nvSpPr>
        <dsp:cNvPr id="0" name=""/>
        <dsp:cNvSpPr/>
      </dsp:nvSpPr>
      <dsp:spPr>
        <a:xfrm>
          <a:off x="0" y="0"/>
          <a:ext cx="11891345" cy="13233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just" defTabSz="1289050">
            <a:lnSpc>
              <a:spcPct val="90000"/>
            </a:lnSpc>
            <a:spcBef>
              <a:spcPct val="0"/>
            </a:spcBef>
            <a:spcAft>
              <a:spcPct val="35000"/>
            </a:spcAft>
            <a:buNone/>
          </a:pPr>
          <a:r>
            <a:rPr lang="en-GB" sz="2900" kern="1200" dirty="0">
              <a:latin typeface="Times New Roman" panose="02020603050405020304" pitchFamily="18" charset="0"/>
              <a:cs typeface="Times New Roman" panose="02020603050405020304" pitchFamily="18" charset="0"/>
            </a:rPr>
            <a:t>Temporal databases allow the storage and the recovery of all the states assumed by an object during its lifetime, thus recording its evolution with time.</a:t>
          </a:r>
        </a:p>
      </dsp:txBody>
      <dsp:txXfrm>
        <a:off x="0" y="0"/>
        <a:ext cx="11891345" cy="1323303"/>
      </dsp:txXfrm>
    </dsp:sp>
    <dsp:sp modelId="{189681EA-EDDC-D748-A455-DEEBAEBA53D6}">
      <dsp:nvSpPr>
        <dsp:cNvPr id="0" name=""/>
        <dsp:cNvSpPr/>
      </dsp:nvSpPr>
      <dsp:spPr>
        <a:xfrm>
          <a:off x="0" y="1323303"/>
          <a:ext cx="1189134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A069E7E-E184-E04E-8908-3BEE62B6E015}">
      <dsp:nvSpPr>
        <dsp:cNvPr id="0" name=""/>
        <dsp:cNvSpPr/>
      </dsp:nvSpPr>
      <dsp:spPr>
        <a:xfrm>
          <a:off x="0" y="1323303"/>
          <a:ext cx="11891345" cy="13233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just" defTabSz="1289050">
            <a:lnSpc>
              <a:spcPct val="90000"/>
            </a:lnSpc>
            <a:spcBef>
              <a:spcPct val="0"/>
            </a:spcBef>
            <a:spcAft>
              <a:spcPct val="35000"/>
            </a:spcAft>
            <a:buNone/>
          </a:pPr>
          <a:r>
            <a:rPr lang="en-GB" sz="2900" kern="1200" dirty="0">
              <a:latin typeface="Times New Roman" panose="02020603050405020304" pitchFamily="18" charset="0"/>
              <a:cs typeface="Times New Roman" panose="02020603050405020304" pitchFamily="18" charset="0"/>
            </a:rPr>
            <a:t>When considering the issue of time in database systems, we must distinguish between time as measured by the system and time as observed in the real world.</a:t>
          </a:r>
        </a:p>
      </dsp:txBody>
      <dsp:txXfrm>
        <a:off x="0" y="1323303"/>
        <a:ext cx="11891345" cy="1323303"/>
      </dsp:txXfrm>
    </dsp:sp>
    <dsp:sp modelId="{E536FBED-C3C8-0C45-9BF6-0C6BBAD9904B}">
      <dsp:nvSpPr>
        <dsp:cNvPr id="0" name=""/>
        <dsp:cNvSpPr/>
      </dsp:nvSpPr>
      <dsp:spPr>
        <a:xfrm>
          <a:off x="0" y="2646607"/>
          <a:ext cx="1189134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738BB9-AE5C-6641-8E6F-6163CAED94C5}">
      <dsp:nvSpPr>
        <dsp:cNvPr id="0" name=""/>
        <dsp:cNvSpPr/>
      </dsp:nvSpPr>
      <dsp:spPr>
        <a:xfrm>
          <a:off x="0" y="2646607"/>
          <a:ext cx="11891345" cy="13233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just" defTabSz="1289050">
            <a:lnSpc>
              <a:spcPct val="90000"/>
            </a:lnSpc>
            <a:spcBef>
              <a:spcPct val="0"/>
            </a:spcBef>
            <a:spcAft>
              <a:spcPct val="35000"/>
            </a:spcAft>
            <a:buNone/>
          </a:pPr>
          <a:r>
            <a:rPr lang="en-GB" sz="2900" kern="1200" dirty="0">
              <a:latin typeface="Times New Roman" panose="02020603050405020304" pitchFamily="18" charset="0"/>
              <a:cs typeface="Times New Roman" panose="02020603050405020304" pitchFamily="18" charset="0"/>
            </a:rPr>
            <a:t>The valid time for a fact is the set of time intervals during which the fact is true in the real world</a:t>
          </a:r>
        </a:p>
      </dsp:txBody>
      <dsp:txXfrm>
        <a:off x="0" y="2646607"/>
        <a:ext cx="11891345" cy="1323303"/>
      </dsp:txXfrm>
    </dsp:sp>
    <dsp:sp modelId="{697552AC-A4C4-A94F-B48C-8B8011FF06DF}">
      <dsp:nvSpPr>
        <dsp:cNvPr id="0" name=""/>
        <dsp:cNvSpPr/>
      </dsp:nvSpPr>
      <dsp:spPr>
        <a:xfrm>
          <a:off x="0" y="3969911"/>
          <a:ext cx="1189134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5E0AE0-5ED6-424B-99E2-1D1E379CDE5C}">
      <dsp:nvSpPr>
        <dsp:cNvPr id="0" name=""/>
        <dsp:cNvSpPr/>
      </dsp:nvSpPr>
      <dsp:spPr>
        <a:xfrm>
          <a:off x="0" y="3969911"/>
          <a:ext cx="11891345" cy="13233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just" defTabSz="1289050">
            <a:lnSpc>
              <a:spcPct val="90000"/>
            </a:lnSpc>
            <a:spcBef>
              <a:spcPct val="0"/>
            </a:spcBef>
            <a:spcAft>
              <a:spcPct val="35000"/>
            </a:spcAft>
            <a:buNone/>
          </a:pPr>
          <a:r>
            <a:rPr lang="en-GB" sz="2900" kern="1200" dirty="0">
              <a:latin typeface="Times New Roman" panose="02020603050405020304" pitchFamily="18" charset="0"/>
              <a:cs typeface="Times New Roman" panose="02020603050405020304" pitchFamily="18" charset="0"/>
            </a:rPr>
            <a:t>The transaction time for a fact is the time interval during which the fact is current within the database system.</a:t>
          </a:r>
        </a:p>
      </dsp:txBody>
      <dsp:txXfrm>
        <a:off x="0" y="3969911"/>
        <a:ext cx="11891345" cy="1323303"/>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348F72-2E07-B34C-8ACF-165A6A44C13A}">
      <dsp:nvSpPr>
        <dsp:cNvPr id="0" name=""/>
        <dsp:cNvSpPr/>
      </dsp:nvSpPr>
      <dsp:spPr>
        <a:xfrm>
          <a:off x="0" y="8056"/>
          <a:ext cx="11834127" cy="201532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just" defTabSz="1377950">
            <a:lnSpc>
              <a:spcPct val="90000"/>
            </a:lnSpc>
            <a:spcBef>
              <a:spcPct val="0"/>
            </a:spcBef>
            <a:spcAft>
              <a:spcPct val="35000"/>
            </a:spcAft>
            <a:buNone/>
          </a:pPr>
          <a:r>
            <a:rPr lang="en-IN" sz="3100" b="0" i="0" kern="1200" dirty="0">
              <a:latin typeface="Times New Roman" panose="02020603050405020304" pitchFamily="18" charset="0"/>
              <a:cs typeface="Times New Roman" panose="02020603050405020304" pitchFamily="18" charset="0"/>
            </a:rPr>
            <a:t>A </a:t>
          </a:r>
          <a:r>
            <a:rPr lang="en-IN" sz="3100" b="1" i="0" kern="1200" dirty="0">
              <a:latin typeface="Times New Roman" panose="02020603050405020304" pitchFamily="18" charset="0"/>
              <a:cs typeface="Times New Roman" panose="02020603050405020304" pitchFamily="18" charset="0"/>
            </a:rPr>
            <a:t>temporal database</a:t>
          </a:r>
          <a:r>
            <a:rPr lang="en-IN" sz="3100" b="0" i="0" kern="1200" dirty="0">
              <a:latin typeface="Times New Roman" panose="02020603050405020304" pitchFamily="18" charset="0"/>
              <a:cs typeface="Times New Roman" panose="02020603050405020304" pitchFamily="18" charset="0"/>
            </a:rPr>
            <a:t> stores data relating to time instances. It offers temporal data types and stores information relating to past, present and future time. Temporal databases could be </a:t>
          </a:r>
          <a:r>
            <a:rPr lang="en-IN" sz="3100" b="0" i="0" kern="1200" dirty="0" err="1">
              <a:latin typeface="Times New Roman" panose="02020603050405020304" pitchFamily="18" charset="0"/>
              <a:cs typeface="Times New Roman" panose="02020603050405020304" pitchFamily="18" charset="0"/>
            </a:rPr>
            <a:t>uni</a:t>
          </a:r>
          <a:r>
            <a:rPr lang="en-IN" sz="3100" b="0" i="0" kern="1200" dirty="0">
              <a:latin typeface="Times New Roman" panose="02020603050405020304" pitchFamily="18" charset="0"/>
              <a:cs typeface="Times New Roman" panose="02020603050405020304" pitchFamily="18" charset="0"/>
            </a:rPr>
            <a:t>-temporal, bi-temporal or tri-temporal.</a:t>
          </a:r>
          <a:endParaRPr lang="en-IN" sz="3100" kern="1200" dirty="0">
            <a:latin typeface="Times New Roman" panose="02020603050405020304" pitchFamily="18" charset="0"/>
            <a:cs typeface="Times New Roman" panose="02020603050405020304" pitchFamily="18" charset="0"/>
          </a:endParaRPr>
        </a:p>
      </dsp:txBody>
      <dsp:txXfrm>
        <a:off x="98380" y="106436"/>
        <a:ext cx="11637367" cy="1818565"/>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4F7F1-F008-B048-90D7-02CCBEDA1D76}">
      <dsp:nvSpPr>
        <dsp:cNvPr id="0" name=""/>
        <dsp:cNvSpPr/>
      </dsp:nvSpPr>
      <dsp:spPr>
        <a:xfrm>
          <a:off x="0" y="185920"/>
          <a:ext cx="11642833" cy="13922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dirty="0"/>
            <a:t>The temporal aspects usually include valid time, transaction time or decision time.</a:t>
          </a:r>
          <a:endParaRPr lang="en-IN" sz="3500" kern="1200" dirty="0"/>
        </a:p>
      </dsp:txBody>
      <dsp:txXfrm>
        <a:off x="67966" y="253886"/>
        <a:ext cx="11506901" cy="1256367"/>
      </dsp:txXfrm>
    </dsp:sp>
    <dsp:sp modelId="{DD5D1661-73B2-F341-8F3A-09203B20D0E3}">
      <dsp:nvSpPr>
        <dsp:cNvPr id="0" name=""/>
        <dsp:cNvSpPr/>
      </dsp:nvSpPr>
      <dsp:spPr>
        <a:xfrm>
          <a:off x="0" y="1578220"/>
          <a:ext cx="11642833" cy="14127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9660" tIns="44450" rIns="248920" bIns="44450" numCol="1" spcCol="1270" anchor="t" anchorCtr="0">
          <a:noAutofit/>
        </a:bodyPr>
        <a:lstStyle/>
        <a:p>
          <a:pPr marL="228600" lvl="1" indent="-228600" algn="l" defTabSz="1200150">
            <a:lnSpc>
              <a:spcPct val="90000"/>
            </a:lnSpc>
            <a:spcBef>
              <a:spcPct val="0"/>
            </a:spcBef>
            <a:spcAft>
              <a:spcPct val="20000"/>
            </a:spcAft>
            <a:buChar char="•"/>
          </a:pPr>
          <a:r>
            <a:rPr lang="en-US" sz="2700" b="1" kern="1200" dirty="0"/>
            <a:t>Valid time: </a:t>
          </a:r>
          <a:r>
            <a:rPr lang="en-US" sz="2700" kern="1200" dirty="0"/>
            <a:t>is the time period during which a fact is true in the real world.</a:t>
          </a:r>
          <a:endParaRPr lang="en-IN" sz="2700" kern="1200" dirty="0"/>
        </a:p>
        <a:p>
          <a:pPr marL="228600" lvl="1" indent="-228600" algn="l" defTabSz="1200150">
            <a:lnSpc>
              <a:spcPct val="90000"/>
            </a:lnSpc>
            <a:spcBef>
              <a:spcPct val="0"/>
            </a:spcBef>
            <a:spcAft>
              <a:spcPct val="20000"/>
            </a:spcAft>
            <a:buChar char="•"/>
          </a:pPr>
          <a:r>
            <a:rPr lang="en-US" sz="2700" b="1" kern="1200" dirty="0"/>
            <a:t>Transaction time: </a:t>
          </a:r>
          <a:r>
            <a:rPr lang="en-US" sz="2700" kern="1200" dirty="0"/>
            <a:t>is the time at which a fact was recorded in the database.</a:t>
          </a:r>
          <a:endParaRPr lang="en-IN" sz="2700" kern="1200" dirty="0"/>
        </a:p>
        <a:p>
          <a:pPr marL="228600" lvl="1" indent="-228600" algn="l" defTabSz="1200150">
            <a:lnSpc>
              <a:spcPct val="90000"/>
            </a:lnSpc>
            <a:spcBef>
              <a:spcPct val="0"/>
            </a:spcBef>
            <a:spcAft>
              <a:spcPct val="20000"/>
            </a:spcAft>
            <a:buChar char="•"/>
          </a:pPr>
          <a:r>
            <a:rPr lang="en-US" sz="2700" b="1" kern="1200" dirty="0"/>
            <a:t>Decision time: </a:t>
          </a:r>
          <a:r>
            <a:rPr lang="en-US" sz="2700" kern="1200" dirty="0"/>
            <a:t>is the time at which the decision was made about the fact.</a:t>
          </a:r>
          <a:endParaRPr lang="en-IN" sz="2700" kern="1200" dirty="0"/>
        </a:p>
      </dsp:txBody>
      <dsp:txXfrm>
        <a:off x="0" y="1578220"/>
        <a:ext cx="11642833" cy="1412775"/>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4F7F1-F008-B048-90D7-02CCBEDA1D76}">
      <dsp:nvSpPr>
        <dsp:cNvPr id="0" name=""/>
        <dsp:cNvSpPr/>
      </dsp:nvSpPr>
      <dsp:spPr>
        <a:xfrm>
          <a:off x="0" y="0"/>
          <a:ext cx="11642833" cy="12712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l" defTabSz="2355850">
            <a:lnSpc>
              <a:spcPct val="90000"/>
            </a:lnSpc>
            <a:spcBef>
              <a:spcPct val="0"/>
            </a:spcBef>
            <a:spcAft>
              <a:spcPct val="35000"/>
            </a:spcAft>
            <a:buNone/>
          </a:pPr>
          <a:r>
            <a:rPr lang="en-GB" sz="5300" kern="1200" dirty="0"/>
            <a:t>Uni-temporal</a:t>
          </a:r>
          <a:endParaRPr lang="en-IN" sz="5300" kern="1200" dirty="0"/>
        </a:p>
      </dsp:txBody>
      <dsp:txXfrm>
        <a:off x="62055" y="62055"/>
        <a:ext cx="11518723" cy="1147095"/>
      </dsp:txXfrm>
    </dsp:sp>
    <dsp:sp modelId="{DD5D1661-73B2-F341-8F3A-09203B20D0E3}">
      <dsp:nvSpPr>
        <dsp:cNvPr id="0" name=""/>
        <dsp:cNvSpPr/>
      </dsp:nvSpPr>
      <dsp:spPr>
        <a:xfrm>
          <a:off x="0" y="1291525"/>
          <a:ext cx="11642833" cy="1865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9660" tIns="67310" rIns="376936" bIns="67310" numCol="1" spcCol="1270" anchor="t" anchorCtr="0">
          <a:noAutofit/>
        </a:bodyPr>
        <a:lstStyle/>
        <a:p>
          <a:pPr marL="285750" lvl="1" indent="-285750" algn="just" defTabSz="1822450">
            <a:lnSpc>
              <a:spcPct val="90000"/>
            </a:lnSpc>
            <a:spcBef>
              <a:spcPct val="0"/>
            </a:spcBef>
            <a:spcAft>
              <a:spcPct val="20000"/>
            </a:spcAft>
            <a:buChar char="•"/>
          </a:pPr>
          <a:r>
            <a:rPr lang="en-GB" sz="4100" b="1" kern="1200" dirty="0"/>
            <a:t>A </a:t>
          </a:r>
          <a:r>
            <a:rPr lang="en-GB" sz="4100" b="1" kern="1200" dirty="0" err="1"/>
            <a:t>uni</a:t>
          </a:r>
          <a:r>
            <a:rPr lang="en-GB" sz="4100" b="1" kern="1200" dirty="0"/>
            <a:t>-temporal database has one axis of time, either the validity range or the system time range.</a:t>
          </a:r>
          <a:endParaRPr lang="en-IN" sz="4100" kern="1200" dirty="0"/>
        </a:p>
      </dsp:txBody>
      <dsp:txXfrm>
        <a:off x="0" y="1291525"/>
        <a:ext cx="11642833" cy="186507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669E68-684B-E34A-8931-13E3CD344987}">
      <dsp:nvSpPr>
        <dsp:cNvPr id="0" name=""/>
        <dsp:cNvSpPr/>
      </dsp:nvSpPr>
      <dsp:spPr>
        <a:xfrm>
          <a:off x="0" y="18793"/>
          <a:ext cx="11810155" cy="711360"/>
        </a:xfrm>
        <a:prstGeom prst="roundRect">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just" defTabSz="1244600">
            <a:lnSpc>
              <a:spcPct val="90000"/>
            </a:lnSpc>
            <a:spcBef>
              <a:spcPct val="0"/>
            </a:spcBef>
            <a:spcAft>
              <a:spcPct val="35000"/>
            </a:spcAft>
            <a:buNone/>
          </a:pPr>
          <a:r>
            <a:rPr lang="en-IN" sz="2800" b="1" i="0" kern="1200" dirty="0">
              <a:latin typeface="Times New Roman" panose="02020603050405020304" pitchFamily="18" charset="0"/>
              <a:cs typeface="Times New Roman" panose="02020603050405020304" pitchFamily="18" charset="0"/>
            </a:rPr>
            <a:t>Abstraction</a:t>
          </a:r>
          <a:endParaRPr lang="en-GB" sz="2000" b="1" kern="1200" dirty="0">
            <a:latin typeface="Times New Roman" panose="02020603050405020304" pitchFamily="18" charset="0"/>
            <a:cs typeface="Times New Roman" panose="02020603050405020304" pitchFamily="18" charset="0"/>
          </a:endParaRPr>
        </a:p>
      </dsp:txBody>
      <dsp:txXfrm>
        <a:off x="34726" y="53519"/>
        <a:ext cx="11740703" cy="641908"/>
      </dsp:txXfrm>
    </dsp:sp>
    <dsp:sp modelId="{7CC403C3-B2E1-0B47-BCE6-CE624927060F}">
      <dsp:nvSpPr>
        <dsp:cNvPr id="0" name=""/>
        <dsp:cNvSpPr/>
      </dsp:nvSpPr>
      <dsp:spPr>
        <a:xfrm>
          <a:off x="0" y="730154"/>
          <a:ext cx="11810155" cy="2202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4972" tIns="40640" rIns="227584" bIns="40640" numCol="1" spcCol="1270" anchor="t" anchorCtr="0">
          <a:noAutofit/>
        </a:bodyPr>
        <a:lstStyle/>
        <a:p>
          <a:pPr marL="285750" lvl="1" indent="-285750" algn="just" defTabSz="1422400">
            <a:lnSpc>
              <a:spcPct val="90000"/>
            </a:lnSpc>
            <a:spcBef>
              <a:spcPct val="0"/>
            </a:spcBef>
            <a:spcAft>
              <a:spcPct val="20000"/>
            </a:spcAft>
            <a:buChar char="•"/>
          </a:pPr>
          <a:r>
            <a:rPr lang="en-IN" sz="3200" kern="1200" dirty="0">
              <a:latin typeface="Times New Roman" panose="02020603050405020304" pitchFamily="18" charset="0"/>
              <a:cs typeface="Times New Roman" panose="02020603050405020304" pitchFamily="18" charset="0"/>
            </a:rPr>
            <a:t>is a way of capturing the necessary information to perform desired functionality while excluding un-needed information. </a:t>
          </a:r>
          <a:endParaRPr lang="en-GB" sz="3200" kern="1200" dirty="0">
            <a:latin typeface="Times New Roman" panose="02020603050405020304" pitchFamily="18" charset="0"/>
            <a:cs typeface="Times New Roman" panose="02020603050405020304" pitchFamily="18" charset="0"/>
          </a:endParaRPr>
        </a:p>
        <a:p>
          <a:pPr marL="285750" lvl="1" indent="-285750" algn="just" defTabSz="1422400">
            <a:lnSpc>
              <a:spcPct val="90000"/>
            </a:lnSpc>
            <a:spcBef>
              <a:spcPct val="0"/>
            </a:spcBef>
            <a:spcAft>
              <a:spcPct val="20000"/>
            </a:spcAft>
            <a:buChar char="•"/>
          </a:pPr>
          <a:r>
            <a:rPr lang="en-IN" sz="3200" kern="1200" dirty="0">
              <a:latin typeface="Times New Roman" panose="02020603050405020304" pitchFamily="18" charset="0"/>
              <a:cs typeface="Times New Roman" panose="02020603050405020304" pitchFamily="18" charset="0"/>
            </a:rPr>
            <a:t>Not only does abstraction reduce complexity, but it also enables developers to easily select and reuse important functional information quickly which benefits both timelines and budgets.</a:t>
          </a:r>
          <a:endParaRPr lang="en-GB" sz="3200" kern="1200" dirty="0">
            <a:latin typeface="Times New Roman" panose="02020603050405020304" pitchFamily="18" charset="0"/>
            <a:cs typeface="Times New Roman" panose="02020603050405020304" pitchFamily="18" charset="0"/>
          </a:endParaRPr>
        </a:p>
      </dsp:txBody>
      <dsp:txXfrm>
        <a:off x="0" y="730154"/>
        <a:ext cx="11810155" cy="2202480"/>
      </dsp:txXfrm>
    </dsp:sp>
    <dsp:sp modelId="{2C575A6D-F6FC-6C44-989B-749D8662A3CA}">
      <dsp:nvSpPr>
        <dsp:cNvPr id="0" name=""/>
        <dsp:cNvSpPr/>
      </dsp:nvSpPr>
      <dsp:spPr>
        <a:xfrm>
          <a:off x="0" y="2932634"/>
          <a:ext cx="11810155" cy="711360"/>
        </a:xfrm>
        <a:prstGeom prst="roundRect">
          <a:avLst/>
        </a:prstGeom>
        <a:gradFill rotWithShape="0">
          <a:gsLst>
            <a:gs pos="0">
              <a:schemeClr val="accent5">
                <a:hueOff val="-6758543"/>
                <a:satOff val="-17419"/>
                <a:lumOff val="-11765"/>
                <a:alphaOff val="0"/>
                <a:lumMod val="110000"/>
                <a:satMod val="105000"/>
                <a:tint val="67000"/>
              </a:schemeClr>
            </a:gs>
            <a:gs pos="50000">
              <a:schemeClr val="accent5">
                <a:hueOff val="-6758543"/>
                <a:satOff val="-17419"/>
                <a:lumOff val="-11765"/>
                <a:alphaOff val="0"/>
                <a:lumMod val="105000"/>
                <a:satMod val="103000"/>
                <a:tint val="73000"/>
              </a:schemeClr>
            </a:gs>
            <a:gs pos="100000">
              <a:schemeClr val="accent5">
                <a:hueOff val="-6758543"/>
                <a:satOff val="-17419"/>
                <a:lumOff val="-1176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just" defTabSz="1244600">
            <a:lnSpc>
              <a:spcPct val="90000"/>
            </a:lnSpc>
            <a:spcBef>
              <a:spcPct val="0"/>
            </a:spcBef>
            <a:spcAft>
              <a:spcPct val="35000"/>
            </a:spcAft>
            <a:buFont typeface="Arial" panose="020B0604020202020204" pitchFamily="34" charset="0"/>
            <a:buNone/>
          </a:pPr>
          <a:r>
            <a:rPr lang="en-IN" sz="2800" b="1" i="0" kern="1200" dirty="0">
              <a:latin typeface="Times New Roman" panose="02020603050405020304" pitchFamily="18" charset="0"/>
              <a:cs typeface="Times New Roman" panose="02020603050405020304" pitchFamily="18" charset="0"/>
            </a:rPr>
            <a:t>Encapsulation</a:t>
          </a:r>
          <a:r>
            <a:rPr lang="en-IN" sz="2000" b="0" i="0" kern="1200" dirty="0">
              <a:latin typeface="Times New Roman" panose="02020603050405020304" pitchFamily="18" charset="0"/>
              <a:cs typeface="Times New Roman" panose="02020603050405020304" pitchFamily="18" charset="0"/>
            </a:rPr>
            <a:t> </a:t>
          </a:r>
          <a:endParaRPr lang="en-GB" sz="2000" kern="1200" dirty="0">
            <a:latin typeface="Times New Roman" panose="02020603050405020304" pitchFamily="18" charset="0"/>
            <a:cs typeface="Times New Roman" panose="02020603050405020304" pitchFamily="18" charset="0"/>
          </a:endParaRPr>
        </a:p>
      </dsp:txBody>
      <dsp:txXfrm>
        <a:off x="34726" y="2967360"/>
        <a:ext cx="11740703" cy="641908"/>
      </dsp:txXfrm>
    </dsp:sp>
    <dsp:sp modelId="{D0AAF06F-6C7E-0E41-8E7A-6D3605D13913}">
      <dsp:nvSpPr>
        <dsp:cNvPr id="0" name=""/>
        <dsp:cNvSpPr/>
      </dsp:nvSpPr>
      <dsp:spPr>
        <a:xfrm>
          <a:off x="0" y="3643994"/>
          <a:ext cx="11810155" cy="2202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4972" tIns="40640" rIns="227584" bIns="40640" numCol="1" spcCol="1270" anchor="t" anchorCtr="0">
          <a:noAutofit/>
        </a:bodyPr>
        <a:lstStyle/>
        <a:p>
          <a:pPr marL="285750" lvl="1" indent="-285750" algn="just" defTabSz="1422400">
            <a:lnSpc>
              <a:spcPct val="90000"/>
            </a:lnSpc>
            <a:spcBef>
              <a:spcPct val="0"/>
            </a:spcBef>
            <a:spcAft>
              <a:spcPct val="20000"/>
            </a:spcAft>
            <a:buFont typeface="Arial" panose="020B0604020202020204" pitchFamily="34" charset="0"/>
            <a:buChar char="•"/>
          </a:pPr>
          <a:r>
            <a:rPr lang="en-IN" sz="3200" b="0" i="0" kern="1200" dirty="0">
              <a:latin typeface="Times New Roman" panose="02020603050405020304" pitchFamily="18" charset="0"/>
              <a:cs typeface="Times New Roman" panose="02020603050405020304" pitchFamily="18" charset="0"/>
            </a:rPr>
            <a:t>refers to the ability of each object to maintain a private state within its assigned class. This means that no other object can directly access that object's state and no other class can alter its functions. </a:t>
          </a:r>
          <a:endParaRPr lang="en-GB" sz="3200" kern="1200" dirty="0">
            <a:latin typeface="Times New Roman" panose="02020603050405020304" pitchFamily="18" charset="0"/>
            <a:cs typeface="Times New Roman" panose="02020603050405020304" pitchFamily="18" charset="0"/>
          </a:endParaRPr>
        </a:p>
        <a:p>
          <a:pPr marL="285750" lvl="1" indent="-285750" algn="just" defTabSz="1422400">
            <a:lnSpc>
              <a:spcPct val="90000"/>
            </a:lnSpc>
            <a:spcBef>
              <a:spcPct val="0"/>
            </a:spcBef>
            <a:spcAft>
              <a:spcPct val="20000"/>
            </a:spcAft>
            <a:buFont typeface="Arial" panose="020B0604020202020204" pitchFamily="34" charset="0"/>
            <a:buChar char="•"/>
          </a:pPr>
          <a:r>
            <a:rPr lang="en-IN" sz="3200" b="0" i="0" kern="1200" dirty="0">
              <a:latin typeface="Times New Roman" panose="02020603050405020304" pitchFamily="18" charset="0"/>
              <a:cs typeface="Times New Roman" panose="02020603050405020304" pitchFamily="18" charset="0"/>
            </a:rPr>
            <a:t>The benefit of encapsulation is that it protects the object from unwanted interference and human error.</a:t>
          </a:r>
          <a:endParaRPr lang="en-GB" sz="3200" kern="1200" dirty="0">
            <a:latin typeface="Times New Roman" panose="02020603050405020304" pitchFamily="18" charset="0"/>
            <a:cs typeface="Times New Roman" panose="02020603050405020304" pitchFamily="18" charset="0"/>
          </a:endParaRPr>
        </a:p>
      </dsp:txBody>
      <dsp:txXfrm>
        <a:off x="0" y="3643994"/>
        <a:ext cx="11810155" cy="2202480"/>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4F7F1-F008-B048-90D7-02CCBEDA1D76}">
      <dsp:nvSpPr>
        <dsp:cNvPr id="0" name=""/>
        <dsp:cNvSpPr/>
      </dsp:nvSpPr>
      <dsp:spPr>
        <a:xfrm>
          <a:off x="0" y="0"/>
          <a:ext cx="11642833" cy="122323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l" defTabSz="2266950">
            <a:lnSpc>
              <a:spcPct val="90000"/>
            </a:lnSpc>
            <a:spcBef>
              <a:spcPct val="0"/>
            </a:spcBef>
            <a:spcAft>
              <a:spcPct val="35000"/>
            </a:spcAft>
            <a:buNone/>
          </a:pPr>
          <a:r>
            <a:rPr lang="en-GB" sz="5100" kern="1200" dirty="0"/>
            <a:t>Bi-temporal</a:t>
          </a:r>
          <a:endParaRPr lang="en-IN" sz="5100" kern="1200" dirty="0"/>
        </a:p>
      </dsp:txBody>
      <dsp:txXfrm>
        <a:off x="59713" y="59713"/>
        <a:ext cx="11523407" cy="1103809"/>
      </dsp:txXfrm>
    </dsp:sp>
    <dsp:sp modelId="{DD5D1661-73B2-F341-8F3A-09203B20D0E3}">
      <dsp:nvSpPr>
        <dsp:cNvPr id="0" name=""/>
        <dsp:cNvSpPr/>
      </dsp:nvSpPr>
      <dsp:spPr>
        <a:xfrm>
          <a:off x="0" y="1249945"/>
          <a:ext cx="11642833" cy="190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9660" tIns="64770" rIns="362712" bIns="64770" numCol="1" spcCol="1270" anchor="t" anchorCtr="0">
          <a:noAutofit/>
        </a:bodyPr>
        <a:lstStyle/>
        <a:p>
          <a:pPr marL="285750" lvl="1" indent="-285750" algn="just" defTabSz="1778000">
            <a:lnSpc>
              <a:spcPct val="90000"/>
            </a:lnSpc>
            <a:spcBef>
              <a:spcPct val="0"/>
            </a:spcBef>
            <a:spcAft>
              <a:spcPct val="20000"/>
            </a:spcAft>
            <a:buChar char="•"/>
          </a:pPr>
          <a:r>
            <a:rPr lang="en-GB" sz="4000" b="1" kern="1200" dirty="0">
              <a:latin typeface="Times New Roman" panose="02020603050405020304" pitchFamily="18" charset="0"/>
              <a:cs typeface="Times New Roman" panose="02020603050405020304" pitchFamily="18" charset="0"/>
            </a:rPr>
            <a:t>A bi-temporal database has two axes of time:</a:t>
          </a:r>
          <a:endParaRPr lang="en-IN" sz="4000" kern="1200" dirty="0">
            <a:latin typeface="Times New Roman" panose="02020603050405020304" pitchFamily="18" charset="0"/>
            <a:cs typeface="Times New Roman" panose="02020603050405020304" pitchFamily="18" charset="0"/>
          </a:endParaRPr>
        </a:p>
        <a:p>
          <a:pPr marL="571500" lvl="2" indent="-285750" algn="just" defTabSz="1778000">
            <a:lnSpc>
              <a:spcPct val="90000"/>
            </a:lnSpc>
            <a:spcBef>
              <a:spcPct val="0"/>
            </a:spcBef>
            <a:spcAft>
              <a:spcPct val="20000"/>
            </a:spcAft>
            <a:buChar char="•"/>
          </a:pPr>
          <a:r>
            <a:rPr lang="en-GB" sz="4000" b="1" kern="1200" dirty="0">
              <a:latin typeface="Times New Roman" panose="02020603050405020304" pitchFamily="18" charset="0"/>
              <a:cs typeface="Times New Roman" panose="02020603050405020304" pitchFamily="18" charset="0"/>
            </a:rPr>
            <a:t>valid time
transaction time or decision time</a:t>
          </a:r>
          <a:endParaRPr lang="en-IN" sz="4000" kern="1200" dirty="0">
            <a:latin typeface="Times New Roman" panose="02020603050405020304" pitchFamily="18" charset="0"/>
            <a:cs typeface="Times New Roman" panose="02020603050405020304" pitchFamily="18" charset="0"/>
          </a:endParaRPr>
        </a:p>
      </dsp:txBody>
      <dsp:txXfrm>
        <a:off x="0" y="1249945"/>
        <a:ext cx="11642833" cy="1900259"/>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4F7F1-F008-B048-90D7-02CCBEDA1D76}">
      <dsp:nvSpPr>
        <dsp:cNvPr id="0" name=""/>
        <dsp:cNvSpPr/>
      </dsp:nvSpPr>
      <dsp:spPr>
        <a:xfrm>
          <a:off x="0" y="0"/>
          <a:ext cx="11642833" cy="8874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kern="1200" dirty="0"/>
            <a:t>Tri-temporal</a:t>
          </a:r>
          <a:endParaRPr lang="en-IN" sz="3700" kern="1200" dirty="0"/>
        </a:p>
      </dsp:txBody>
      <dsp:txXfrm>
        <a:off x="43321" y="43321"/>
        <a:ext cx="11556191" cy="800803"/>
      </dsp:txXfrm>
    </dsp:sp>
    <dsp:sp modelId="{DD5D1661-73B2-F341-8F3A-09203B20D0E3}">
      <dsp:nvSpPr>
        <dsp:cNvPr id="0" name=""/>
        <dsp:cNvSpPr/>
      </dsp:nvSpPr>
      <dsp:spPr>
        <a:xfrm>
          <a:off x="0" y="902477"/>
          <a:ext cx="11642833" cy="22594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9660" tIns="46990" rIns="263144" bIns="46990" numCol="1" spcCol="1270" anchor="t" anchorCtr="0">
          <a:noAutofit/>
        </a:bodyPr>
        <a:lstStyle/>
        <a:p>
          <a:pPr marL="285750" lvl="1" indent="-285750" algn="just" defTabSz="1289050">
            <a:lnSpc>
              <a:spcPct val="90000"/>
            </a:lnSpc>
            <a:spcBef>
              <a:spcPct val="0"/>
            </a:spcBef>
            <a:spcAft>
              <a:spcPct val="20000"/>
            </a:spcAft>
            <a:buChar char="•"/>
          </a:pPr>
          <a:r>
            <a:rPr lang="en-GB" sz="2900" b="1" kern="1200" dirty="0">
              <a:latin typeface="Times New Roman" panose="02020603050405020304" pitchFamily="18" charset="0"/>
              <a:cs typeface="Times New Roman" panose="02020603050405020304" pitchFamily="18" charset="0"/>
            </a:rPr>
            <a:t>A tri-temporal database has three axes of time:	</a:t>
          </a:r>
          <a:endParaRPr lang="en-IN" sz="2900" kern="1200" dirty="0">
            <a:latin typeface="Times New Roman" panose="02020603050405020304" pitchFamily="18" charset="0"/>
            <a:cs typeface="Times New Roman" panose="02020603050405020304" pitchFamily="18" charset="0"/>
          </a:endParaRPr>
        </a:p>
        <a:p>
          <a:pPr marL="571500" lvl="2" indent="-285750" algn="just" defTabSz="1289050">
            <a:lnSpc>
              <a:spcPct val="90000"/>
            </a:lnSpc>
            <a:spcBef>
              <a:spcPct val="0"/>
            </a:spcBef>
            <a:spcAft>
              <a:spcPct val="20000"/>
            </a:spcAft>
            <a:buChar char="•"/>
          </a:pPr>
          <a:r>
            <a:rPr lang="en-GB" sz="2900" b="1" kern="1200" dirty="0">
              <a:latin typeface="Times New Roman" panose="02020603050405020304" pitchFamily="18" charset="0"/>
              <a:cs typeface="Times New Roman" panose="02020603050405020304" pitchFamily="18" charset="0"/>
            </a:rPr>
            <a:t>Valid time
Transaction time
Decision time</a:t>
          </a:r>
          <a:endParaRPr lang="en-IN" sz="2900" kern="1200" dirty="0">
            <a:latin typeface="Times New Roman" panose="02020603050405020304" pitchFamily="18" charset="0"/>
            <a:cs typeface="Times New Roman" panose="02020603050405020304" pitchFamily="18" charset="0"/>
          </a:endParaRPr>
        </a:p>
        <a:p>
          <a:pPr marL="285750" lvl="1" indent="-285750" algn="just" defTabSz="1289050">
            <a:lnSpc>
              <a:spcPct val="90000"/>
            </a:lnSpc>
            <a:spcBef>
              <a:spcPct val="0"/>
            </a:spcBef>
            <a:spcAft>
              <a:spcPct val="20000"/>
            </a:spcAft>
            <a:buChar char="•"/>
          </a:pPr>
          <a:r>
            <a:rPr lang="en-GB" sz="2900" b="1" kern="1200" dirty="0">
              <a:latin typeface="Times New Roman" panose="02020603050405020304" pitchFamily="18" charset="0"/>
              <a:cs typeface="Times New Roman" panose="02020603050405020304" pitchFamily="18" charset="0"/>
            </a:rPr>
            <a:t>This approach introduces additional complexities.</a:t>
          </a:r>
          <a:endParaRPr lang="en-IN" sz="2900" kern="1200" dirty="0">
            <a:latin typeface="Times New Roman" panose="02020603050405020304" pitchFamily="18" charset="0"/>
            <a:cs typeface="Times New Roman" panose="02020603050405020304" pitchFamily="18" charset="0"/>
          </a:endParaRPr>
        </a:p>
      </dsp:txBody>
      <dsp:txXfrm>
        <a:off x="0" y="902477"/>
        <a:ext cx="11642833" cy="2259405"/>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662D50-1F7B-DA48-87D1-F4087678D5A7}">
      <dsp:nvSpPr>
        <dsp:cNvPr id="0" name=""/>
        <dsp:cNvSpPr/>
      </dsp:nvSpPr>
      <dsp:spPr>
        <a:xfrm>
          <a:off x="0" y="596"/>
          <a:ext cx="1141029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77EAEB4-F88D-6642-A0E9-DF5D86AADF0E}">
      <dsp:nvSpPr>
        <dsp:cNvPr id="0" name=""/>
        <dsp:cNvSpPr/>
      </dsp:nvSpPr>
      <dsp:spPr>
        <a:xfrm>
          <a:off x="0" y="596"/>
          <a:ext cx="11399149" cy="12216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just" defTabSz="1244600">
            <a:lnSpc>
              <a:spcPct val="90000"/>
            </a:lnSpc>
            <a:spcBef>
              <a:spcPct val="0"/>
            </a:spcBef>
            <a:spcAft>
              <a:spcPct val="35000"/>
            </a:spcAft>
            <a:buNone/>
          </a:pPr>
          <a:r>
            <a:rPr lang="en-US" sz="2800" b="1" i="1" kern="1200" dirty="0">
              <a:solidFill>
                <a:schemeClr val="accent6">
                  <a:lumMod val="75000"/>
                </a:schemeClr>
              </a:solidFill>
              <a:latin typeface="Times New Roman" panose="02020603050405020304" pitchFamily="18" charset="0"/>
              <a:cs typeface="Times New Roman" panose="02020603050405020304" pitchFamily="18" charset="0"/>
            </a:rPr>
            <a:t>Database constraints are a key feature of database management systems. They ensure that rules defined at data model creation are enforced when the data is manipulated ( inserted, updated, or deleted) in a database.</a:t>
          </a:r>
          <a:endParaRPr lang="en-IN" sz="2800" i="1" kern="1200" dirty="0">
            <a:solidFill>
              <a:schemeClr val="accent6">
                <a:lumMod val="75000"/>
              </a:schemeClr>
            </a:solidFill>
            <a:latin typeface="Times New Roman" panose="02020603050405020304" pitchFamily="18" charset="0"/>
            <a:cs typeface="Times New Roman" panose="02020603050405020304" pitchFamily="18" charset="0"/>
          </a:endParaRPr>
        </a:p>
      </dsp:txBody>
      <dsp:txXfrm>
        <a:off x="0" y="596"/>
        <a:ext cx="11399149" cy="1221619"/>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29F9F1-34C8-5A40-ABC0-693B9197544E}">
      <dsp:nvSpPr>
        <dsp:cNvPr id="0" name=""/>
        <dsp:cNvSpPr/>
      </dsp:nvSpPr>
      <dsp:spPr>
        <a:xfrm>
          <a:off x="0" y="0"/>
          <a:ext cx="1141029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21A9E1-AA2A-EC42-B953-8EB36D0F6C9E}">
      <dsp:nvSpPr>
        <dsp:cNvPr id="0" name=""/>
        <dsp:cNvSpPr/>
      </dsp:nvSpPr>
      <dsp:spPr>
        <a:xfrm>
          <a:off x="0" y="0"/>
          <a:ext cx="11410291" cy="18655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just" defTabSz="1422400">
            <a:lnSpc>
              <a:spcPct val="90000"/>
            </a:lnSpc>
            <a:spcBef>
              <a:spcPct val="0"/>
            </a:spcBef>
            <a:spcAft>
              <a:spcPct val="35000"/>
            </a:spcAft>
            <a:buNone/>
          </a:pPr>
          <a:r>
            <a:rPr lang="en-US" sz="3200" kern="1200" dirty="0">
              <a:latin typeface="Times New Roman" panose="02020603050405020304" pitchFamily="18" charset="0"/>
              <a:cs typeface="Times New Roman" panose="02020603050405020304" pitchFamily="18" charset="0"/>
            </a:rPr>
            <a:t>Constraints are the rules enforced on the data columns of a table. These are used to limit the type of data that can go into a table. This ensures the accuracy and reliability of the data in the database.</a:t>
          </a:r>
          <a:endParaRPr lang="en-IN" sz="3200" kern="1200" dirty="0">
            <a:latin typeface="Times New Roman" panose="02020603050405020304" pitchFamily="18" charset="0"/>
            <a:cs typeface="Times New Roman" panose="02020603050405020304" pitchFamily="18" charset="0"/>
          </a:endParaRPr>
        </a:p>
      </dsp:txBody>
      <dsp:txXfrm>
        <a:off x="0" y="0"/>
        <a:ext cx="11410291" cy="1865501"/>
      </dsp:txXfrm>
    </dsp:sp>
    <dsp:sp modelId="{1D99814A-DA3C-7C41-AA2D-679E07264BAB}">
      <dsp:nvSpPr>
        <dsp:cNvPr id="0" name=""/>
        <dsp:cNvSpPr/>
      </dsp:nvSpPr>
      <dsp:spPr>
        <a:xfrm>
          <a:off x="0" y="1865501"/>
          <a:ext cx="1141029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81CBA9-45A6-024D-891A-3CCFDAA456EF}">
      <dsp:nvSpPr>
        <dsp:cNvPr id="0" name=""/>
        <dsp:cNvSpPr/>
      </dsp:nvSpPr>
      <dsp:spPr>
        <a:xfrm>
          <a:off x="0" y="1865501"/>
          <a:ext cx="11410291" cy="18655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just" defTabSz="1422400">
            <a:lnSpc>
              <a:spcPct val="90000"/>
            </a:lnSpc>
            <a:spcBef>
              <a:spcPct val="0"/>
            </a:spcBef>
            <a:spcAft>
              <a:spcPct val="35000"/>
            </a:spcAft>
            <a:buNone/>
          </a:pPr>
          <a:r>
            <a:rPr lang="en-US" sz="3200" kern="1200" dirty="0">
              <a:latin typeface="Times New Roman" panose="02020603050405020304" pitchFamily="18" charset="0"/>
              <a:cs typeface="Times New Roman" panose="02020603050405020304" pitchFamily="18" charset="0"/>
            </a:rPr>
            <a:t>Constraints could be either on a column level or a table level. The column level constraints are applied only to one column, whereas the table level constraints are applied to the whole table.</a:t>
          </a:r>
          <a:endParaRPr lang="en-IN" sz="3200" kern="1200" dirty="0">
            <a:latin typeface="Times New Roman" panose="02020603050405020304" pitchFamily="18" charset="0"/>
            <a:cs typeface="Times New Roman" panose="02020603050405020304" pitchFamily="18" charset="0"/>
          </a:endParaRPr>
        </a:p>
      </dsp:txBody>
      <dsp:txXfrm>
        <a:off x="0" y="1865501"/>
        <a:ext cx="11410291" cy="1865501"/>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F562D6-9FA4-6442-8F00-96DF34F82AE2}">
      <dsp:nvSpPr>
        <dsp:cNvPr id="0" name=""/>
        <dsp:cNvSpPr/>
      </dsp:nvSpPr>
      <dsp:spPr>
        <a:xfrm>
          <a:off x="0" y="2833"/>
          <a:ext cx="1177947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BE53F9-A332-E64D-8DB3-7807881BC83B}">
      <dsp:nvSpPr>
        <dsp:cNvPr id="0" name=""/>
        <dsp:cNvSpPr/>
      </dsp:nvSpPr>
      <dsp:spPr>
        <a:xfrm>
          <a:off x="0" y="0"/>
          <a:ext cx="11779470" cy="1932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just" defTabSz="1866900">
            <a:lnSpc>
              <a:spcPct val="90000"/>
            </a:lnSpc>
            <a:spcBef>
              <a:spcPct val="0"/>
            </a:spcBef>
            <a:spcAft>
              <a:spcPct val="35000"/>
            </a:spcAft>
            <a:buNone/>
          </a:pPr>
          <a:r>
            <a:rPr lang="en-US" sz="4200" kern="1200">
              <a:latin typeface="Times New Roman" panose="02020603050405020304" pitchFamily="18" charset="0"/>
              <a:cs typeface="Times New Roman" panose="02020603050405020304" pitchFamily="18" charset="0"/>
            </a:rPr>
            <a:t>Constraints are used to specify the rules for the data in a table.</a:t>
          </a:r>
          <a:endParaRPr lang="en-IN" sz="4200" kern="1200">
            <a:latin typeface="Times New Roman" panose="02020603050405020304" pitchFamily="18" charset="0"/>
            <a:cs typeface="Times New Roman" panose="02020603050405020304" pitchFamily="18" charset="0"/>
          </a:endParaRPr>
        </a:p>
      </dsp:txBody>
      <dsp:txXfrm>
        <a:off x="0" y="0"/>
        <a:ext cx="11779470" cy="1932593"/>
      </dsp:txXfrm>
    </dsp:sp>
    <dsp:sp modelId="{55DFC3C7-2A63-D14A-A80F-E606388CA87F}">
      <dsp:nvSpPr>
        <dsp:cNvPr id="0" name=""/>
        <dsp:cNvSpPr/>
      </dsp:nvSpPr>
      <dsp:spPr>
        <a:xfrm>
          <a:off x="0" y="1935427"/>
          <a:ext cx="1177947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4F3611-F6A5-C747-9DFF-2C02C19D3CF2}">
      <dsp:nvSpPr>
        <dsp:cNvPr id="0" name=""/>
        <dsp:cNvSpPr/>
      </dsp:nvSpPr>
      <dsp:spPr>
        <a:xfrm>
          <a:off x="0" y="1914400"/>
          <a:ext cx="11779470" cy="1932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just" defTabSz="1866900">
            <a:lnSpc>
              <a:spcPct val="90000"/>
            </a:lnSpc>
            <a:spcBef>
              <a:spcPct val="0"/>
            </a:spcBef>
            <a:spcAft>
              <a:spcPct val="35000"/>
            </a:spcAft>
            <a:buNone/>
          </a:pPr>
          <a:r>
            <a:rPr lang="en-US" sz="4200" kern="1200" dirty="0">
              <a:latin typeface="Times New Roman" panose="02020603050405020304" pitchFamily="18" charset="0"/>
              <a:cs typeface="Times New Roman" panose="02020603050405020304" pitchFamily="18" charset="0"/>
            </a:rPr>
            <a:t>Constraints enforce the limits to the data or type of data that can be inserted /updated or deleted from a table.</a:t>
          </a:r>
          <a:endParaRPr lang="en-IN" sz="4200" kern="1200" dirty="0">
            <a:latin typeface="Times New Roman" panose="02020603050405020304" pitchFamily="18" charset="0"/>
            <a:cs typeface="Times New Roman" panose="02020603050405020304" pitchFamily="18" charset="0"/>
          </a:endParaRPr>
        </a:p>
      </dsp:txBody>
      <dsp:txXfrm>
        <a:off x="0" y="1914400"/>
        <a:ext cx="11779470" cy="1932593"/>
      </dsp:txXfrm>
    </dsp:sp>
    <dsp:sp modelId="{D96A844A-E418-4544-83F9-E07C944ECBFA}">
      <dsp:nvSpPr>
        <dsp:cNvPr id="0" name=""/>
        <dsp:cNvSpPr/>
      </dsp:nvSpPr>
      <dsp:spPr>
        <a:xfrm>
          <a:off x="0" y="3868020"/>
          <a:ext cx="1177947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C23608-20B7-C644-8D66-9744AC7D4B74}">
      <dsp:nvSpPr>
        <dsp:cNvPr id="0" name=""/>
        <dsp:cNvSpPr/>
      </dsp:nvSpPr>
      <dsp:spPr>
        <a:xfrm>
          <a:off x="0" y="3846994"/>
          <a:ext cx="11779470" cy="1932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just" defTabSz="1866900">
            <a:lnSpc>
              <a:spcPct val="90000"/>
            </a:lnSpc>
            <a:spcBef>
              <a:spcPct val="0"/>
            </a:spcBef>
            <a:spcAft>
              <a:spcPct val="35000"/>
            </a:spcAft>
            <a:buNone/>
          </a:pPr>
          <a:r>
            <a:rPr lang="en-US" sz="4200" kern="1200" dirty="0">
              <a:latin typeface="Times New Roman" panose="02020603050405020304" pitchFamily="18" charset="0"/>
              <a:cs typeface="Times New Roman" panose="02020603050405020304" pitchFamily="18" charset="0"/>
            </a:rPr>
            <a:t>The min purpose of the constraints is to maintain the data integrity during an inserted /updated or deleted into a table.</a:t>
          </a:r>
          <a:endParaRPr lang="en-IN" sz="4200" kern="1200" dirty="0">
            <a:latin typeface="Times New Roman" panose="02020603050405020304" pitchFamily="18" charset="0"/>
            <a:cs typeface="Times New Roman" panose="02020603050405020304" pitchFamily="18" charset="0"/>
          </a:endParaRPr>
        </a:p>
      </dsp:txBody>
      <dsp:txXfrm>
        <a:off x="0" y="3846994"/>
        <a:ext cx="11779470" cy="1932593"/>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DFC516-1E0E-C54B-889E-B24B216138BE}">
      <dsp:nvSpPr>
        <dsp:cNvPr id="0" name=""/>
        <dsp:cNvSpPr/>
      </dsp:nvSpPr>
      <dsp:spPr>
        <a:xfrm>
          <a:off x="3157565" y="2796546"/>
          <a:ext cx="505822" cy="2409597"/>
        </a:xfrm>
        <a:custGeom>
          <a:avLst/>
          <a:gdLst/>
          <a:ahLst/>
          <a:cxnLst/>
          <a:rect l="0" t="0" r="0" b="0"/>
          <a:pathLst>
            <a:path>
              <a:moveTo>
                <a:pt x="0" y="0"/>
              </a:moveTo>
              <a:lnTo>
                <a:pt x="252911" y="0"/>
              </a:lnTo>
              <a:lnTo>
                <a:pt x="252911" y="2409597"/>
              </a:lnTo>
              <a:lnTo>
                <a:pt x="505822" y="240959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en-GB" sz="800" kern="1200"/>
        </a:p>
      </dsp:txBody>
      <dsp:txXfrm>
        <a:off x="3348924" y="3939791"/>
        <a:ext cx="123105" cy="123105"/>
      </dsp:txXfrm>
    </dsp:sp>
    <dsp:sp modelId="{7F3F2E95-AE8C-A64A-BE38-5778EFF8B136}">
      <dsp:nvSpPr>
        <dsp:cNvPr id="0" name=""/>
        <dsp:cNvSpPr/>
      </dsp:nvSpPr>
      <dsp:spPr>
        <a:xfrm>
          <a:off x="3157565" y="2796546"/>
          <a:ext cx="505822" cy="1445758"/>
        </a:xfrm>
        <a:custGeom>
          <a:avLst/>
          <a:gdLst/>
          <a:ahLst/>
          <a:cxnLst/>
          <a:rect l="0" t="0" r="0" b="0"/>
          <a:pathLst>
            <a:path>
              <a:moveTo>
                <a:pt x="0" y="0"/>
              </a:moveTo>
              <a:lnTo>
                <a:pt x="252911" y="0"/>
              </a:lnTo>
              <a:lnTo>
                <a:pt x="252911" y="1445758"/>
              </a:lnTo>
              <a:lnTo>
                <a:pt x="505822" y="144575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3372184" y="3481132"/>
        <a:ext cx="76584" cy="76584"/>
      </dsp:txXfrm>
    </dsp:sp>
    <dsp:sp modelId="{18BFD6C1-D6AA-104F-B234-62A06EDF535A}">
      <dsp:nvSpPr>
        <dsp:cNvPr id="0" name=""/>
        <dsp:cNvSpPr/>
      </dsp:nvSpPr>
      <dsp:spPr>
        <a:xfrm>
          <a:off x="6192501" y="3278465"/>
          <a:ext cx="505822" cy="481919"/>
        </a:xfrm>
        <a:custGeom>
          <a:avLst/>
          <a:gdLst/>
          <a:ahLst/>
          <a:cxnLst/>
          <a:rect l="0" t="0" r="0" b="0"/>
          <a:pathLst>
            <a:path>
              <a:moveTo>
                <a:pt x="0" y="0"/>
              </a:moveTo>
              <a:lnTo>
                <a:pt x="252911" y="0"/>
              </a:lnTo>
              <a:lnTo>
                <a:pt x="252911" y="481919"/>
              </a:lnTo>
              <a:lnTo>
                <a:pt x="505822" y="48191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6427946" y="3501959"/>
        <a:ext cx="34932" cy="34932"/>
      </dsp:txXfrm>
    </dsp:sp>
    <dsp:sp modelId="{791E7793-AC69-0748-8709-294537426F2F}">
      <dsp:nvSpPr>
        <dsp:cNvPr id="0" name=""/>
        <dsp:cNvSpPr/>
      </dsp:nvSpPr>
      <dsp:spPr>
        <a:xfrm>
          <a:off x="6192501" y="2796545"/>
          <a:ext cx="505822" cy="481919"/>
        </a:xfrm>
        <a:custGeom>
          <a:avLst/>
          <a:gdLst/>
          <a:ahLst/>
          <a:cxnLst/>
          <a:rect l="0" t="0" r="0" b="0"/>
          <a:pathLst>
            <a:path>
              <a:moveTo>
                <a:pt x="0" y="481919"/>
              </a:moveTo>
              <a:lnTo>
                <a:pt x="252911" y="481919"/>
              </a:lnTo>
              <a:lnTo>
                <a:pt x="252911" y="0"/>
              </a:lnTo>
              <a:lnTo>
                <a:pt x="505822"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6427946" y="3020039"/>
        <a:ext cx="34932" cy="34932"/>
      </dsp:txXfrm>
    </dsp:sp>
    <dsp:sp modelId="{40343F0D-FA35-F64D-A974-AD467D4CA48A}">
      <dsp:nvSpPr>
        <dsp:cNvPr id="0" name=""/>
        <dsp:cNvSpPr/>
      </dsp:nvSpPr>
      <dsp:spPr>
        <a:xfrm>
          <a:off x="3157565" y="2796546"/>
          <a:ext cx="505822" cy="481919"/>
        </a:xfrm>
        <a:custGeom>
          <a:avLst/>
          <a:gdLst/>
          <a:ahLst/>
          <a:cxnLst/>
          <a:rect l="0" t="0" r="0" b="0"/>
          <a:pathLst>
            <a:path>
              <a:moveTo>
                <a:pt x="0" y="0"/>
              </a:moveTo>
              <a:lnTo>
                <a:pt x="252911" y="0"/>
              </a:lnTo>
              <a:lnTo>
                <a:pt x="252911" y="481919"/>
              </a:lnTo>
              <a:lnTo>
                <a:pt x="505822" y="48191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3393010" y="3020039"/>
        <a:ext cx="34932" cy="34932"/>
      </dsp:txXfrm>
    </dsp:sp>
    <dsp:sp modelId="{6C87566A-8ED8-C845-B8A8-6A9D44BE081B}">
      <dsp:nvSpPr>
        <dsp:cNvPr id="0" name=""/>
        <dsp:cNvSpPr/>
      </dsp:nvSpPr>
      <dsp:spPr>
        <a:xfrm>
          <a:off x="3157565" y="2314626"/>
          <a:ext cx="505822" cy="481919"/>
        </a:xfrm>
        <a:custGeom>
          <a:avLst/>
          <a:gdLst/>
          <a:ahLst/>
          <a:cxnLst/>
          <a:rect l="0" t="0" r="0" b="0"/>
          <a:pathLst>
            <a:path>
              <a:moveTo>
                <a:pt x="0" y="481919"/>
              </a:moveTo>
              <a:lnTo>
                <a:pt x="252911" y="481919"/>
              </a:lnTo>
              <a:lnTo>
                <a:pt x="252911" y="0"/>
              </a:lnTo>
              <a:lnTo>
                <a:pt x="505822"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3393010" y="2538120"/>
        <a:ext cx="34932" cy="34932"/>
      </dsp:txXfrm>
    </dsp:sp>
    <dsp:sp modelId="{126A6447-6096-8847-B834-DBA4FBEAD081}">
      <dsp:nvSpPr>
        <dsp:cNvPr id="0" name=""/>
        <dsp:cNvSpPr/>
      </dsp:nvSpPr>
      <dsp:spPr>
        <a:xfrm>
          <a:off x="3157565" y="1350787"/>
          <a:ext cx="505822" cy="1445758"/>
        </a:xfrm>
        <a:custGeom>
          <a:avLst/>
          <a:gdLst/>
          <a:ahLst/>
          <a:cxnLst/>
          <a:rect l="0" t="0" r="0" b="0"/>
          <a:pathLst>
            <a:path>
              <a:moveTo>
                <a:pt x="0" y="1445758"/>
              </a:moveTo>
              <a:lnTo>
                <a:pt x="252911" y="1445758"/>
              </a:lnTo>
              <a:lnTo>
                <a:pt x="252911" y="0"/>
              </a:lnTo>
              <a:lnTo>
                <a:pt x="505822"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3372184" y="2035374"/>
        <a:ext cx="76584" cy="76584"/>
      </dsp:txXfrm>
    </dsp:sp>
    <dsp:sp modelId="{45E2EB82-3850-CB44-BFF2-75BD965E8737}">
      <dsp:nvSpPr>
        <dsp:cNvPr id="0" name=""/>
        <dsp:cNvSpPr/>
      </dsp:nvSpPr>
      <dsp:spPr>
        <a:xfrm>
          <a:off x="3157565" y="386948"/>
          <a:ext cx="505822" cy="2409597"/>
        </a:xfrm>
        <a:custGeom>
          <a:avLst/>
          <a:gdLst/>
          <a:ahLst/>
          <a:cxnLst/>
          <a:rect l="0" t="0" r="0" b="0"/>
          <a:pathLst>
            <a:path>
              <a:moveTo>
                <a:pt x="0" y="2409597"/>
              </a:moveTo>
              <a:lnTo>
                <a:pt x="252911" y="2409597"/>
              </a:lnTo>
              <a:lnTo>
                <a:pt x="252911" y="0"/>
              </a:lnTo>
              <a:lnTo>
                <a:pt x="505822"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en-GB" sz="800" kern="1200"/>
        </a:p>
      </dsp:txBody>
      <dsp:txXfrm>
        <a:off x="3348924" y="1530194"/>
        <a:ext cx="123105" cy="123105"/>
      </dsp:txXfrm>
    </dsp:sp>
    <dsp:sp modelId="{8EFC03FD-54FC-334E-B971-750B34C0B7FF}">
      <dsp:nvSpPr>
        <dsp:cNvPr id="0" name=""/>
        <dsp:cNvSpPr/>
      </dsp:nvSpPr>
      <dsp:spPr>
        <a:xfrm rot="16200000">
          <a:off x="742895" y="2411010"/>
          <a:ext cx="4058268" cy="77107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9210" tIns="29210" rIns="29210" bIns="29210" numCol="1" spcCol="1270" anchor="ctr" anchorCtr="0">
          <a:noAutofit/>
        </a:bodyPr>
        <a:lstStyle/>
        <a:p>
          <a:pPr marL="0" lvl="0" indent="0" algn="ctr" defTabSz="2044700">
            <a:lnSpc>
              <a:spcPct val="90000"/>
            </a:lnSpc>
            <a:spcBef>
              <a:spcPct val="0"/>
            </a:spcBef>
            <a:spcAft>
              <a:spcPct val="35000"/>
            </a:spcAft>
            <a:buNone/>
          </a:pPr>
          <a:r>
            <a:rPr lang="en-IN" sz="4600" kern="1200" dirty="0"/>
            <a:t>Constraint Types</a:t>
          </a:r>
        </a:p>
      </dsp:txBody>
      <dsp:txXfrm>
        <a:off x="742895" y="2411010"/>
        <a:ext cx="4058268" cy="771071"/>
      </dsp:txXfrm>
    </dsp:sp>
    <dsp:sp modelId="{3808E836-6D35-2149-94BD-FF9206BADC34}">
      <dsp:nvSpPr>
        <dsp:cNvPr id="0" name=""/>
        <dsp:cNvSpPr/>
      </dsp:nvSpPr>
      <dsp:spPr>
        <a:xfrm>
          <a:off x="3663388" y="1413"/>
          <a:ext cx="2529113" cy="77107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latin typeface="Times New Roman" panose="02020603050405020304" pitchFamily="18" charset="0"/>
              <a:cs typeface="Times New Roman" panose="02020603050405020304" pitchFamily="18" charset="0"/>
            </a:rPr>
            <a:t>NOT NULL</a:t>
          </a:r>
          <a:endParaRPr lang="en-IN" sz="2800" b="1" kern="1200" dirty="0">
            <a:latin typeface="Times New Roman" panose="02020603050405020304" pitchFamily="18" charset="0"/>
            <a:cs typeface="Times New Roman" panose="02020603050405020304" pitchFamily="18" charset="0"/>
          </a:endParaRPr>
        </a:p>
      </dsp:txBody>
      <dsp:txXfrm>
        <a:off x="3663388" y="1413"/>
        <a:ext cx="2529113" cy="771071"/>
      </dsp:txXfrm>
    </dsp:sp>
    <dsp:sp modelId="{048F1FC9-40C4-514B-A366-AE6BBB0C7177}">
      <dsp:nvSpPr>
        <dsp:cNvPr id="0" name=""/>
        <dsp:cNvSpPr/>
      </dsp:nvSpPr>
      <dsp:spPr>
        <a:xfrm>
          <a:off x="3663388" y="965252"/>
          <a:ext cx="2529113" cy="77107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latin typeface="Times New Roman" panose="02020603050405020304" pitchFamily="18" charset="0"/>
              <a:cs typeface="Times New Roman" panose="02020603050405020304" pitchFamily="18" charset="0"/>
            </a:rPr>
            <a:t>DEFAULT</a:t>
          </a:r>
          <a:endParaRPr lang="en-IN" sz="2800" b="1" kern="1200" dirty="0">
            <a:latin typeface="Times New Roman" panose="02020603050405020304" pitchFamily="18" charset="0"/>
            <a:cs typeface="Times New Roman" panose="02020603050405020304" pitchFamily="18" charset="0"/>
          </a:endParaRPr>
        </a:p>
      </dsp:txBody>
      <dsp:txXfrm>
        <a:off x="3663388" y="965252"/>
        <a:ext cx="2529113" cy="771071"/>
      </dsp:txXfrm>
    </dsp:sp>
    <dsp:sp modelId="{B9990B87-5A63-E24A-95B4-AB62482664E8}">
      <dsp:nvSpPr>
        <dsp:cNvPr id="0" name=""/>
        <dsp:cNvSpPr/>
      </dsp:nvSpPr>
      <dsp:spPr>
        <a:xfrm>
          <a:off x="3663388" y="1929091"/>
          <a:ext cx="2529113" cy="77107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latin typeface="Times New Roman" panose="02020603050405020304" pitchFamily="18" charset="0"/>
              <a:cs typeface="Times New Roman" panose="02020603050405020304" pitchFamily="18" charset="0"/>
            </a:rPr>
            <a:t>UNIQUE</a:t>
          </a:r>
          <a:endParaRPr lang="en-IN" sz="2800" b="1" kern="1200" dirty="0">
            <a:latin typeface="Times New Roman" panose="02020603050405020304" pitchFamily="18" charset="0"/>
            <a:cs typeface="Times New Roman" panose="02020603050405020304" pitchFamily="18" charset="0"/>
          </a:endParaRPr>
        </a:p>
      </dsp:txBody>
      <dsp:txXfrm>
        <a:off x="3663388" y="1929091"/>
        <a:ext cx="2529113" cy="771071"/>
      </dsp:txXfrm>
    </dsp:sp>
    <dsp:sp modelId="{656816FF-5774-9043-93EB-934F8EFD1D24}">
      <dsp:nvSpPr>
        <dsp:cNvPr id="0" name=""/>
        <dsp:cNvSpPr/>
      </dsp:nvSpPr>
      <dsp:spPr>
        <a:xfrm>
          <a:off x="3663388" y="2892929"/>
          <a:ext cx="2529113" cy="77107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latin typeface="Times New Roman" panose="02020603050405020304" pitchFamily="18" charset="0"/>
              <a:cs typeface="Times New Roman" panose="02020603050405020304" pitchFamily="18" charset="0"/>
            </a:rPr>
            <a:t>KEY</a:t>
          </a:r>
          <a:endParaRPr lang="en-IN" sz="2800" b="1" kern="1200" dirty="0">
            <a:latin typeface="Times New Roman" panose="02020603050405020304" pitchFamily="18" charset="0"/>
            <a:cs typeface="Times New Roman" panose="02020603050405020304" pitchFamily="18" charset="0"/>
          </a:endParaRPr>
        </a:p>
      </dsp:txBody>
      <dsp:txXfrm>
        <a:off x="3663388" y="2892929"/>
        <a:ext cx="2529113" cy="771071"/>
      </dsp:txXfrm>
    </dsp:sp>
    <dsp:sp modelId="{89E647DD-EA25-B648-908E-6154B3820AD3}">
      <dsp:nvSpPr>
        <dsp:cNvPr id="0" name=""/>
        <dsp:cNvSpPr/>
      </dsp:nvSpPr>
      <dsp:spPr>
        <a:xfrm>
          <a:off x="6698324" y="2411010"/>
          <a:ext cx="2529113" cy="77107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latin typeface="Times New Roman" panose="02020603050405020304" pitchFamily="18" charset="0"/>
              <a:cs typeface="Times New Roman" panose="02020603050405020304" pitchFamily="18" charset="0"/>
            </a:rPr>
            <a:t>PRIMARY Key</a:t>
          </a:r>
          <a:endParaRPr lang="en-IN" sz="2800" b="1" kern="1200" dirty="0">
            <a:latin typeface="Times New Roman" panose="02020603050405020304" pitchFamily="18" charset="0"/>
            <a:cs typeface="Times New Roman" panose="02020603050405020304" pitchFamily="18" charset="0"/>
          </a:endParaRPr>
        </a:p>
      </dsp:txBody>
      <dsp:txXfrm>
        <a:off x="6698324" y="2411010"/>
        <a:ext cx="2529113" cy="771071"/>
      </dsp:txXfrm>
    </dsp:sp>
    <dsp:sp modelId="{D00BBEA5-5FF4-2B40-BE0C-986BA06F4334}">
      <dsp:nvSpPr>
        <dsp:cNvPr id="0" name=""/>
        <dsp:cNvSpPr/>
      </dsp:nvSpPr>
      <dsp:spPr>
        <a:xfrm>
          <a:off x="6698324" y="3374849"/>
          <a:ext cx="2529113" cy="77107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latin typeface="Times New Roman" panose="02020603050405020304" pitchFamily="18" charset="0"/>
              <a:cs typeface="Times New Roman" panose="02020603050405020304" pitchFamily="18" charset="0"/>
            </a:rPr>
            <a:t>FOREIGN Key</a:t>
          </a:r>
          <a:endParaRPr lang="en-IN" sz="2800" b="1" kern="1200" dirty="0">
            <a:latin typeface="Times New Roman" panose="02020603050405020304" pitchFamily="18" charset="0"/>
            <a:cs typeface="Times New Roman" panose="02020603050405020304" pitchFamily="18" charset="0"/>
          </a:endParaRPr>
        </a:p>
      </dsp:txBody>
      <dsp:txXfrm>
        <a:off x="6698324" y="3374849"/>
        <a:ext cx="2529113" cy="771071"/>
      </dsp:txXfrm>
    </dsp:sp>
    <dsp:sp modelId="{A8CE3848-B9BB-1B49-A915-8B5E0544519E}">
      <dsp:nvSpPr>
        <dsp:cNvPr id="0" name=""/>
        <dsp:cNvSpPr/>
      </dsp:nvSpPr>
      <dsp:spPr>
        <a:xfrm>
          <a:off x="3663388" y="3856768"/>
          <a:ext cx="2529113" cy="77107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latin typeface="Times New Roman" panose="02020603050405020304" pitchFamily="18" charset="0"/>
              <a:cs typeface="Times New Roman" panose="02020603050405020304" pitchFamily="18" charset="0"/>
            </a:rPr>
            <a:t>CHECK</a:t>
          </a:r>
          <a:endParaRPr lang="en-IN" sz="2800" b="1" kern="1200" dirty="0">
            <a:latin typeface="Times New Roman" panose="02020603050405020304" pitchFamily="18" charset="0"/>
            <a:cs typeface="Times New Roman" panose="02020603050405020304" pitchFamily="18" charset="0"/>
          </a:endParaRPr>
        </a:p>
      </dsp:txBody>
      <dsp:txXfrm>
        <a:off x="3663388" y="3856768"/>
        <a:ext cx="2529113" cy="771071"/>
      </dsp:txXfrm>
    </dsp:sp>
    <dsp:sp modelId="{C0333EB9-ED1A-1A4C-B883-CC8B6D63B652}">
      <dsp:nvSpPr>
        <dsp:cNvPr id="0" name=""/>
        <dsp:cNvSpPr/>
      </dsp:nvSpPr>
      <dsp:spPr>
        <a:xfrm>
          <a:off x="3663388" y="4820607"/>
          <a:ext cx="2529113" cy="77107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latin typeface="Times New Roman" panose="02020603050405020304" pitchFamily="18" charset="0"/>
              <a:cs typeface="Times New Roman" panose="02020603050405020304" pitchFamily="18" charset="0"/>
            </a:rPr>
            <a:t> DEFAULT</a:t>
          </a:r>
          <a:endParaRPr lang="en-IN" sz="2800" b="1" kern="1200" dirty="0">
            <a:latin typeface="Times New Roman" panose="02020603050405020304" pitchFamily="18" charset="0"/>
            <a:cs typeface="Times New Roman" panose="02020603050405020304" pitchFamily="18" charset="0"/>
          </a:endParaRPr>
        </a:p>
      </dsp:txBody>
      <dsp:txXfrm>
        <a:off x="3663388" y="4820607"/>
        <a:ext cx="2529113" cy="771071"/>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5B1D31-57F3-714E-894C-4CCF739346B8}">
      <dsp:nvSpPr>
        <dsp:cNvPr id="0" name=""/>
        <dsp:cNvSpPr/>
      </dsp:nvSpPr>
      <dsp:spPr>
        <a:xfrm>
          <a:off x="0" y="126065"/>
          <a:ext cx="4016656" cy="334676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just" defTabSz="1600200">
            <a:lnSpc>
              <a:spcPct val="90000"/>
            </a:lnSpc>
            <a:spcBef>
              <a:spcPct val="0"/>
            </a:spcBef>
            <a:spcAft>
              <a:spcPct val="35000"/>
            </a:spcAft>
            <a:buNone/>
          </a:pPr>
          <a:r>
            <a:rPr lang="en-US" sz="3600" kern="1200" dirty="0">
              <a:latin typeface="Times New Roman" panose="02020603050405020304" pitchFamily="18" charset="0"/>
              <a:cs typeface="Times New Roman" panose="02020603050405020304" pitchFamily="18" charset="0"/>
            </a:rPr>
            <a:t>Syntax to create constraints using CREATE TABLE statement at the time of creating the table. </a:t>
          </a:r>
          <a:endParaRPr lang="en-IN" sz="3600" kern="1200" dirty="0">
            <a:latin typeface="Times New Roman" panose="02020603050405020304" pitchFamily="18" charset="0"/>
            <a:cs typeface="Times New Roman" panose="02020603050405020304" pitchFamily="18" charset="0"/>
          </a:endParaRPr>
        </a:p>
      </dsp:txBody>
      <dsp:txXfrm>
        <a:off x="163376" y="289441"/>
        <a:ext cx="3689904" cy="3020016"/>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B828-780B-7944-9D50-AD202C502D35}">
      <dsp:nvSpPr>
        <dsp:cNvPr id="0" name=""/>
        <dsp:cNvSpPr/>
      </dsp:nvSpPr>
      <dsp:spPr>
        <a:xfrm>
          <a:off x="0" y="5627"/>
          <a:ext cx="11674367" cy="8874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US" sz="3700" kern="1200"/>
            <a:t>How to specify constraints? </a:t>
          </a:r>
          <a:endParaRPr lang="en-IN" sz="3700" kern="1200"/>
        </a:p>
      </dsp:txBody>
      <dsp:txXfrm>
        <a:off x="43321" y="48948"/>
        <a:ext cx="11587725" cy="800803"/>
      </dsp:txXfrm>
    </dsp:sp>
    <dsp:sp modelId="{FE38D916-6737-8E4A-B4F5-A1405C97A268}">
      <dsp:nvSpPr>
        <dsp:cNvPr id="0" name=""/>
        <dsp:cNvSpPr/>
      </dsp:nvSpPr>
      <dsp:spPr>
        <a:xfrm>
          <a:off x="0" y="893072"/>
          <a:ext cx="11674367" cy="12062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0661" tIns="46990" rIns="263144" bIns="46990" numCol="1" spcCol="1270" anchor="t" anchorCtr="0">
          <a:noAutofit/>
        </a:bodyPr>
        <a:lstStyle/>
        <a:p>
          <a:pPr marL="285750" lvl="1" indent="-285750" algn="just" defTabSz="1289050">
            <a:lnSpc>
              <a:spcPct val="90000"/>
            </a:lnSpc>
            <a:spcBef>
              <a:spcPct val="0"/>
            </a:spcBef>
            <a:spcAft>
              <a:spcPct val="20000"/>
            </a:spcAft>
            <a:buChar char="•"/>
          </a:pPr>
          <a:r>
            <a:rPr lang="en-US" sz="2900" kern="1200" dirty="0">
              <a:latin typeface="Times New Roman" panose="02020603050405020304" pitchFamily="18" charset="0"/>
              <a:cs typeface="Times New Roman" panose="02020603050405020304" pitchFamily="18" charset="0"/>
            </a:rPr>
            <a:t>We can specify constraints at the time of creating the table using CREATE TABLE statement. We can also specify the constraints after creating a table using ALTER TABLE statement. </a:t>
          </a:r>
          <a:endParaRPr lang="en-IN" sz="2900" kern="1200" dirty="0">
            <a:latin typeface="Times New Roman" panose="02020603050405020304" pitchFamily="18" charset="0"/>
            <a:cs typeface="Times New Roman" panose="02020603050405020304" pitchFamily="18" charset="0"/>
          </a:endParaRPr>
        </a:p>
      </dsp:txBody>
      <dsp:txXfrm>
        <a:off x="0" y="893072"/>
        <a:ext cx="11674367" cy="1206292"/>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5B1D31-57F3-714E-894C-4CCF739346B8}">
      <dsp:nvSpPr>
        <dsp:cNvPr id="0" name=""/>
        <dsp:cNvSpPr/>
      </dsp:nvSpPr>
      <dsp:spPr>
        <a:xfrm>
          <a:off x="0" y="264137"/>
          <a:ext cx="4016656" cy="3118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just" defTabSz="1600200">
            <a:lnSpc>
              <a:spcPct val="90000"/>
            </a:lnSpc>
            <a:spcBef>
              <a:spcPct val="0"/>
            </a:spcBef>
            <a:spcAft>
              <a:spcPct val="35000"/>
            </a:spcAft>
            <a:buNone/>
          </a:pPr>
          <a:r>
            <a:rPr lang="en-IN" sz="3600" b="0" i="0" kern="1200"/>
            <a:t>Example, creates a table Student with fields ID and NAME as NOT NULL. </a:t>
          </a:r>
          <a:endParaRPr lang="en-IN" sz="3600" kern="1200" dirty="0">
            <a:latin typeface="Times New Roman" panose="02020603050405020304" pitchFamily="18" charset="0"/>
            <a:cs typeface="Times New Roman" panose="02020603050405020304" pitchFamily="18" charset="0"/>
          </a:endParaRPr>
        </a:p>
      </dsp:txBody>
      <dsp:txXfrm>
        <a:off x="152237" y="416374"/>
        <a:ext cx="3712182" cy="2814106"/>
      </dsp:txXfrm>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B828-780B-7944-9D50-AD202C502D35}">
      <dsp:nvSpPr>
        <dsp:cNvPr id="0" name=""/>
        <dsp:cNvSpPr/>
      </dsp:nvSpPr>
      <dsp:spPr>
        <a:xfrm>
          <a:off x="0" y="5181"/>
          <a:ext cx="11674367" cy="7915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NOT NULL</a:t>
          </a:r>
          <a:endParaRPr lang="en-IN" sz="3300" kern="1200" dirty="0"/>
        </a:p>
      </dsp:txBody>
      <dsp:txXfrm>
        <a:off x="38638" y="43819"/>
        <a:ext cx="11597091" cy="714229"/>
      </dsp:txXfrm>
    </dsp:sp>
    <dsp:sp modelId="{FE38D916-6737-8E4A-B4F5-A1405C97A268}">
      <dsp:nvSpPr>
        <dsp:cNvPr id="0" name=""/>
        <dsp:cNvSpPr/>
      </dsp:nvSpPr>
      <dsp:spPr>
        <a:xfrm>
          <a:off x="0" y="796687"/>
          <a:ext cx="11674367" cy="15028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0661" tIns="41910" rIns="234696" bIns="41910" numCol="1" spcCol="1270" anchor="t" anchorCtr="0">
          <a:noAutofit/>
        </a:bodyPr>
        <a:lstStyle/>
        <a:p>
          <a:pPr marL="228600" lvl="1" indent="-228600" algn="just" defTabSz="1155700">
            <a:lnSpc>
              <a:spcPct val="90000"/>
            </a:lnSpc>
            <a:spcBef>
              <a:spcPct val="0"/>
            </a:spcBef>
            <a:spcAft>
              <a:spcPct val="20000"/>
            </a:spcAft>
            <a:buChar char="•"/>
          </a:pPr>
          <a:r>
            <a:rPr lang="en-IN" sz="2600" b="0" i="0" kern="1200" dirty="0">
              <a:latin typeface="Times New Roman" panose="02020603050405020304" pitchFamily="18" charset="0"/>
              <a:cs typeface="Times New Roman" panose="02020603050405020304" pitchFamily="18" charset="0"/>
            </a:rPr>
            <a:t>Its field will never accept null value. That is, it will be not allowed to insert a new row in the table without specifying any value to this field.</a:t>
          </a:r>
          <a:endParaRPr lang="en-IN" sz="2600" kern="1200" dirty="0">
            <a:latin typeface="Times New Roman" panose="02020603050405020304" pitchFamily="18" charset="0"/>
            <a:cs typeface="Times New Roman" panose="02020603050405020304" pitchFamily="18" charset="0"/>
          </a:endParaRPr>
        </a:p>
        <a:p>
          <a:pPr marL="228600" lvl="1" indent="-228600" algn="just" defTabSz="1155700">
            <a:lnSpc>
              <a:spcPct val="90000"/>
            </a:lnSpc>
            <a:spcBef>
              <a:spcPct val="0"/>
            </a:spcBef>
            <a:spcAft>
              <a:spcPct val="20000"/>
            </a:spcAft>
            <a:buChar char="•"/>
          </a:pPr>
          <a:r>
            <a:rPr lang="en-IN" sz="2600" b="0" i="0" kern="1200" dirty="0">
              <a:latin typeface="Times New Roman" panose="02020603050405020304" pitchFamily="18" charset="0"/>
              <a:cs typeface="Times New Roman" panose="02020603050405020304" pitchFamily="18" charset="0"/>
            </a:rPr>
            <a:t>User will be bound to specify values for these two fields every time he/she wish to insert a new row. </a:t>
          </a:r>
          <a:endParaRPr lang="en-IN" sz="2600" kern="1200" dirty="0">
            <a:latin typeface="Times New Roman" panose="02020603050405020304" pitchFamily="18" charset="0"/>
            <a:cs typeface="Times New Roman" panose="02020603050405020304" pitchFamily="18" charset="0"/>
          </a:endParaRPr>
        </a:p>
      </dsp:txBody>
      <dsp:txXfrm>
        <a:off x="0" y="796687"/>
        <a:ext cx="11674367" cy="150282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A9017D-A5EF-DF41-89F2-90C1BCA3500A}">
      <dsp:nvSpPr>
        <dsp:cNvPr id="0" name=""/>
        <dsp:cNvSpPr/>
      </dsp:nvSpPr>
      <dsp:spPr>
        <a:xfrm>
          <a:off x="0" y="3088"/>
          <a:ext cx="11655137" cy="560594"/>
        </a:xfrm>
        <a:prstGeom prst="roundRect">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just" defTabSz="1244600">
            <a:lnSpc>
              <a:spcPct val="90000"/>
            </a:lnSpc>
            <a:spcBef>
              <a:spcPct val="0"/>
            </a:spcBef>
            <a:spcAft>
              <a:spcPct val="35000"/>
            </a:spcAft>
            <a:buNone/>
          </a:pPr>
          <a:r>
            <a:rPr lang="en-IN" sz="2800" b="1" i="0" kern="1200" dirty="0">
              <a:latin typeface="Times New Roman" panose="02020603050405020304" pitchFamily="18" charset="0"/>
              <a:cs typeface="Times New Roman" panose="02020603050405020304" pitchFamily="18" charset="0"/>
            </a:rPr>
            <a:t>Inheritance</a:t>
          </a:r>
          <a:endParaRPr lang="en-GB" sz="2800" b="1" kern="1200" dirty="0">
            <a:latin typeface="Times New Roman" panose="02020603050405020304" pitchFamily="18" charset="0"/>
            <a:cs typeface="Times New Roman" panose="02020603050405020304" pitchFamily="18" charset="0"/>
          </a:endParaRPr>
        </a:p>
      </dsp:txBody>
      <dsp:txXfrm>
        <a:off x="27366" y="30454"/>
        <a:ext cx="11600405" cy="505862"/>
      </dsp:txXfrm>
    </dsp:sp>
    <dsp:sp modelId="{E727558E-8245-C84E-AD46-BECAC644A186}">
      <dsp:nvSpPr>
        <dsp:cNvPr id="0" name=""/>
        <dsp:cNvSpPr/>
      </dsp:nvSpPr>
      <dsp:spPr>
        <a:xfrm>
          <a:off x="0" y="563683"/>
          <a:ext cx="11655137" cy="23378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0051" tIns="35560" rIns="199136" bIns="35560" numCol="1" spcCol="1270" anchor="t" anchorCtr="0">
          <a:noAutofit/>
        </a:bodyPr>
        <a:lstStyle/>
        <a:p>
          <a:pPr marL="285750" lvl="1" indent="-285750" algn="just" defTabSz="1244600">
            <a:lnSpc>
              <a:spcPct val="90000"/>
            </a:lnSpc>
            <a:spcBef>
              <a:spcPct val="0"/>
            </a:spcBef>
            <a:spcAft>
              <a:spcPct val="20000"/>
            </a:spcAft>
            <a:buChar char="•"/>
          </a:pPr>
          <a:r>
            <a:rPr lang="en-IN" sz="2800" b="0" i="0" kern="1200" dirty="0">
              <a:latin typeface="Times New Roman" panose="02020603050405020304" pitchFamily="18" charset="0"/>
              <a:cs typeface="Times New Roman" panose="02020603050405020304" pitchFamily="18" charset="0"/>
            </a:rPr>
            <a:t>Enables objects to acquire some of the attributes or properties of another object. For example, parent class called "car," a child class called "Chevrolet," and an object called "Camaro."</a:t>
          </a:r>
          <a:endParaRPr lang="en-GB" sz="2800" kern="1200" dirty="0">
            <a:latin typeface="Times New Roman" panose="02020603050405020304" pitchFamily="18" charset="0"/>
            <a:cs typeface="Times New Roman" panose="02020603050405020304" pitchFamily="18" charset="0"/>
          </a:endParaRPr>
        </a:p>
        <a:p>
          <a:pPr marL="285750" lvl="1" indent="-285750" algn="just" defTabSz="1244600">
            <a:lnSpc>
              <a:spcPct val="90000"/>
            </a:lnSpc>
            <a:spcBef>
              <a:spcPct val="0"/>
            </a:spcBef>
            <a:spcAft>
              <a:spcPct val="20000"/>
            </a:spcAft>
            <a:buChar char="•"/>
          </a:pPr>
          <a:r>
            <a:rPr lang="en-IN" sz="2800" b="0" i="0" kern="1200" dirty="0">
              <a:latin typeface="Times New Roman" panose="02020603050405020304" pitchFamily="18" charset="0"/>
              <a:cs typeface="Times New Roman" panose="02020603050405020304" pitchFamily="18" charset="0"/>
            </a:rPr>
            <a:t>Using inheritance, create object "Impala," by taking the fields and methods from object "Camaro" and then further customizing "Impala" through additional attributes or methods. Inheritance represents significant time savings while helping to reduce errors in object creation.</a:t>
          </a:r>
          <a:endParaRPr lang="en-GB" sz="2800" kern="1200" dirty="0">
            <a:latin typeface="Times New Roman" panose="02020603050405020304" pitchFamily="18" charset="0"/>
            <a:cs typeface="Times New Roman" panose="02020603050405020304" pitchFamily="18" charset="0"/>
          </a:endParaRPr>
        </a:p>
      </dsp:txBody>
      <dsp:txXfrm>
        <a:off x="0" y="563683"/>
        <a:ext cx="11655137" cy="2337865"/>
      </dsp:txXfrm>
    </dsp:sp>
    <dsp:sp modelId="{200E0B00-C474-DD45-9176-61644E2D99A6}">
      <dsp:nvSpPr>
        <dsp:cNvPr id="0" name=""/>
        <dsp:cNvSpPr/>
      </dsp:nvSpPr>
      <dsp:spPr>
        <a:xfrm>
          <a:off x="0" y="2901549"/>
          <a:ext cx="11655137" cy="560594"/>
        </a:xfrm>
        <a:prstGeom prst="roundRect">
          <a:avLst/>
        </a:prstGeom>
        <a:gradFill rotWithShape="0">
          <a:gsLst>
            <a:gs pos="0">
              <a:schemeClr val="accent5">
                <a:hueOff val="-6758543"/>
                <a:satOff val="-17419"/>
                <a:lumOff val="-11765"/>
                <a:alphaOff val="0"/>
                <a:lumMod val="110000"/>
                <a:satMod val="105000"/>
                <a:tint val="67000"/>
              </a:schemeClr>
            </a:gs>
            <a:gs pos="50000">
              <a:schemeClr val="accent5">
                <a:hueOff val="-6758543"/>
                <a:satOff val="-17419"/>
                <a:lumOff val="-11765"/>
                <a:alphaOff val="0"/>
                <a:lumMod val="105000"/>
                <a:satMod val="103000"/>
                <a:tint val="73000"/>
              </a:schemeClr>
            </a:gs>
            <a:gs pos="100000">
              <a:schemeClr val="accent5">
                <a:hueOff val="-6758543"/>
                <a:satOff val="-17419"/>
                <a:lumOff val="-1176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just" defTabSz="1244600">
            <a:lnSpc>
              <a:spcPct val="90000"/>
            </a:lnSpc>
            <a:spcBef>
              <a:spcPct val="0"/>
            </a:spcBef>
            <a:spcAft>
              <a:spcPct val="35000"/>
            </a:spcAft>
            <a:buNone/>
          </a:pPr>
          <a:r>
            <a:rPr lang="en-IN" sz="2800" b="1" i="0" kern="1200" dirty="0">
              <a:latin typeface="Times New Roman" panose="02020603050405020304" pitchFamily="18" charset="0"/>
              <a:cs typeface="Times New Roman" panose="02020603050405020304" pitchFamily="18" charset="0"/>
            </a:rPr>
            <a:t>Polymorphism</a:t>
          </a:r>
          <a:endParaRPr lang="en-GB" sz="2800" b="1" kern="1200" dirty="0">
            <a:latin typeface="Times New Roman" panose="02020603050405020304" pitchFamily="18" charset="0"/>
            <a:cs typeface="Times New Roman" panose="02020603050405020304" pitchFamily="18" charset="0"/>
          </a:endParaRPr>
        </a:p>
      </dsp:txBody>
      <dsp:txXfrm>
        <a:off x="27366" y="2928915"/>
        <a:ext cx="11600405" cy="505862"/>
      </dsp:txXfrm>
    </dsp:sp>
    <dsp:sp modelId="{AB8B4540-4408-1249-A36E-2EAEAA094682}">
      <dsp:nvSpPr>
        <dsp:cNvPr id="0" name=""/>
        <dsp:cNvSpPr/>
      </dsp:nvSpPr>
      <dsp:spPr>
        <a:xfrm>
          <a:off x="0" y="3462144"/>
          <a:ext cx="11655137" cy="20544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0051" tIns="35560" rIns="199136" bIns="35560" numCol="1" spcCol="1270" anchor="t" anchorCtr="0">
          <a:noAutofit/>
        </a:bodyPr>
        <a:lstStyle/>
        <a:p>
          <a:pPr marL="285750" lvl="1" indent="-285750" algn="just" defTabSz="1244600">
            <a:lnSpc>
              <a:spcPct val="90000"/>
            </a:lnSpc>
            <a:spcBef>
              <a:spcPct val="0"/>
            </a:spcBef>
            <a:spcAft>
              <a:spcPct val="20000"/>
            </a:spcAft>
            <a:buChar char="•"/>
          </a:pPr>
          <a:r>
            <a:rPr lang="en-IN" sz="2800" b="0" i="0" kern="1200" dirty="0">
              <a:latin typeface="Times New Roman" panose="02020603050405020304" pitchFamily="18" charset="0"/>
              <a:cs typeface="Times New Roman" panose="02020603050405020304" pitchFamily="18" charset="0"/>
            </a:rPr>
            <a:t>enables a child class to use class attributes like its parent class, while retaining all of its unique methods and attributes. To use a real-world example, assume that we have a parent class of "vehicle" with a child class "car" and want to determine tax deduction qualifications.</a:t>
          </a:r>
          <a:endParaRPr lang="en-GB" sz="2800" kern="1200" dirty="0">
            <a:latin typeface="Times New Roman" panose="02020603050405020304" pitchFamily="18" charset="0"/>
            <a:cs typeface="Times New Roman" panose="02020603050405020304" pitchFamily="18" charset="0"/>
          </a:endParaRPr>
        </a:p>
        <a:p>
          <a:pPr marL="285750" lvl="1" indent="-285750" algn="just" defTabSz="1244600">
            <a:lnSpc>
              <a:spcPct val="90000"/>
            </a:lnSpc>
            <a:spcBef>
              <a:spcPct val="0"/>
            </a:spcBef>
            <a:spcAft>
              <a:spcPct val="20000"/>
            </a:spcAft>
            <a:buChar char="•"/>
          </a:pPr>
          <a:r>
            <a:rPr lang="en-IN" sz="2800" b="0" i="0" kern="1200" dirty="0">
              <a:latin typeface="Times New Roman" panose="02020603050405020304" pitchFamily="18" charset="0"/>
              <a:cs typeface="Times New Roman" panose="02020603050405020304" pitchFamily="18" charset="0"/>
            </a:rPr>
            <a:t>User defined data may identify which vehicles qualify for tax deductions, but those are simply attributes within the data structure of a class. </a:t>
          </a:r>
          <a:endParaRPr lang="en-GB" sz="2800" kern="1200" dirty="0">
            <a:latin typeface="Times New Roman" panose="02020603050405020304" pitchFamily="18" charset="0"/>
            <a:cs typeface="Times New Roman" panose="02020603050405020304" pitchFamily="18" charset="0"/>
          </a:endParaRPr>
        </a:p>
      </dsp:txBody>
      <dsp:txXfrm>
        <a:off x="0" y="3462144"/>
        <a:ext cx="11655137" cy="2054488"/>
      </dsp:txXfrm>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5B1D31-57F3-714E-894C-4CCF739346B8}">
      <dsp:nvSpPr>
        <dsp:cNvPr id="0" name=""/>
        <dsp:cNvSpPr/>
      </dsp:nvSpPr>
      <dsp:spPr>
        <a:xfrm>
          <a:off x="0" y="1352221"/>
          <a:ext cx="4400070" cy="10516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just" defTabSz="1600200">
            <a:lnSpc>
              <a:spcPct val="90000"/>
            </a:lnSpc>
            <a:spcBef>
              <a:spcPct val="0"/>
            </a:spcBef>
            <a:spcAft>
              <a:spcPct val="35000"/>
            </a:spcAft>
            <a:buNone/>
          </a:pPr>
          <a:r>
            <a:rPr lang="en-IN" sz="3600" b="0" i="0" kern="1200" dirty="0">
              <a:latin typeface="Times New Roman" panose="02020603050405020304" pitchFamily="18" charset="0"/>
              <a:cs typeface="Times New Roman" panose="02020603050405020304" pitchFamily="18" charset="0"/>
            </a:rPr>
            <a:t>Example, creates a table Student with fields ID and NAME as UNIQUE, </a:t>
          </a:r>
          <a:r>
            <a:rPr lang="en-GB" sz="3600" b="0" i="0" kern="1200" dirty="0" err="1">
              <a:latin typeface="Times New Roman" panose="02020603050405020304" pitchFamily="18" charset="0"/>
              <a:cs typeface="Times New Roman" panose="02020603050405020304" pitchFamily="18" charset="0"/>
            </a:rPr>
            <a:t>i.e</a:t>
          </a:r>
          <a:r>
            <a:rPr lang="en-GB" sz="3600" b="0" i="0" kern="1200" dirty="0">
              <a:latin typeface="Times New Roman" panose="02020603050405020304" pitchFamily="18" charset="0"/>
              <a:cs typeface="Times New Roman" panose="02020603050405020304" pitchFamily="18" charset="0"/>
            </a:rPr>
            <a:t>, no two students can have the same ID</a:t>
          </a:r>
          <a:endParaRPr lang="en-IN" sz="3600" kern="1200" dirty="0">
            <a:latin typeface="Times New Roman" panose="02020603050405020304" pitchFamily="18" charset="0"/>
            <a:cs typeface="Times New Roman" panose="02020603050405020304" pitchFamily="18" charset="0"/>
          </a:endParaRPr>
        </a:p>
      </dsp:txBody>
      <dsp:txXfrm>
        <a:off x="51336" y="1403557"/>
        <a:ext cx="4297398" cy="948951"/>
      </dsp:txXfrm>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B828-780B-7944-9D50-AD202C502D35}">
      <dsp:nvSpPr>
        <dsp:cNvPr id="0" name=""/>
        <dsp:cNvSpPr/>
      </dsp:nvSpPr>
      <dsp:spPr>
        <a:xfrm>
          <a:off x="0" y="19604"/>
          <a:ext cx="11674367"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kern="1200" dirty="0"/>
            <a:t>UNIQUE</a:t>
          </a:r>
          <a:endParaRPr lang="en-IN" sz="2800" kern="1200" dirty="0"/>
        </a:p>
      </dsp:txBody>
      <dsp:txXfrm>
        <a:off x="32784" y="52388"/>
        <a:ext cx="11608799" cy="606012"/>
      </dsp:txXfrm>
    </dsp:sp>
    <dsp:sp modelId="{FE38D916-6737-8E4A-B4F5-A1405C97A268}">
      <dsp:nvSpPr>
        <dsp:cNvPr id="0" name=""/>
        <dsp:cNvSpPr/>
      </dsp:nvSpPr>
      <dsp:spPr>
        <a:xfrm>
          <a:off x="0" y="691184"/>
          <a:ext cx="11674367" cy="1593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0661" tIns="35560" rIns="199136" bIns="35560" numCol="1" spcCol="1270" anchor="t" anchorCtr="0">
          <a:noAutofit/>
        </a:bodyPr>
        <a:lstStyle/>
        <a:p>
          <a:pPr marL="228600" lvl="1" indent="-228600" algn="just" defTabSz="977900">
            <a:lnSpc>
              <a:spcPct val="90000"/>
            </a:lnSpc>
            <a:spcBef>
              <a:spcPct val="0"/>
            </a:spcBef>
            <a:spcAft>
              <a:spcPct val="20000"/>
            </a:spcAft>
            <a:buChar char="•"/>
          </a:pPr>
          <a:r>
            <a:rPr lang="en-GB" sz="2200" b="0" i="0" kern="1200" dirty="0">
              <a:latin typeface="Times New Roman" panose="02020603050405020304" pitchFamily="18" charset="0"/>
              <a:cs typeface="Times New Roman" panose="02020603050405020304" pitchFamily="18" charset="0"/>
            </a:rPr>
            <a:t>Uniquely identify each row in the table. i.e. for a particular column, all the rows should have unique values.</a:t>
          </a:r>
          <a:endParaRPr lang="en-IN" sz="2200" kern="1200" dirty="0">
            <a:latin typeface="Times New Roman" panose="02020603050405020304" pitchFamily="18" charset="0"/>
            <a:cs typeface="Times New Roman" panose="02020603050405020304" pitchFamily="18" charset="0"/>
          </a:endParaRPr>
        </a:p>
        <a:p>
          <a:pPr marL="228600" lvl="1" indent="-228600" algn="just" defTabSz="977900">
            <a:lnSpc>
              <a:spcPct val="90000"/>
            </a:lnSpc>
            <a:spcBef>
              <a:spcPct val="0"/>
            </a:spcBef>
            <a:spcAft>
              <a:spcPct val="20000"/>
            </a:spcAft>
            <a:buChar char="•"/>
          </a:pPr>
          <a:r>
            <a:rPr lang="en-GB" sz="2200" kern="1200" dirty="0">
              <a:latin typeface="Times New Roman" panose="02020603050405020304" pitchFamily="18" charset="0"/>
              <a:cs typeface="Times New Roman" panose="02020603050405020304" pitchFamily="18" charset="0"/>
            </a:rPr>
            <a:t>It enforces a column or set of columns to have unique values. If a column has a UNIQUE constraint, it means that column cannot have duplicate values in a table.</a:t>
          </a:r>
          <a:endParaRPr lang="en-IN" sz="2200" kern="1200" dirty="0">
            <a:latin typeface="Times New Roman" panose="02020603050405020304" pitchFamily="18" charset="0"/>
            <a:cs typeface="Times New Roman" panose="02020603050405020304" pitchFamily="18" charset="0"/>
          </a:endParaRPr>
        </a:p>
        <a:p>
          <a:pPr marL="228600" lvl="1" indent="-228600" algn="just" defTabSz="977900">
            <a:lnSpc>
              <a:spcPct val="90000"/>
            </a:lnSpc>
            <a:spcBef>
              <a:spcPct val="0"/>
            </a:spcBef>
            <a:spcAft>
              <a:spcPct val="20000"/>
            </a:spcAft>
            <a:buChar char="•"/>
          </a:pPr>
          <a:r>
            <a:rPr lang="en-GB" sz="2200" kern="1200" dirty="0">
              <a:latin typeface="Times New Roman" panose="02020603050405020304" pitchFamily="18" charset="0"/>
              <a:cs typeface="Times New Roman" panose="02020603050405020304" pitchFamily="18" charset="0"/>
            </a:rPr>
            <a:t>More than one UNIQUE columns in a table is allowed. </a:t>
          </a:r>
          <a:endParaRPr lang="en-IN" sz="2200" kern="1200" dirty="0">
            <a:latin typeface="Times New Roman" panose="02020603050405020304" pitchFamily="18" charset="0"/>
            <a:cs typeface="Times New Roman" panose="02020603050405020304" pitchFamily="18" charset="0"/>
          </a:endParaRPr>
        </a:p>
      </dsp:txBody>
      <dsp:txXfrm>
        <a:off x="0" y="691184"/>
        <a:ext cx="11674367" cy="1593900"/>
      </dsp:txXfrm>
    </dsp:sp>
  </dsp:spTree>
</dsp:drawing>
</file>

<file path=ppt/diagrams/drawing5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5B1D31-57F3-714E-894C-4CCF739346B8}">
      <dsp:nvSpPr>
        <dsp:cNvPr id="0" name=""/>
        <dsp:cNvSpPr/>
      </dsp:nvSpPr>
      <dsp:spPr>
        <a:xfrm>
          <a:off x="0" y="361330"/>
          <a:ext cx="4400070" cy="3118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just" defTabSz="1600200">
            <a:lnSpc>
              <a:spcPct val="90000"/>
            </a:lnSpc>
            <a:spcBef>
              <a:spcPct val="0"/>
            </a:spcBef>
            <a:spcAft>
              <a:spcPct val="35000"/>
            </a:spcAft>
            <a:buNone/>
          </a:pPr>
          <a:r>
            <a:rPr lang="en-IN" sz="3600" b="0" i="0" kern="1200" dirty="0">
              <a:latin typeface="Times New Roman" panose="02020603050405020304" pitchFamily="18" charset="0"/>
              <a:cs typeface="Times New Roman" panose="02020603050405020304" pitchFamily="18" charset="0"/>
            </a:rPr>
            <a:t>Example, </a:t>
          </a:r>
          <a:r>
            <a:rPr lang="en-IN" sz="3600" b="0" i="0" kern="1200" dirty="0"/>
            <a:t>create a table named Student and specifies the field ID as primary key. </a:t>
          </a:r>
          <a:endParaRPr lang="en-IN" sz="3600" kern="1200" dirty="0">
            <a:latin typeface="Times New Roman" panose="02020603050405020304" pitchFamily="18" charset="0"/>
            <a:cs typeface="Times New Roman" panose="02020603050405020304" pitchFamily="18" charset="0"/>
          </a:endParaRPr>
        </a:p>
      </dsp:txBody>
      <dsp:txXfrm>
        <a:off x="152237" y="513567"/>
        <a:ext cx="4095596" cy="2814106"/>
      </dsp:txXfrm>
    </dsp:sp>
  </dsp:spTree>
</dsp:drawing>
</file>

<file path=ppt/diagrams/drawing5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B828-780B-7944-9D50-AD202C502D35}">
      <dsp:nvSpPr>
        <dsp:cNvPr id="0" name=""/>
        <dsp:cNvSpPr/>
      </dsp:nvSpPr>
      <dsp:spPr>
        <a:xfrm>
          <a:off x="0" y="9427"/>
          <a:ext cx="11674367" cy="61600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b="1" kern="1200" dirty="0">
              <a:latin typeface="Times New Roman" panose="02020603050405020304" pitchFamily="18" charset="0"/>
              <a:cs typeface="Times New Roman" panose="02020603050405020304" pitchFamily="18" charset="0"/>
            </a:rPr>
            <a:t>PRIMARY KEY</a:t>
          </a:r>
          <a:endParaRPr lang="en-IN" sz="2700" b="1" kern="1200" dirty="0">
            <a:latin typeface="Times New Roman" panose="02020603050405020304" pitchFamily="18" charset="0"/>
            <a:cs typeface="Times New Roman" panose="02020603050405020304" pitchFamily="18" charset="0"/>
          </a:endParaRPr>
        </a:p>
      </dsp:txBody>
      <dsp:txXfrm>
        <a:off x="30071" y="39498"/>
        <a:ext cx="11614225" cy="555862"/>
      </dsp:txXfrm>
    </dsp:sp>
    <dsp:sp modelId="{BE1DDDD8-449C-C94C-B6EF-EB42AC5EE61D}">
      <dsp:nvSpPr>
        <dsp:cNvPr id="0" name=""/>
        <dsp:cNvSpPr/>
      </dsp:nvSpPr>
      <dsp:spPr>
        <a:xfrm>
          <a:off x="0" y="625432"/>
          <a:ext cx="11674367" cy="19002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0661"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IN" sz="2100" b="0" i="0" kern="1200" dirty="0">
              <a:latin typeface="Times New Roman" panose="02020603050405020304" pitchFamily="18" charset="0"/>
              <a:cs typeface="Times New Roman" panose="02020603050405020304" pitchFamily="18" charset="0"/>
            </a:rPr>
            <a:t>Uniquely identifies each row in the table.</a:t>
          </a:r>
          <a:endParaRPr lang="en-IN" sz="2100" kern="1200" dirty="0">
            <a:latin typeface="Times New Roman" panose="02020603050405020304" pitchFamily="18" charset="0"/>
            <a:cs typeface="Times New Roman" panose="02020603050405020304" pitchFamily="18" charset="0"/>
          </a:endParaRPr>
        </a:p>
        <a:p>
          <a:pPr marL="228600" lvl="1" indent="-228600" algn="just" defTabSz="933450">
            <a:lnSpc>
              <a:spcPct val="90000"/>
            </a:lnSpc>
            <a:spcBef>
              <a:spcPct val="0"/>
            </a:spcBef>
            <a:spcAft>
              <a:spcPct val="20000"/>
            </a:spcAft>
            <a:buChar char="•"/>
          </a:pPr>
          <a:r>
            <a:rPr lang="en-IN" sz="2100" b="0" i="0" kern="1200" dirty="0">
              <a:latin typeface="Times New Roman" panose="02020603050405020304" pitchFamily="18" charset="0"/>
              <a:cs typeface="Times New Roman" panose="02020603050405020304" pitchFamily="18" charset="0"/>
            </a:rPr>
            <a:t>Field will not be able to contain NULL values as well as all the rows should have unique values for this field.</a:t>
          </a:r>
          <a:endParaRPr lang="en-IN" sz="2100" kern="1200" dirty="0">
            <a:latin typeface="Times New Roman" panose="02020603050405020304" pitchFamily="18" charset="0"/>
            <a:cs typeface="Times New Roman" panose="02020603050405020304" pitchFamily="18" charset="0"/>
          </a:endParaRPr>
        </a:p>
        <a:p>
          <a:pPr marL="228600" lvl="1" indent="-228600" algn="just" defTabSz="933450">
            <a:lnSpc>
              <a:spcPct val="90000"/>
            </a:lnSpc>
            <a:spcBef>
              <a:spcPct val="0"/>
            </a:spcBef>
            <a:spcAft>
              <a:spcPct val="20000"/>
            </a:spcAft>
            <a:buChar char="•"/>
          </a:pPr>
          <a:r>
            <a:rPr lang="en-GB" sz="2100" b="0" i="0" kern="1200" dirty="0">
              <a:latin typeface="Times New Roman" panose="02020603050405020304" pitchFamily="18" charset="0"/>
              <a:cs typeface="Times New Roman" panose="02020603050405020304" pitchFamily="18" charset="0"/>
            </a:rPr>
            <a:t>combination of NOT NULL and UNIQUE constraints</a:t>
          </a:r>
          <a:r>
            <a:rPr lang="en-IN" sz="2100" b="0" i="0" kern="1200" dirty="0">
              <a:latin typeface="Times New Roman" panose="02020603050405020304" pitchFamily="18" charset="0"/>
              <a:cs typeface="Times New Roman" panose="02020603050405020304" pitchFamily="18" charset="0"/>
            </a:rPr>
            <a:t>this field.</a:t>
          </a:r>
          <a:endParaRPr lang="en-IN" sz="2100" kern="1200" dirty="0">
            <a:latin typeface="Times New Roman" panose="02020603050405020304" pitchFamily="18" charset="0"/>
            <a:cs typeface="Times New Roman" panose="02020603050405020304" pitchFamily="18" charset="0"/>
          </a:endParaRPr>
        </a:p>
        <a:p>
          <a:pPr marL="228600" lvl="1" indent="-228600" algn="just" defTabSz="933450">
            <a:lnSpc>
              <a:spcPct val="90000"/>
            </a:lnSpc>
            <a:spcBef>
              <a:spcPct val="0"/>
            </a:spcBef>
            <a:spcAft>
              <a:spcPct val="20000"/>
            </a:spcAft>
            <a:buChar char="•"/>
          </a:pPr>
          <a:r>
            <a:rPr lang="en-IN" sz="2100" b="0" i="0" kern="1200" dirty="0">
              <a:latin typeface="Times New Roman" panose="02020603050405020304" pitchFamily="18" charset="0"/>
              <a:cs typeface="Times New Roman" panose="02020603050405020304" pitchFamily="18" charset="0"/>
            </a:rPr>
            <a:t>A table can have only one field as primary key</a:t>
          </a:r>
          <a:endParaRPr lang="en-IN" sz="2100" kern="1200" dirty="0">
            <a:latin typeface="Times New Roman" panose="02020603050405020304" pitchFamily="18" charset="0"/>
            <a:cs typeface="Times New Roman" panose="02020603050405020304" pitchFamily="18" charset="0"/>
          </a:endParaRPr>
        </a:p>
        <a:p>
          <a:pPr marL="228600" lvl="1" indent="-228600" algn="just" defTabSz="933450">
            <a:lnSpc>
              <a:spcPct val="90000"/>
            </a:lnSpc>
            <a:spcBef>
              <a:spcPct val="0"/>
            </a:spcBef>
            <a:spcAft>
              <a:spcPct val="20000"/>
            </a:spcAft>
            <a:buChar char="•"/>
          </a:pPr>
          <a:endParaRPr lang="en-IN" sz="2100" kern="1200" dirty="0">
            <a:latin typeface="Times New Roman" panose="02020603050405020304" pitchFamily="18" charset="0"/>
            <a:cs typeface="Times New Roman" panose="02020603050405020304" pitchFamily="18" charset="0"/>
          </a:endParaRPr>
        </a:p>
      </dsp:txBody>
      <dsp:txXfrm>
        <a:off x="0" y="625432"/>
        <a:ext cx="11674367" cy="1900260"/>
      </dsp:txXfrm>
    </dsp:sp>
  </dsp:spTree>
</dsp:drawing>
</file>

<file path=ppt/diagrams/drawing5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B828-780B-7944-9D50-AD202C502D35}">
      <dsp:nvSpPr>
        <dsp:cNvPr id="0" name=""/>
        <dsp:cNvSpPr/>
      </dsp:nvSpPr>
      <dsp:spPr>
        <a:xfrm>
          <a:off x="0" y="9359"/>
          <a:ext cx="11674367" cy="6844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GB" sz="3000" b="1" kern="1200" dirty="0">
              <a:latin typeface="Times New Roman" panose="02020603050405020304" pitchFamily="18" charset="0"/>
              <a:cs typeface="Times New Roman" panose="02020603050405020304" pitchFamily="18" charset="0"/>
            </a:rPr>
            <a:t>FOREIGN KEY</a:t>
          </a:r>
          <a:endParaRPr lang="en-IN" sz="3000" b="1" kern="1200" dirty="0">
            <a:latin typeface="Times New Roman" panose="02020603050405020304" pitchFamily="18" charset="0"/>
            <a:cs typeface="Times New Roman" panose="02020603050405020304" pitchFamily="18" charset="0"/>
          </a:endParaRPr>
        </a:p>
      </dsp:txBody>
      <dsp:txXfrm>
        <a:off x="33412" y="42771"/>
        <a:ext cx="11607543" cy="617626"/>
      </dsp:txXfrm>
    </dsp:sp>
    <dsp:sp modelId="{BE1DDDD8-449C-C94C-B6EF-EB42AC5EE61D}">
      <dsp:nvSpPr>
        <dsp:cNvPr id="0" name=""/>
        <dsp:cNvSpPr/>
      </dsp:nvSpPr>
      <dsp:spPr>
        <a:xfrm>
          <a:off x="0" y="693809"/>
          <a:ext cx="11674367" cy="1831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0661" tIns="38100" rIns="213360" bIns="38100" numCol="1" spcCol="1270" anchor="t" anchorCtr="0">
          <a:noAutofit/>
        </a:bodyPr>
        <a:lstStyle/>
        <a:p>
          <a:pPr marL="228600" lvl="1" indent="-228600" algn="just" defTabSz="1022350">
            <a:lnSpc>
              <a:spcPct val="90000"/>
            </a:lnSpc>
            <a:spcBef>
              <a:spcPct val="0"/>
            </a:spcBef>
            <a:spcAft>
              <a:spcPct val="20000"/>
            </a:spcAft>
            <a:buChar char="•"/>
          </a:pPr>
          <a:r>
            <a:rPr lang="en-IN" sz="2300" b="0" i="0" kern="1200"/>
            <a:t>Uniquely identifies each row of another table.</a:t>
          </a:r>
          <a:endParaRPr lang="en-IN" sz="2300" kern="1200" dirty="0">
            <a:latin typeface="Times New Roman" panose="02020603050405020304" pitchFamily="18" charset="0"/>
            <a:cs typeface="Times New Roman" panose="02020603050405020304" pitchFamily="18" charset="0"/>
          </a:endParaRPr>
        </a:p>
        <a:p>
          <a:pPr marL="228600" lvl="1" indent="-228600" algn="just" defTabSz="1022350">
            <a:lnSpc>
              <a:spcPct val="90000"/>
            </a:lnSpc>
            <a:spcBef>
              <a:spcPct val="0"/>
            </a:spcBef>
            <a:spcAft>
              <a:spcPct val="20000"/>
            </a:spcAft>
            <a:buChar char="•"/>
          </a:pPr>
          <a:r>
            <a:rPr lang="en-GB" sz="2300" b="0" i="0" kern="1200">
              <a:latin typeface="Times New Roman" panose="02020603050405020304" pitchFamily="18" charset="0"/>
              <a:cs typeface="Times New Roman" panose="02020603050405020304" pitchFamily="18" charset="0"/>
            </a:rPr>
            <a:t>Field points to primary key of another table.</a:t>
          </a:r>
          <a:endParaRPr lang="en-IN" sz="2300" kern="1200" dirty="0">
            <a:latin typeface="Times New Roman" panose="02020603050405020304" pitchFamily="18" charset="0"/>
            <a:cs typeface="Times New Roman" panose="02020603050405020304" pitchFamily="18" charset="0"/>
          </a:endParaRPr>
        </a:p>
        <a:p>
          <a:pPr marL="228600" lvl="1" indent="-228600" algn="just" defTabSz="1022350">
            <a:lnSpc>
              <a:spcPct val="90000"/>
            </a:lnSpc>
            <a:spcBef>
              <a:spcPct val="0"/>
            </a:spcBef>
            <a:spcAft>
              <a:spcPct val="20000"/>
            </a:spcAft>
            <a:buChar char="•"/>
          </a:pPr>
          <a:r>
            <a:rPr lang="en-GB" sz="2300" b="0" i="0" kern="1200">
              <a:latin typeface="Times New Roman" panose="02020603050405020304" pitchFamily="18" charset="0"/>
              <a:cs typeface="Times New Roman" panose="02020603050405020304" pitchFamily="18" charset="0"/>
            </a:rPr>
            <a:t>Creates a kind of link between the tables. </a:t>
          </a:r>
          <a:endParaRPr lang="en-IN" sz="2300" kern="1200" dirty="0">
            <a:latin typeface="Times New Roman" panose="02020603050405020304" pitchFamily="18" charset="0"/>
            <a:cs typeface="Times New Roman" panose="02020603050405020304" pitchFamily="18" charset="0"/>
          </a:endParaRPr>
        </a:p>
        <a:p>
          <a:pPr marL="228600" lvl="1" indent="-228600" algn="just" defTabSz="1022350">
            <a:lnSpc>
              <a:spcPct val="90000"/>
            </a:lnSpc>
            <a:spcBef>
              <a:spcPct val="0"/>
            </a:spcBef>
            <a:spcAft>
              <a:spcPct val="20000"/>
            </a:spcAft>
            <a:buChar char="•"/>
          </a:pPr>
          <a:r>
            <a:rPr lang="en-IN" sz="2300" b="0" i="0" kern="1200">
              <a:latin typeface="Times New Roman" panose="02020603050405020304" pitchFamily="18" charset="0"/>
              <a:cs typeface="Times New Roman" panose="02020603050405020304" pitchFamily="18" charset="0"/>
            </a:rPr>
            <a:t>A table can have only one field as primary key</a:t>
          </a:r>
          <a:endParaRPr lang="en-IN" sz="2300" kern="1200" dirty="0">
            <a:latin typeface="Times New Roman" panose="02020603050405020304" pitchFamily="18" charset="0"/>
            <a:cs typeface="Times New Roman" panose="02020603050405020304" pitchFamily="18" charset="0"/>
          </a:endParaRPr>
        </a:p>
        <a:p>
          <a:pPr marL="228600" lvl="1" indent="-228600" algn="just" defTabSz="1022350">
            <a:lnSpc>
              <a:spcPct val="90000"/>
            </a:lnSpc>
            <a:spcBef>
              <a:spcPct val="0"/>
            </a:spcBef>
            <a:spcAft>
              <a:spcPct val="20000"/>
            </a:spcAft>
            <a:buChar char="•"/>
          </a:pPr>
          <a:endParaRPr lang="en-IN" sz="2300" kern="1200" dirty="0">
            <a:latin typeface="Times New Roman" panose="02020603050405020304" pitchFamily="18" charset="0"/>
            <a:cs typeface="Times New Roman" panose="02020603050405020304" pitchFamily="18" charset="0"/>
          </a:endParaRPr>
        </a:p>
      </dsp:txBody>
      <dsp:txXfrm>
        <a:off x="0" y="693809"/>
        <a:ext cx="11674367" cy="1831950"/>
      </dsp:txXfrm>
    </dsp:sp>
  </dsp:spTree>
</dsp:drawing>
</file>

<file path=ppt/diagrams/drawing5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5B1D31-57F3-714E-894C-4CCF739346B8}">
      <dsp:nvSpPr>
        <dsp:cNvPr id="0" name=""/>
        <dsp:cNvSpPr/>
      </dsp:nvSpPr>
      <dsp:spPr>
        <a:xfrm>
          <a:off x="0" y="250776"/>
          <a:ext cx="4400070" cy="334676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just" defTabSz="1600200">
            <a:lnSpc>
              <a:spcPct val="90000"/>
            </a:lnSpc>
            <a:spcBef>
              <a:spcPct val="0"/>
            </a:spcBef>
            <a:spcAft>
              <a:spcPct val="35000"/>
            </a:spcAft>
            <a:buNone/>
          </a:pPr>
          <a:r>
            <a:rPr lang="en-GB" sz="3600" b="0" i="0" kern="1200" dirty="0">
              <a:latin typeface="Times New Roman" panose="02020603050405020304" pitchFamily="18" charset="0"/>
              <a:cs typeface="Times New Roman" panose="02020603050405020304" pitchFamily="18" charset="0"/>
            </a:rPr>
            <a:t>creates a table Student and specifies the condition for the field AGE as (AGE &gt;= 18 ).</a:t>
          </a:r>
          <a:endParaRPr lang="en-IN" sz="3600" kern="1200" dirty="0">
            <a:latin typeface="Times New Roman" panose="02020603050405020304" pitchFamily="18" charset="0"/>
            <a:cs typeface="Times New Roman" panose="02020603050405020304" pitchFamily="18" charset="0"/>
          </a:endParaRPr>
        </a:p>
      </dsp:txBody>
      <dsp:txXfrm>
        <a:off x="163376" y="414152"/>
        <a:ext cx="4073318" cy="3020016"/>
      </dsp:txXfrm>
    </dsp:sp>
  </dsp:spTree>
</dsp:drawing>
</file>

<file path=ppt/diagrams/drawing5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B828-780B-7944-9D50-AD202C502D35}">
      <dsp:nvSpPr>
        <dsp:cNvPr id="0" name=""/>
        <dsp:cNvSpPr/>
      </dsp:nvSpPr>
      <dsp:spPr>
        <a:xfrm>
          <a:off x="0" y="191069"/>
          <a:ext cx="11674367" cy="61600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b="1" kern="1200" dirty="0">
              <a:latin typeface="Times New Roman" panose="02020603050405020304" pitchFamily="18" charset="0"/>
              <a:cs typeface="Times New Roman" panose="02020603050405020304" pitchFamily="18" charset="0"/>
            </a:rPr>
            <a:t>CHECK</a:t>
          </a:r>
          <a:endParaRPr lang="en-IN" sz="2700" b="1" kern="1200" dirty="0">
            <a:latin typeface="Times New Roman" panose="02020603050405020304" pitchFamily="18" charset="0"/>
            <a:cs typeface="Times New Roman" panose="02020603050405020304" pitchFamily="18" charset="0"/>
          </a:endParaRPr>
        </a:p>
      </dsp:txBody>
      <dsp:txXfrm>
        <a:off x="30071" y="221140"/>
        <a:ext cx="11614225" cy="555862"/>
      </dsp:txXfrm>
    </dsp:sp>
    <dsp:sp modelId="{BE1DDDD8-449C-C94C-B6EF-EB42AC5EE61D}">
      <dsp:nvSpPr>
        <dsp:cNvPr id="0" name=""/>
        <dsp:cNvSpPr/>
      </dsp:nvSpPr>
      <dsp:spPr>
        <a:xfrm>
          <a:off x="0" y="807074"/>
          <a:ext cx="11674367" cy="1536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0661"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GB" sz="2100" kern="1200" dirty="0">
              <a:latin typeface="Times New Roman" panose="02020603050405020304" pitchFamily="18" charset="0"/>
              <a:cs typeface="Times New Roman" panose="02020603050405020304" pitchFamily="18" charset="0"/>
            </a:rPr>
            <a:t>It is used to restrict the value of a column between a range. It performs check on the values, before storing them into the database. Its like condition checking before saving data into a column.
When this constraint is being set on a column, it ensures that the specified column must have the value falling in the specified range.</a:t>
          </a:r>
          <a:endParaRPr lang="en-IN" sz="2100" kern="1200" dirty="0">
            <a:latin typeface="Times New Roman" panose="02020603050405020304" pitchFamily="18" charset="0"/>
            <a:cs typeface="Times New Roman" panose="02020603050405020304" pitchFamily="18" charset="0"/>
          </a:endParaRPr>
        </a:p>
        <a:p>
          <a:pPr marL="228600" lvl="1" indent="-228600" algn="just" defTabSz="933450">
            <a:lnSpc>
              <a:spcPct val="90000"/>
            </a:lnSpc>
            <a:spcBef>
              <a:spcPct val="0"/>
            </a:spcBef>
            <a:spcAft>
              <a:spcPct val="20000"/>
            </a:spcAft>
            <a:buChar char="•"/>
          </a:pPr>
          <a:r>
            <a:rPr lang="en-GB" sz="2100" kern="1200" dirty="0">
              <a:latin typeface="Times New Roman" panose="02020603050405020304" pitchFamily="18" charset="0"/>
              <a:cs typeface="Times New Roman" panose="02020603050405020304" pitchFamily="18" charset="0"/>
            </a:rPr>
            <a:t>User will not be allowed to enter any record in the table with AGE &lt; 18.</a:t>
          </a:r>
          <a:endParaRPr lang="en-IN" sz="2100" kern="1200" dirty="0">
            <a:latin typeface="Times New Roman" panose="02020603050405020304" pitchFamily="18" charset="0"/>
            <a:cs typeface="Times New Roman" panose="02020603050405020304" pitchFamily="18" charset="0"/>
          </a:endParaRPr>
        </a:p>
      </dsp:txBody>
      <dsp:txXfrm>
        <a:off x="0" y="807074"/>
        <a:ext cx="11674367" cy="1536975"/>
      </dsp:txXfrm>
    </dsp:sp>
  </dsp:spTree>
</dsp:drawing>
</file>

<file path=ppt/diagrams/drawing5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5B1D31-57F3-714E-894C-4CCF739346B8}">
      <dsp:nvSpPr>
        <dsp:cNvPr id="0" name=""/>
        <dsp:cNvSpPr/>
      </dsp:nvSpPr>
      <dsp:spPr>
        <a:xfrm>
          <a:off x="0" y="729841"/>
          <a:ext cx="4400070" cy="2357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just" defTabSz="1600200">
            <a:lnSpc>
              <a:spcPct val="90000"/>
            </a:lnSpc>
            <a:spcBef>
              <a:spcPct val="0"/>
            </a:spcBef>
            <a:spcAft>
              <a:spcPct val="35000"/>
            </a:spcAft>
            <a:buNone/>
          </a:pPr>
          <a:r>
            <a:rPr lang="en-GB" sz="3600" b="0" i="0" kern="1200" dirty="0">
              <a:latin typeface="Times New Roman" panose="02020603050405020304" pitchFamily="18" charset="0"/>
              <a:cs typeface="Times New Roman" panose="02020603050405020304" pitchFamily="18" charset="0"/>
            </a:rPr>
            <a:t>Create a table named Student and specify the default value for the field AGE as 18. </a:t>
          </a:r>
          <a:endParaRPr lang="en-IN" sz="3600" kern="1200" dirty="0">
            <a:latin typeface="Times New Roman" panose="02020603050405020304" pitchFamily="18" charset="0"/>
            <a:cs typeface="Times New Roman" panose="02020603050405020304" pitchFamily="18" charset="0"/>
          </a:endParaRPr>
        </a:p>
      </dsp:txBody>
      <dsp:txXfrm>
        <a:off x="115106" y="844947"/>
        <a:ext cx="4169858" cy="2127738"/>
      </dsp:txXfrm>
    </dsp:sp>
  </dsp:spTree>
</dsp:drawing>
</file>

<file path=ppt/diagrams/drawing5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B828-780B-7944-9D50-AD202C502D35}">
      <dsp:nvSpPr>
        <dsp:cNvPr id="0" name=""/>
        <dsp:cNvSpPr/>
      </dsp:nvSpPr>
      <dsp:spPr>
        <a:xfrm>
          <a:off x="0" y="22139"/>
          <a:ext cx="11674367" cy="84415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dirty="0">
              <a:latin typeface="Times New Roman" panose="02020603050405020304" pitchFamily="18" charset="0"/>
              <a:cs typeface="Times New Roman" panose="02020603050405020304" pitchFamily="18" charset="0"/>
            </a:rPr>
            <a:t>DEFAULT</a:t>
          </a:r>
          <a:endParaRPr lang="en-IN" sz="3700" b="1" kern="1200" dirty="0">
            <a:latin typeface="Times New Roman" panose="02020603050405020304" pitchFamily="18" charset="0"/>
            <a:cs typeface="Times New Roman" panose="02020603050405020304" pitchFamily="18" charset="0"/>
          </a:endParaRPr>
        </a:p>
      </dsp:txBody>
      <dsp:txXfrm>
        <a:off x="41208" y="63347"/>
        <a:ext cx="11591951" cy="761739"/>
      </dsp:txXfrm>
    </dsp:sp>
    <dsp:sp modelId="{BE1DDDD8-449C-C94C-B6EF-EB42AC5EE61D}">
      <dsp:nvSpPr>
        <dsp:cNvPr id="0" name=""/>
        <dsp:cNvSpPr/>
      </dsp:nvSpPr>
      <dsp:spPr>
        <a:xfrm>
          <a:off x="0" y="866294"/>
          <a:ext cx="11674367" cy="1646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0661" tIns="46990" rIns="263144" bIns="46990" numCol="1" spcCol="1270" anchor="t" anchorCtr="0">
          <a:noAutofit/>
        </a:bodyPr>
        <a:lstStyle/>
        <a:p>
          <a:pPr marL="285750" lvl="1" indent="-285750" algn="just" defTabSz="1289050">
            <a:lnSpc>
              <a:spcPct val="90000"/>
            </a:lnSpc>
            <a:spcBef>
              <a:spcPct val="0"/>
            </a:spcBef>
            <a:spcAft>
              <a:spcPct val="20000"/>
            </a:spcAft>
            <a:buChar char="•"/>
          </a:pPr>
          <a:r>
            <a:rPr lang="en-GB" sz="2900" kern="1200" dirty="0">
              <a:latin typeface="Times New Roman" panose="02020603050405020304" pitchFamily="18" charset="0"/>
              <a:cs typeface="Times New Roman" panose="02020603050405020304" pitchFamily="18" charset="0"/>
            </a:rPr>
            <a:t>Used to provide a default value for the fields.</a:t>
          </a:r>
          <a:endParaRPr lang="en-IN" sz="2900" kern="1200" dirty="0">
            <a:latin typeface="Times New Roman" panose="02020603050405020304" pitchFamily="18" charset="0"/>
            <a:cs typeface="Times New Roman" panose="02020603050405020304" pitchFamily="18" charset="0"/>
          </a:endParaRPr>
        </a:p>
        <a:p>
          <a:pPr marL="285750" lvl="1" indent="-285750" algn="just" defTabSz="1289050">
            <a:lnSpc>
              <a:spcPct val="90000"/>
            </a:lnSpc>
            <a:spcBef>
              <a:spcPct val="0"/>
            </a:spcBef>
            <a:spcAft>
              <a:spcPct val="20000"/>
            </a:spcAft>
            <a:buChar char="•"/>
          </a:pPr>
          <a:r>
            <a:rPr lang="en-GB" sz="2900" kern="1200" dirty="0">
              <a:latin typeface="Times New Roman" panose="02020603050405020304" pitchFamily="18" charset="0"/>
              <a:cs typeface="Times New Roman" panose="02020603050405020304" pitchFamily="18" charset="0"/>
            </a:rPr>
            <a:t>If at the time of entering new records in the table if the user does not specify any value for these fields, then the default value will be assigned to them</a:t>
          </a:r>
          <a:endParaRPr lang="en-IN" sz="2900" kern="1200" dirty="0">
            <a:latin typeface="Times New Roman" panose="02020603050405020304" pitchFamily="18" charset="0"/>
            <a:cs typeface="Times New Roman" panose="02020603050405020304" pitchFamily="18" charset="0"/>
          </a:endParaRPr>
        </a:p>
      </dsp:txBody>
      <dsp:txXfrm>
        <a:off x="0" y="866294"/>
        <a:ext cx="11674367" cy="1646685"/>
      </dsp:txXfrm>
    </dsp:sp>
  </dsp:spTree>
</dsp:drawing>
</file>

<file path=ppt/diagrams/drawing5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3B06F8-C629-E74F-AEA0-3BB4A9929573}">
      <dsp:nvSpPr>
        <dsp:cNvPr id="0" name=""/>
        <dsp:cNvSpPr/>
      </dsp:nvSpPr>
      <dsp:spPr>
        <a:xfrm>
          <a:off x="0" y="600"/>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1B9921-1455-8940-8C60-1EE6DDCE8CC5}">
      <dsp:nvSpPr>
        <dsp:cNvPr id="0" name=""/>
        <dsp:cNvSpPr/>
      </dsp:nvSpPr>
      <dsp:spPr>
        <a:xfrm>
          <a:off x="0" y="600"/>
          <a:ext cx="11243441" cy="983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a:t>XML stands for </a:t>
          </a:r>
          <a:r>
            <a:rPr lang="en-US" sz="2600" kern="1200" dirty="0" err="1"/>
            <a:t>eXtensible</a:t>
          </a:r>
          <a:r>
            <a:rPr lang="en-US" sz="2600" kern="1200" dirty="0"/>
            <a:t> Markup Language Widely used on the World Wide Web as a means of  communication between different types of web components </a:t>
          </a:r>
          <a:endParaRPr lang="en-IN" sz="2600" kern="1200" dirty="0"/>
        </a:p>
      </dsp:txBody>
      <dsp:txXfrm>
        <a:off x="0" y="600"/>
        <a:ext cx="11243441" cy="983878"/>
      </dsp:txXfrm>
    </dsp:sp>
    <dsp:sp modelId="{9434666B-27FB-9343-9D6A-A4388989E7BA}">
      <dsp:nvSpPr>
        <dsp:cNvPr id="0" name=""/>
        <dsp:cNvSpPr/>
      </dsp:nvSpPr>
      <dsp:spPr>
        <a:xfrm>
          <a:off x="0" y="984479"/>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9D0B9F7-EE5E-3D4D-ADD1-255749169680}">
      <dsp:nvSpPr>
        <dsp:cNvPr id="0" name=""/>
        <dsp:cNvSpPr/>
      </dsp:nvSpPr>
      <dsp:spPr>
        <a:xfrm>
          <a:off x="0" y="984479"/>
          <a:ext cx="11243441" cy="983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a:t>It is a W3C (World Wide Web Consortium) standard</a:t>
          </a:r>
          <a:endParaRPr lang="en-IN" sz="2600" kern="1200" dirty="0"/>
        </a:p>
      </dsp:txBody>
      <dsp:txXfrm>
        <a:off x="0" y="984479"/>
        <a:ext cx="11243441" cy="983878"/>
      </dsp:txXfrm>
    </dsp:sp>
    <dsp:sp modelId="{486B50BB-EFE3-4547-9955-FF0A59A7B03E}">
      <dsp:nvSpPr>
        <dsp:cNvPr id="0" name=""/>
        <dsp:cNvSpPr/>
      </dsp:nvSpPr>
      <dsp:spPr>
        <a:xfrm>
          <a:off x="0" y="1968358"/>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F69170-8024-F244-A847-74C226157B50}">
      <dsp:nvSpPr>
        <dsp:cNvPr id="0" name=""/>
        <dsp:cNvSpPr/>
      </dsp:nvSpPr>
      <dsp:spPr>
        <a:xfrm>
          <a:off x="0" y="1968358"/>
          <a:ext cx="11243441" cy="983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kern="1200" dirty="0"/>
            <a:t>An XML database is a data persistence software system that allows data to be specified, and sometimes stored, in XML format. </a:t>
          </a:r>
          <a:endParaRPr lang="en-IN" sz="2600" kern="1200" dirty="0"/>
        </a:p>
      </dsp:txBody>
      <dsp:txXfrm>
        <a:off x="0" y="1968358"/>
        <a:ext cx="11243441" cy="983878"/>
      </dsp:txXfrm>
    </dsp:sp>
    <dsp:sp modelId="{DD835DBD-4EFF-3543-A4C2-514E58E48F4F}">
      <dsp:nvSpPr>
        <dsp:cNvPr id="0" name=""/>
        <dsp:cNvSpPr/>
      </dsp:nvSpPr>
      <dsp:spPr>
        <a:xfrm>
          <a:off x="0" y="2952237"/>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1903644-75CD-A043-B301-2922B9E2A889}">
      <dsp:nvSpPr>
        <dsp:cNvPr id="0" name=""/>
        <dsp:cNvSpPr/>
      </dsp:nvSpPr>
      <dsp:spPr>
        <a:xfrm>
          <a:off x="0" y="2952237"/>
          <a:ext cx="11243441" cy="983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kern="1200" dirty="0"/>
            <a:t>This data can be queried, transformed, exported and returned to a calling system. </a:t>
          </a:r>
          <a:endParaRPr lang="en-IN" sz="2600" kern="1200" dirty="0"/>
        </a:p>
      </dsp:txBody>
      <dsp:txXfrm>
        <a:off x="0" y="2952237"/>
        <a:ext cx="11243441" cy="983878"/>
      </dsp:txXfrm>
    </dsp:sp>
    <dsp:sp modelId="{7230DFE1-9AE1-3948-976F-790ED565532B}">
      <dsp:nvSpPr>
        <dsp:cNvPr id="0" name=""/>
        <dsp:cNvSpPr/>
      </dsp:nvSpPr>
      <dsp:spPr>
        <a:xfrm>
          <a:off x="0" y="3936116"/>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029D8B6-718D-4046-BBCA-ACE035678732}">
      <dsp:nvSpPr>
        <dsp:cNvPr id="0" name=""/>
        <dsp:cNvSpPr/>
      </dsp:nvSpPr>
      <dsp:spPr>
        <a:xfrm>
          <a:off x="0" y="3936116"/>
          <a:ext cx="11243441" cy="983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kern="1200" dirty="0"/>
            <a:t>XML databases are a </a:t>
          </a:r>
          <a:r>
            <a:rPr lang="en-GB" sz="2600" kern="1200" dirty="0" err="1"/>
            <a:t>flavor</a:t>
          </a:r>
          <a:r>
            <a:rPr lang="en-GB" sz="2600" kern="1200" dirty="0"/>
            <a:t> of document-oriented databases which are in turn a category of NoSQL database.</a:t>
          </a:r>
          <a:endParaRPr lang="en-IN" sz="2600" kern="1200" dirty="0"/>
        </a:p>
      </dsp:txBody>
      <dsp:txXfrm>
        <a:off x="0" y="3936116"/>
        <a:ext cx="11243441" cy="98387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F174B5-D2EA-494E-BD79-7E5CEC27F75E}">
      <dsp:nvSpPr>
        <dsp:cNvPr id="0" name=""/>
        <dsp:cNvSpPr/>
      </dsp:nvSpPr>
      <dsp:spPr>
        <a:xfrm>
          <a:off x="-6455915" y="-987417"/>
          <a:ext cx="7684238" cy="7684238"/>
        </a:xfrm>
        <a:prstGeom prst="blockArc">
          <a:avLst>
            <a:gd name="adj1" fmla="val 18900000"/>
            <a:gd name="adj2" fmla="val 2700000"/>
            <a:gd name="adj3" fmla="val 281"/>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ACB5166-B9F4-664F-A06D-96C72721817E}">
      <dsp:nvSpPr>
        <dsp:cNvPr id="0" name=""/>
        <dsp:cNvSpPr/>
      </dsp:nvSpPr>
      <dsp:spPr>
        <a:xfrm>
          <a:off x="536583" y="356723"/>
          <a:ext cx="10715261" cy="71390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6661" tIns="60960" rIns="60960" bIns="60960" numCol="1" spcCol="1270" anchor="ctr" anchorCtr="0">
          <a:noAutofit/>
        </a:bodyPr>
        <a:lstStyle/>
        <a:p>
          <a:pPr marL="0" lvl="0" indent="0" algn="l" defTabSz="1066800">
            <a:lnSpc>
              <a:spcPct val="90000"/>
            </a:lnSpc>
            <a:spcBef>
              <a:spcPct val="0"/>
            </a:spcBef>
            <a:spcAft>
              <a:spcPct val="35000"/>
            </a:spcAft>
            <a:buNone/>
          </a:pPr>
          <a:r>
            <a:rPr lang="en-IN" sz="2400" b="0" i="0" kern="1200" dirty="0">
              <a:latin typeface="Times New Roman" panose="02020603050405020304" pitchFamily="18" charset="0"/>
              <a:cs typeface="Times New Roman" panose="02020603050405020304" pitchFamily="18" charset="0"/>
            </a:rPr>
            <a:t>It provide system-generated object identifiers and can be identified easily</a:t>
          </a:r>
          <a:endParaRPr lang="en-GB" sz="2400" kern="1200" dirty="0">
            <a:latin typeface="Times New Roman" panose="02020603050405020304" pitchFamily="18" charset="0"/>
            <a:cs typeface="Times New Roman" panose="02020603050405020304" pitchFamily="18" charset="0"/>
          </a:endParaRPr>
        </a:p>
      </dsp:txBody>
      <dsp:txXfrm>
        <a:off x="536583" y="356723"/>
        <a:ext cx="10715261" cy="713903"/>
      </dsp:txXfrm>
    </dsp:sp>
    <dsp:sp modelId="{A600DD56-2FA0-4E45-849A-6E4E4AC2793B}">
      <dsp:nvSpPr>
        <dsp:cNvPr id="0" name=""/>
        <dsp:cNvSpPr/>
      </dsp:nvSpPr>
      <dsp:spPr>
        <a:xfrm>
          <a:off x="90393" y="267485"/>
          <a:ext cx="892379" cy="89237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643FE4D-94C9-3F48-849B-50446C0F0584}">
      <dsp:nvSpPr>
        <dsp:cNvPr id="0" name=""/>
        <dsp:cNvSpPr/>
      </dsp:nvSpPr>
      <dsp:spPr>
        <a:xfrm>
          <a:off x="1048146" y="1427236"/>
          <a:ext cx="10203698" cy="71390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6661" tIns="60960" rIns="60960" bIns="6096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IN" sz="2400" b="0" i="0" kern="1200" dirty="0">
              <a:latin typeface="Times New Roman" panose="02020603050405020304" pitchFamily="18" charset="0"/>
              <a:cs typeface="Times New Roman" panose="02020603050405020304" pitchFamily="18" charset="0"/>
            </a:rPr>
            <a:t>It provide the encapsulation, data representation and methods implemented are hidden.</a:t>
          </a:r>
          <a:endParaRPr lang="en-GB" sz="2400" kern="1200" dirty="0">
            <a:latin typeface="Times New Roman" panose="02020603050405020304" pitchFamily="18" charset="0"/>
            <a:cs typeface="Times New Roman" panose="02020603050405020304" pitchFamily="18" charset="0"/>
          </a:endParaRPr>
        </a:p>
      </dsp:txBody>
      <dsp:txXfrm>
        <a:off x="1048146" y="1427236"/>
        <a:ext cx="10203698" cy="713903"/>
      </dsp:txXfrm>
    </dsp:sp>
    <dsp:sp modelId="{BFF44447-CE8A-6740-85A8-ED9E45F5C26A}">
      <dsp:nvSpPr>
        <dsp:cNvPr id="0" name=""/>
        <dsp:cNvSpPr/>
      </dsp:nvSpPr>
      <dsp:spPr>
        <a:xfrm>
          <a:off x="601956" y="1337998"/>
          <a:ext cx="892379" cy="89237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FB2862F-A795-7C48-98DA-26738A08813B}">
      <dsp:nvSpPr>
        <dsp:cNvPr id="0" name=""/>
        <dsp:cNvSpPr/>
      </dsp:nvSpPr>
      <dsp:spPr>
        <a:xfrm>
          <a:off x="1205154" y="2497750"/>
          <a:ext cx="10046690" cy="71390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6661" tIns="60960" rIns="60960" bIns="6096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IN" sz="2400" b="0" i="0" kern="1200" dirty="0">
              <a:latin typeface="Times New Roman" panose="02020603050405020304" pitchFamily="18" charset="0"/>
              <a:cs typeface="Times New Roman" panose="02020603050405020304" pitchFamily="18" charset="0"/>
            </a:rPr>
            <a:t>It are extensible and identify new data types and operations performed on them.</a:t>
          </a:r>
          <a:endParaRPr lang="en-GB" sz="2400" kern="1200" dirty="0">
            <a:latin typeface="Times New Roman" panose="02020603050405020304" pitchFamily="18" charset="0"/>
            <a:cs typeface="Times New Roman" panose="02020603050405020304" pitchFamily="18" charset="0"/>
          </a:endParaRPr>
        </a:p>
      </dsp:txBody>
      <dsp:txXfrm>
        <a:off x="1205154" y="2497750"/>
        <a:ext cx="10046690" cy="713903"/>
      </dsp:txXfrm>
    </dsp:sp>
    <dsp:sp modelId="{3E2555CE-E4BB-5B41-9130-EAE4ADD6C1A5}">
      <dsp:nvSpPr>
        <dsp:cNvPr id="0" name=""/>
        <dsp:cNvSpPr/>
      </dsp:nvSpPr>
      <dsp:spPr>
        <a:xfrm>
          <a:off x="758964" y="2408512"/>
          <a:ext cx="892379" cy="89237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9ABFCDF-2A9B-D34C-B7BE-31F550F29F03}">
      <dsp:nvSpPr>
        <dsp:cNvPr id="0" name=""/>
        <dsp:cNvSpPr/>
      </dsp:nvSpPr>
      <dsp:spPr>
        <a:xfrm>
          <a:off x="1048146" y="3568263"/>
          <a:ext cx="10203698" cy="71390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6661" tIns="60960" rIns="60960" bIns="6096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IN" sz="2400" b="0" i="0" kern="1200" dirty="0">
              <a:latin typeface="Times New Roman" panose="02020603050405020304" pitchFamily="18" charset="0"/>
              <a:cs typeface="Times New Roman" panose="02020603050405020304" pitchFamily="18" charset="0"/>
            </a:rPr>
            <a:t>It also provide inheritance properties in which an object inherits the other objects.</a:t>
          </a:r>
          <a:endParaRPr lang="en-GB" sz="2400" kern="1200" dirty="0">
            <a:latin typeface="Times New Roman" panose="02020603050405020304" pitchFamily="18" charset="0"/>
            <a:cs typeface="Times New Roman" panose="02020603050405020304" pitchFamily="18" charset="0"/>
          </a:endParaRPr>
        </a:p>
      </dsp:txBody>
      <dsp:txXfrm>
        <a:off x="1048146" y="3568263"/>
        <a:ext cx="10203698" cy="713903"/>
      </dsp:txXfrm>
    </dsp:sp>
    <dsp:sp modelId="{F010F967-D36A-BB4C-8F14-DAB731B4DFE1}">
      <dsp:nvSpPr>
        <dsp:cNvPr id="0" name=""/>
        <dsp:cNvSpPr/>
      </dsp:nvSpPr>
      <dsp:spPr>
        <a:xfrm>
          <a:off x="601956" y="3479025"/>
          <a:ext cx="892379" cy="89237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3D26AB1-5D7D-0F44-97B8-BF09B58E94B9}">
      <dsp:nvSpPr>
        <dsp:cNvPr id="0" name=""/>
        <dsp:cNvSpPr/>
      </dsp:nvSpPr>
      <dsp:spPr>
        <a:xfrm>
          <a:off x="536583" y="4638776"/>
          <a:ext cx="10715261" cy="71390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6661" tIns="60960" rIns="60960" bIns="6096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IN" sz="2400" b="0" i="0" kern="1200" dirty="0">
              <a:latin typeface="Times New Roman" panose="02020603050405020304" pitchFamily="18" charset="0"/>
              <a:cs typeface="Times New Roman" panose="02020603050405020304" pitchFamily="18" charset="0"/>
            </a:rPr>
            <a:t>It have a direct relationship between the real world and databases.</a:t>
          </a:r>
          <a:endParaRPr lang="en-GB" sz="2400" kern="1200" dirty="0">
            <a:latin typeface="Times New Roman" panose="02020603050405020304" pitchFamily="18" charset="0"/>
            <a:cs typeface="Times New Roman" panose="02020603050405020304" pitchFamily="18" charset="0"/>
          </a:endParaRPr>
        </a:p>
      </dsp:txBody>
      <dsp:txXfrm>
        <a:off x="536583" y="4638776"/>
        <a:ext cx="10715261" cy="713903"/>
      </dsp:txXfrm>
    </dsp:sp>
    <dsp:sp modelId="{5C0088BE-41CB-264E-AF31-12BE205C7764}">
      <dsp:nvSpPr>
        <dsp:cNvPr id="0" name=""/>
        <dsp:cNvSpPr/>
      </dsp:nvSpPr>
      <dsp:spPr>
        <a:xfrm>
          <a:off x="90393" y="4549538"/>
          <a:ext cx="892379" cy="89237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6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3B06F8-C629-E74F-AEA0-3BB4A9929573}">
      <dsp:nvSpPr>
        <dsp:cNvPr id="0" name=""/>
        <dsp:cNvSpPr/>
      </dsp:nvSpPr>
      <dsp:spPr>
        <a:xfrm>
          <a:off x="0" y="0"/>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1B9921-1455-8940-8C60-1EE6DDCE8CC5}">
      <dsp:nvSpPr>
        <dsp:cNvPr id="0" name=""/>
        <dsp:cNvSpPr/>
      </dsp:nvSpPr>
      <dsp:spPr>
        <a:xfrm>
          <a:off x="0" y="0"/>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b="0" i="0" kern="1200" dirty="0">
              <a:latin typeface="Times New Roman" panose="02020603050405020304" pitchFamily="18" charset="0"/>
              <a:cs typeface="Times New Roman" panose="02020603050405020304" pitchFamily="18" charset="0"/>
            </a:rPr>
            <a:t>There are number of reasons to directly specify data in XML or other document formats such as JSON. </a:t>
          </a:r>
          <a:br>
            <a:rPr lang="en-GB" sz="2000" b="0" i="0" kern="1200" dirty="0">
              <a:latin typeface="Times New Roman" panose="02020603050405020304" pitchFamily="18" charset="0"/>
              <a:cs typeface="Times New Roman" panose="02020603050405020304" pitchFamily="18" charset="0"/>
            </a:rPr>
          </a:br>
          <a:r>
            <a:rPr lang="en-GB" sz="2000" b="0" i="0" kern="1200" dirty="0">
              <a:latin typeface="Times New Roman" panose="02020603050405020304" pitchFamily="18" charset="0"/>
              <a:cs typeface="Times New Roman" panose="02020603050405020304" pitchFamily="18" charset="0"/>
            </a:rPr>
            <a:t>For XML, they include</a:t>
          </a:r>
          <a:endParaRPr lang="en-IN" sz="2000" kern="1200" dirty="0">
            <a:latin typeface="Times New Roman" panose="02020603050405020304" pitchFamily="18" charset="0"/>
            <a:cs typeface="Times New Roman" panose="02020603050405020304" pitchFamily="18" charset="0"/>
          </a:endParaRPr>
        </a:p>
      </dsp:txBody>
      <dsp:txXfrm>
        <a:off x="0" y="0"/>
        <a:ext cx="11243441" cy="615074"/>
      </dsp:txXfrm>
    </dsp:sp>
    <dsp:sp modelId="{F912A299-BB73-8648-BFF2-951C183DD42D}">
      <dsp:nvSpPr>
        <dsp:cNvPr id="0" name=""/>
        <dsp:cNvSpPr/>
      </dsp:nvSpPr>
      <dsp:spPr>
        <a:xfrm>
          <a:off x="0" y="615074"/>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885F95-C398-354F-8903-FC84C5CDB5A6}">
      <dsp:nvSpPr>
        <dsp:cNvPr id="0" name=""/>
        <dsp:cNvSpPr/>
      </dsp:nvSpPr>
      <dsp:spPr>
        <a:xfrm>
          <a:off x="0" y="615074"/>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An enterprise may have a lot of XML in an existing standard format</a:t>
          </a:r>
          <a:endParaRPr lang="en-IN" sz="2000" kern="1200" dirty="0">
            <a:latin typeface="Times New Roman" panose="02020603050405020304" pitchFamily="18" charset="0"/>
            <a:cs typeface="Times New Roman" panose="02020603050405020304" pitchFamily="18" charset="0"/>
          </a:endParaRPr>
        </a:p>
      </dsp:txBody>
      <dsp:txXfrm>
        <a:off x="0" y="615074"/>
        <a:ext cx="11243441" cy="615074"/>
      </dsp:txXfrm>
    </dsp:sp>
    <dsp:sp modelId="{0324465A-F1E1-5D4D-B03C-EFCE5C9FAC39}">
      <dsp:nvSpPr>
        <dsp:cNvPr id="0" name=""/>
        <dsp:cNvSpPr/>
      </dsp:nvSpPr>
      <dsp:spPr>
        <a:xfrm>
          <a:off x="0" y="1230148"/>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7303FC-1587-5045-8DD3-F500A2E7A400}">
      <dsp:nvSpPr>
        <dsp:cNvPr id="0" name=""/>
        <dsp:cNvSpPr/>
      </dsp:nvSpPr>
      <dsp:spPr>
        <a:xfrm>
          <a:off x="0" y="1230149"/>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Data may need to be exposed or ingested as XML, so using another format such as relational forces 	double - modelling	of the data</a:t>
          </a:r>
          <a:endParaRPr lang="en-IN" sz="2000" kern="1200" dirty="0">
            <a:latin typeface="Times New Roman" panose="02020603050405020304" pitchFamily="18" charset="0"/>
            <a:cs typeface="Times New Roman" panose="02020603050405020304" pitchFamily="18" charset="0"/>
          </a:endParaRPr>
        </a:p>
      </dsp:txBody>
      <dsp:txXfrm>
        <a:off x="0" y="1230149"/>
        <a:ext cx="11243441" cy="615074"/>
      </dsp:txXfrm>
    </dsp:sp>
    <dsp:sp modelId="{ECC8DA4D-EE16-4345-8E0A-C2F69E141D64}">
      <dsp:nvSpPr>
        <dsp:cNvPr id="0" name=""/>
        <dsp:cNvSpPr/>
      </dsp:nvSpPr>
      <dsp:spPr>
        <a:xfrm>
          <a:off x="0" y="1845223"/>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113BC6-8079-3241-8634-ED09A69C9049}">
      <dsp:nvSpPr>
        <dsp:cNvPr id="0" name=""/>
        <dsp:cNvSpPr/>
      </dsp:nvSpPr>
      <dsp:spPr>
        <a:xfrm>
          <a:off x="0" y="1845223"/>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XML is very well suited to sparse data, deeply nested data and mixed content (such as text with 	embedded markup 	tags)</a:t>
          </a:r>
          <a:endParaRPr lang="en-IN" sz="2000" kern="1200" dirty="0">
            <a:latin typeface="Times New Roman" panose="02020603050405020304" pitchFamily="18" charset="0"/>
            <a:cs typeface="Times New Roman" panose="02020603050405020304" pitchFamily="18" charset="0"/>
          </a:endParaRPr>
        </a:p>
      </dsp:txBody>
      <dsp:txXfrm>
        <a:off x="0" y="1845223"/>
        <a:ext cx="11243441" cy="615074"/>
      </dsp:txXfrm>
    </dsp:sp>
    <dsp:sp modelId="{A757EF83-7544-2841-816E-DB0352102A9F}">
      <dsp:nvSpPr>
        <dsp:cNvPr id="0" name=""/>
        <dsp:cNvSpPr/>
      </dsp:nvSpPr>
      <dsp:spPr>
        <a:xfrm>
          <a:off x="0" y="2460297"/>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AA8C47-A73D-7A42-A732-8356AE249038}">
      <dsp:nvSpPr>
        <dsp:cNvPr id="0" name=""/>
        <dsp:cNvSpPr/>
      </dsp:nvSpPr>
      <dsp:spPr>
        <a:xfrm>
          <a:off x="0" y="2460298"/>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XML is human readable whereas relational tables require expertise to access</a:t>
          </a:r>
          <a:endParaRPr lang="en-IN" sz="2000" kern="1200" dirty="0">
            <a:latin typeface="Times New Roman" panose="02020603050405020304" pitchFamily="18" charset="0"/>
            <a:cs typeface="Times New Roman" panose="02020603050405020304" pitchFamily="18" charset="0"/>
          </a:endParaRPr>
        </a:p>
      </dsp:txBody>
      <dsp:txXfrm>
        <a:off x="0" y="2460298"/>
        <a:ext cx="11243441" cy="615074"/>
      </dsp:txXfrm>
    </dsp:sp>
    <dsp:sp modelId="{2DDD2F6A-DDAF-1C49-A2EE-6A9345F11BB2}">
      <dsp:nvSpPr>
        <dsp:cNvPr id="0" name=""/>
        <dsp:cNvSpPr/>
      </dsp:nvSpPr>
      <dsp:spPr>
        <a:xfrm>
          <a:off x="0" y="3075372"/>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9C2EDC9-B432-C24D-9753-98D14AA603C1}">
      <dsp:nvSpPr>
        <dsp:cNvPr id="0" name=""/>
        <dsp:cNvSpPr/>
      </dsp:nvSpPr>
      <dsp:spPr>
        <a:xfrm>
          <a:off x="0" y="3075372"/>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Metadata is often available as XML</a:t>
          </a:r>
          <a:endParaRPr lang="en-IN" sz="2000" kern="1200" dirty="0">
            <a:latin typeface="Times New Roman" panose="02020603050405020304" pitchFamily="18" charset="0"/>
            <a:cs typeface="Times New Roman" panose="02020603050405020304" pitchFamily="18" charset="0"/>
          </a:endParaRPr>
        </a:p>
      </dsp:txBody>
      <dsp:txXfrm>
        <a:off x="0" y="3075372"/>
        <a:ext cx="11243441" cy="615074"/>
      </dsp:txXfrm>
    </dsp:sp>
    <dsp:sp modelId="{6200D583-725A-1C45-8CD7-2DA6ECEA66E1}">
      <dsp:nvSpPr>
        <dsp:cNvPr id="0" name=""/>
        <dsp:cNvSpPr/>
      </dsp:nvSpPr>
      <dsp:spPr>
        <a:xfrm>
          <a:off x="0" y="3690447"/>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5C70B90-1547-7D47-B0B7-E2BE40B659E5}">
      <dsp:nvSpPr>
        <dsp:cNvPr id="0" name=""/>
        <dsp:cNvSpPr/>
      </dsp:nvSpPr>
      <dsp:spPr>
        <a:xfrm>
          <a:off x="0" y="3690446"/>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Semantic web data is available as RDF/XML</a:t>
          </a:r>
          <a:endParaRPr lang="en-IN" sz="2000" kern="1200" dirty="0">
            <a:latin typeface="Times New Roman" panose="02020603050405020304" pitchFamily="18" charset="0"/>
            <a:cs typeface="Times New Roman" panose="02020603050405020304" pitchFamily="18" charset="0"/>
          </a:endParaRPr>
        </a:p>
      </dsp:txBody>
      <dsp:txXfrm>
        <a:off x="0" y="3690446"/>
        <a:ext cx="11243441" cy="615074"/>
      </dsp:txXfrm>
    </dsp:sp>
    <dsp:sp modelId="{4DF2DBAB-F7A0-8546-AFC3-13944197276E}">
      <dsp:nvSpPr>
        <dsp:cNvPr id="0" name=""/>
        <dsp:cNvSpPr/>
      </dsp:nvSpPr>
      <dsp:spPr>
        <a:xfrm>
          <a:off x="0" y="4305521"/>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9C5A496-7F0E-AA48-BA8C-6B4B32AAA1A2}">
      <dsp:nvSpPr>
        <dsp:cNvPr id="0" name=""/>
        <dsp:cNvSpPr/>
      </dsp:nvSpPr>
      <dsp:spPr>
        <a:xfrm>
          <a:off x="0" y="4305521"/>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Provides a solution for Object-relational impedance mismatch</a:t>
          </a:r>
          <a:endParaRPr lang="en-IN" sz="2000" kern="1200" dirty="0">
            <a:latin typeface="Times New Roman" panose="02020603050405020304" pitchFamily="18" charset="0"/>
            <a:cs typeface="Times New Roman" panose="02020603050405020304" pitchFamily="18" charset="0"/>
          </a:endParaRPr>
        </a:p>
      </dsp:txBody>
      <dsp:txXfrm>
        <a:off x="0" y="4305521"/>
        <a:ext cx="11243441" cy="615074"/>
      </dsp:txXfrm>
    </dsp:sp>
  </dsp:spTree>
</dsp:drawing>
</file>

<file path=ppt/diagrams/drawing6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3B06F8-C629-E74F-AEA0-3BB4A9929573}">
      <dsp:nvSpPr>
        <dsp:cNvPr id="0" name=""/>
        <dsp:cNvSpPr/>
      </dsp:nvSpPr>
      <dsp:spPr>
        <a:xfrm>
          <a:off x="0" y="0"/>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1B9921-1455-8940-8C60-1EE6DDCE8CC5}">
      <dsp:nvSpPr>
        <dsp:cNvPr id="0" name=""/>
        <dsp:cNvSpPr/>
      </dsp:nvSpPr>
      <dsp:spPr>
        <a:xfrm>
          <a:off x="0" y="0"/>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b="0" i="0" kern="1200" dirty="0">
              <a:latin typeface="Times New Roman" panose="02020603050405020304" pitchFamily="18" charset="0"/>
              <a:cs typeface="Times New Roman" panose="02020603050405020304" pitchFamily="18" charset="0"/>
            </a:rPr>
            <a:t>There are number of reasons to directly specify data in XML or other document formats such as JSON. </a:t>
          </a:r>
          <a:br>
            <a:rPr lang="en-GB" sz="2000" b="0" i="0" kern="1200" dirty="0">
              <a:latin typeface="Times New Roman" panose="02020603050405020304" pitchFamily="18" charset="0"/>
              <a:cs typeface="Times New Roman" panose="02020603050405020304" pitchFamily="18" charset="0"/>
            </a:rPr>
          </a:br>
          <a:r>
            <a:rPr lang="en-GB" sz="2000" b="0" i="0" kern="1200" dirty="0">
              <a:latin typeface="Times New Roman" panose="02020603050405020304" pitchFamily="18" charset="0"/>
              <a:cs typeface="Times New Roman" panose="02020603050405020304" pitchFamily="18" charset="0"/>
            </a:rPr>
            <a:t>For XML, they include</a:t>
          </a:r>
          <a:endParaRPr lang="en-IN" sz="2000" kern="1200" dirty="0">
            <a:latin typeface="Times New Roman" panose="02020603050405020304" pitchFamily="18" charset="0"/>
            <a:cs typeface="Times New Roman" panose="02020603050405020304" pitchFamily="18" charset="0"/>
          </a:endParaRPr>
        </a:p>
      </dsp:txBody>
      <dsp:txXfrm>
        <a:off x="0" y="0"/>
        <a:ext cx="11243441" cy="615074"/>
      </dsp:txXfrm>
    </dsp:sp>
    <dsp:sp modelId="{F912A299-BB73-8648-BFF2-951C183DD42D}">
      <dsp:nvSpPr>
        <dsp:cNvPr id="0" name=""/>
        <dsp:cNvSpPr/>
      </dsp:nvSpPr>
      <dsp:spPr>
        <a:xfrm>
          <a:off x="0" y="615074"/>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885F95-C398-354F-8903-FC84C5CDB5A6}">
      <dsp:nvSpPr>
        <dsp:cNvPr id="0" name=""/>
        <dsp:cNvSpPr/>
      </dsp:nvSpPr>
      <dsp:spPr>
        <a:xfrm>
          <a:off x="0" y="615074"/>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An enterprise may have a lot of XML in an existing standard format</a:t>
          </a:r>
          <a:endParaRPr lang="en-IN" sz="2000" kern="1200" dirty="0">
            <a:latin typeface="Times New Roman" panose="02020603050405020304" pitchFamily="18" charset="0"/>
            <a:cs typeface="Times New Roman" panose="02020603050405020304" pitchFamily="18" charset="0"/>
          </a:endParaRPr>
        </a:p>
      </dsp:txBody>
      <dsp:txXfrm>
        <a:off x="0" y="615074"/>
        <a:ext cx="11243441" cy="615074"/>
      </dsp:txXfrm>
    </dsp:sp>
    <dsp:sp modelId="{0324465A-F1E1-5D4D-B03C-EFCE5C9FAC39}">
      <dsp:nvSpPr>
        <dsp:cNvPr id="0" name=""/>
        <dsp:cNvSpPr/>
      </dsp:nvSpPr>
      <dsp:spPr>
        <a:xfrm>
          <a:off x="0" y="1230148"/>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7303FC-1587-5045-8DD3-F500A2E7A400}">
      <dsp:nvSpPr>
        <dsp:cNvPr id="0" name=""/>
        <dsp:cNvSpPr/>
      </dsp:nvSpPr>
      <dsp:spPr>
        <a:xfrm>
          <a:off x="0" y="1230149"/>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Data may need to be exposed or ingested as XML, so using another format such as relational forces 	double - modelling	of the data</a:t>
          </a:r>
          <a:endParaRPr lang="en-IN" sz="2000" kern="1200" dirty="0">
            <a:latin typeface="Times New Roman" panose="02020603050405020304" pitchFamily="18" charset="0"/>
            <a:cs typeface="Times New Roman" panose="02020603050405020304" pitchFamily="18" charset="0"/>
          </a:endParaRPr>
        </a:p>
      </dsp:txBody>
      <dsp:txXfrm>
        <a:off x="0" y="1230149"/>
        <a:ext cx="11243441" cy="615074"/>
      </dsp:txXfrm>
    </dsp:sp>
    <dsp:sp modelId="{ECC8DA4D-EE16-4345-8E0A-C2F69E141D64}">
      <dsp:nvSpPr>
        <dsp:cNvPr id="0" name=""/>
        <dsp:cNvSpPr/>
      </dsp:nvSpPr>
      <dsp:spPr>
        <a:xfrm>
          <a:off x="0" y="1845223"/>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113BC6-8079-3241-8634-ED09A69C9049}">
      <dsp:nvSpPr>
        <dsp:cNvPr id="0" name=""/>
        <dsp:cNvSpPr/>
      </dsp:nvSpPr>
      <dsp:spPr>
        <a:xfrm>
          <a:off x="0" y="1845223"/>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XML is very well suited to sparse data, deeply nested data and mixed content (such as text with 	embedded markup 	tags)</a:t>
          </a:r>
          <a:endParaRPr lang="en-IN" sz="2000" kern="1200" dirty="0">
            <a:latin typeface="Times New Roman" panose="02020603050405020304" pitchFamily="18" charset="0"/>
            <a:cs typeface="Times New Roman" panose="02020603050405020304" pitchFamily="18" charset="0"/>
          </a:endParaRPr>
        </a:p>
      </dsp:txBody>
      <dsp:txXfrm>
        <a:off x="0" y="1845223"/>
        <a:ext cx="11243441" cy="615074"/>
      </dsp:txXfrm>
    </dsp:sp>
    <dsp:sp modelId="{A757EF83-7544-2841-816E-DB0352102A9F}">
      <dsp:nvSpPr>
        <dsp:cNvPr id="0" name=""/>
        <dsp:cNvSpPr/>
      </dsp:nvSpPr>
      <dsp:spPr>
        <a:xfrm>
          <a:off x="0" y="2460297"/>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AA8C47-A73D-7A42-A732-8356AE249038}">
      <dsp:nvSpPr>
        <dsp:cNvPr id="0" name=""/>
        <dsp:cNvSpPr/>
      </dsp:nvSpPr>
      <dsp:spPr>
        <a:xfrm>
          <a:off x="0" y="2460298"/>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XML is human readable whereas relational tables require expertise to access</a:t>
          </a:r>
          <a:endParaRPr lang="en-IN" sz="2000" kern="1200" dirty="0">
            <a:latin typeface="Times New Roman" panose="02020603050405020304" pitchFamily="18" charset="0"/>
            <a:cs typeface="Times New Roman" panose="02020603050405020304" pitchFamily="18" charset="0"/>
          </a:endParaRPr>
        </a:p>
      </dsp:txBody>
      <dsp:txXfrm>
        <a:off x="0" y="2460298"/>
        <a:ext cx="11243441" cy="615074"/>
      </dsp:txXfrm>
    </dsp:sp>
    <dsp:sp modelId="{2DDD2F6A-DDAF-1C49-A2EE-6A9345F11BB2}">
      <dsp:nvSpPr>
        <dsp:cNvPr id="0" name=""/>
        <dsp:cNvSpPr/>
      </dsp:nvSpPr>
      <dsp:spPr>
        <a:xfrm>
          <a:off x="0" y="3075372"/>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9C2EDC9-B432-C24D-9753-98D14AA603C1}">
      <dsp:nvSpPr>
        <dsp:cNvPr id="0" name=""/>
        <dsp:cNvSpPr/>
      </dsp:nvSpPr>
      <dsp:spPr>
        <a:xfrm>
          <a:off x="0" y="3075372"/>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Metadata is often available as XML</a:t>
          </a:r>
          <a:endParaRPr lang="en-IN" sz="2000" kern="1200" dirty="0">
            <a:latin typeface="Times New Roman" panose="02020603050405020304" pitchFamily="18" charset="0"/>
            <a:cs typeface="Times New Roman" panose="02020603050405020304" pitchFamily="18" charset="0"/>
          </a:endParaRPr>
        </a:p>
      </dsp:txBody>
      <dsp:txXfrm>
        <a:off x="0" y="3075372"/>
        <a:ext cx="11243441" cy="615074"/>
      </dsp:txXfrm>
    </dsp:sp>
    <dsp:sp modelId="{6200D583-725A-1C45-8CD7-2DA6ECEA66E1}">
      <dsp:nvSpPr>
        <dsp:cNvPr id="0" name=""/>
        <dsp:cNvSpPr/>
      </dsp:nvSpPr>
      <dsp:spPr>
        <a:xfrm>
          <a:off x="0" y="3690447"/>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5C70B90-1547-7D47-B0B7-E2BE40B659E5}">
      <dsp:nvSpPr>
        <dsp:cNvPr id="0" name=""/>
        <dsp:cNvSpPr/>
      </dsp:nvSpPr>
      <dsp:spPr>
        <a:xfrm>
          <a:off x="0" y="3690446"/>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Semantic web data is available as RDF/XML</a:t>
          </a:r>
          <a:endParaRPr lang="en-IN" sz="2000" kern="1200" dirty="0">
            <a:latin typeface="Times New Roman" panose="02020603050405020304" pitchFamily="18" charset="0"/>
            <a:cs typeface="Times New Roman" panose="02020603050405020304" pitchFamily="18" charset="0"/>
          </a:endParaRPr>
        </a:p>
      </dsp:txBody>
      <dsp:txXfrm>
        <a:off x="0" y="3690446"/>
        <a:ext cx="11243441" cy="615074"/>
      </dsp:txXfrm>
    </dsp:sp>
    <dsp:sp modelId="{4DF2DBAB-F7A0-8546-AFC3-13944197276E}">
      <dsp:nvSpPr>
        <dsp:cNvPr id="0" name=""/>
        <dsp:cNvSpPr/>
      </dsp:nvSpPr>
      <dsp:spPr>
        <a:xfrm>
          <a:off x="0" y="4305521"/>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9C5A496-7F0E-AA48-BA8C-6B4B32AAA1A2}">
      <dsp:nvSpPr>
        <dsp:cNvPr id="0" name=""/>
        <dsp:cNvSpPr/>
      </dsp:nvSpPr>
      <dsp:spPr>
        <a:xfrm>
          <a:off x="0" y="4305521"/>
          <a:ext cx="11243441" cy="615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	Provides a solution for Object-relational impedance mismatch</a:t>
          </a:r>
          <a:endParaRPr lang="en-IN" sz="2000" kern="1200" dirty="0">
            <a:latin typeface="Times New Roman" panose="02020603050405020304" pitchFamily="18" charset="0"/>
            <a:cs typeface="Times New Roman" panose="02020603050405020304" pitchFamily="18" charset="0"/>
          </a:endParaRPr>
        </a:p>
      </dsp:txBody>
      <dsp:txXfrm>
        <a:off x="0" y="4305521"/>
        <a:ext cx="11243441" cy="615074"/>
      </dsp:txXfrm>
    </dsp:sp>
  </dsp:spTree>
</dsp:drawing>
</file>

<file path=ppt/diagrams/drawing6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3B06F8-C629-E74F-AEA0-3BB4A9929573}">
      <dsp:nvSpPr>
        <dsp:cNvPr id="0" name=""/>
        <dsp:cNvSpPr/>
      </dsp:nvSpPr>
      <dsp:spPr>
        <a:xfrm>
          <a:off x="0" y="600"/>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1B9921-1455-8940-8C60-1EE6DDCE8CC5}">
      <dsp:nvSpPr>
        <dsp:cNvPr id="0" name=""/>
        <dsp:cNvSpPr/>
      </dsp:nvSpPr>
      <dsp:spPr>
        <a:xfrm>
          <a:off x="0" y="600"/>
          <a:ext cx="11243441" cy="702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b="0" i="0" kern="1200" dirty="0">
              <a:latin typeface="Times New Roman" panose="02020603050405020304" pitchFamily="18" charset="0"/>
              <a:cs typeface="Times New Roman" panose="02020603050405020304" pitchFamily="18" charset="0"/>
            </a:rPr>
            <a:t>XML is a markup language, like HTM</a:t>
          </a:r>
          <a:endParaRPr lang="en-IN" sz="2000" kern="1200" dirty="0">
            <a:latin typeface="Times New Roman" panose="02020603050405020304" pitchFamily="18" charset="0"/>
            <a:cs typeface="Times New Roman" panose="02020603050405020304" pitchFamily="18" charset="0"/>
          </a:endParaRPr>
        </a:p>
      </dsp:txBody>
      <dsp:txXfrm>
        <a:off x="0" y="600"/>
        <a:ext cx="11243441" cy="702770"/>
      </dsp:txXfrm>
    </dsp:sp>
    <dsp:sp modelId="{A52F071C-4AC0-B349-8B96-87D46B2A7897}">
      <dsp:nvSpPr>
        <dsp:cNvPr id="0" name=""/>
        <dsp:cNvSpPr/>
      </dsp:nvSpPr>
      <dsp:spPr>
        <a:xfrm>
          <a:off x="0" y="703371"/>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1B65E2-3AB1-7B44-B3C7-7FC32C003E7C}">
      <dsp:nvSpPr>
        <dsp:cNvPr id="0" name=""/>
        <dsp:cNvSpPr/>
      </dsp:nvSpPr>
      <dsp:spPr>
        <a:xfrm>
          <a:off x="0" y="703371"/>
          <a:ext cx="11243441" cy="702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b="0" i="0" kern="1200" dirty="0">
              <a:latin typeface="Times New Roman" panose="02020603050405020304" pitchFamily="18" charset="0"/>
              <a:cs typeface="Times New Roman" panose="02020603050405020304" pitchFamily="18" charset="0"/>
            </a:rPr>
            <a:t>XML primarily consists of tags, attributes and data</a:t>
          </a:r>
          <a:endParaRPr lang="en-IN" sz="2000" kern="1200" dirty="0">
            <a:latin typeface="Times New Roman" panose="02020603050405020304" pitchFamily="18" charset="0"/>
            <a:cs typeface="Times New Roman" panose="02020603050405020304" pitchFamily="18" charset="0"/>
          </a:endParaRPr>
        </a:p>
      </dsp:txBody>
      <dsp:txXfrm>
        <a:off x="0" y="703371"/>
        <a:ext cx="11243441" cy="702770"/>
      </dsp:txXfrm>
    </dsp:sp>
    <dsp:sp modelId="{7560659C-0D38-2D47-BD46-889FC5593BEF}">
      <dsp:nvSpPr>
        <dsp:cNvPr id="0" name=""/>
        <dsp:cNvSpPr/>
      </dsp:nvSpPr>
      <dsp:spPr>
        <a:xfrm>
          <a:off x="0" y="1406141"/>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0B5205-D9A7-154D-AA56-570AC5F6C7B6}">
      <dsp:nvSpPr>
        <dsp:cNvPr id="0" name=""/>
        <dsp:cNvSpPr/>
      </dsp:nvSpPr>
      <dsp:spPr>
        <a:xfrm>
          <a:off x="0" y="1406141"/>
          <a:ext cx="11243441" cy="702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b="0" i="0" kern="1200" dirty="0">
              <a:latin typeface="Times New Roman" panose="02020603050405020304" pitchFamily="18" charset="0"/>
              <a:cs typeface="Times New Roman" panose="02020603050405020304" pitchFamily="18" charset="0"/>
            </a:rPr>
            <a:t>XML tags are not pre-defined like HTML</a:t>
          </a:r>
          <a:endParaRPr lang="en-IN" sz="2000" kern="1200" dirty="0">
            <a:latin typeface="Times New Roman" panose="02020603050405020304" pitchFamily="18" charset="0"/>
            <a:cs typeface="Times New Roman" panose="02020603050405020304" pitchFamily="18" charset="0"/>
          </a:endParaRPr>
        </a:p>
      </dsp:txBody>
      <dsp:txXfrm>
        <a:off x="0" y="1406141"/>
        <a:ext cx="11243441" cy="702770"/>
      </dsp:txXfrm>
    </dsp:sp>
    <dsp:sp modelId="{7964B50B-686D-284A-8BF7-F08A623A0BF2}">
      <dsp:nvSpPr>
        <dsp:cNvPr id="0" name=""/>
        <dsp:cNvSpPr/>
      </dsp:nvSpPr>
      <dsp:spPr>
        <a:xfrm>
          <a:off x="0" y="2108912"/>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0C6E99-825D-4D46-80C4-A6942BAFC064}">
      <dsp:nvSpPr>
        <dsp:cNvPr id="0" name=""/>
        <dsp:cNvSpPr/>
      </dsp:nvSpPr>
      <dsp:spPr>
        <a:xfrm>
          <a:off x="0" y="2108912"/>
          <a:ext cx="11243441" cy="702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b="0" i="0" kern="1200" dirty="0">
              <a:latin typeface="Times New Roman" panose="02020603050405020304" pitchFamily="18" charset="0"/>
              <a:cs typeface="Times New Roman" panose="02020603050405020304" pitchFamily="18" charset="0"/>
            </a:rPr>
            <a:t>XML tags are user-defined</a:t>
          </a:r>
          <a:endParaRPr lang="en-IN" sz="2000" kern="1200" dirty="0">
            <a:latin typeface="Times New Roman" panose="02020603050405020304" pitchFamily="18" charset="0"/>
            <a:cs typeface="Times New Roman" panose="02020603050405020304" pitchFamily="18" charset="0"/>
          </a:endParaRPr>
        </a:p>
      </dsp:txBody>
      <dsp:txXfrm>
        <a:off x="0" y="2108912"/>
        <a:ext cx="11243441" cy="702770"/>
      </dsp:txXfrm>
    </dsp:sp>
    <dsp:sp modelId="{198E5103-0D10-9B44-B3E3-54ECB2012EF3}">
      <dsp:nvSpPr>
        <dsp:cNvPr id="0" name=""/>
        <dsp:cNvSpPr/>
      </dsp:nvSpPr>
      <dsp:spPr>
        <a:xfrm>
          <a:off x="0" y="2811683"/>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76E199-0AD2-BD40-B005-95F7C9D2EE3F}">
      <dsp:nvSpPr>
        <dsp:cNvPr id="0" name=""/>
        <dsp:cNvSpPr/>
      </dsp:nvSpPr>
      <dsp:spPr>
        <a:xfrm>
          <a:off x="0" y="2811683"/>
          <a:ext cx="11243441" cy="702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b="0" i="0" kern="1200" dirty="0">
              <a:latin typeface="Times New Roman" panose="02020603050405020304" pitchFamily="18" charset="0"/>
              <a:cs typeface="Times New Roman" panose="02020603050405020304" pitchFamily="18" charset="0"/>
            </a:rPr>
            <a:t>While HTML defines the layout for data, XML describes the data</a:t>
          </a:r>
          <a:endParaRPr lang="en-IN" sz="2000" kern="1200" dirty="0">
            <a:latin typeface="Times New Roman" panose="02020603050405020304" pitchFamily="18" charset="0"/>
            <a:cs typeface="Times New Roman" panose="02020603050405020304" pitchFamily="18" charset="0"/>
          </a:endParaRPr>
        </a:p>
      </dsp:txBody>
      <dsp:txXfrm>
        <a:off x="0" y="2811683"/>
        <a:ext cx="11243441" cy="702770"/>
      </dsp:txXfrm>
    </dsp:sp>
    <dsp:sp modelId="{3611F66E-F058-A14C-9AA9-E794A76553E8}">
      <dsp:nvSpPr>
        <dsp:cNvPr id="0" name=""/>
        <dsp:cNvSpPr/>
      </dsp:nvSpPr>
      <dsp:spPr>
        <a:xfrm>
          <a:off x="0" y="3514454"/>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E21147-3531-CC44-95AC-01EEA3C28FCF}">
      <dsp:nvSpPr>
        <dsp:cNvPr id="0" name=""/>
        <dsp:cNvSpPr/>
      </dsp:nvSpPr>
      <dsp:spPr>
        <a:xfrm>
          <a:off x="0" y="3514454"/>
          <a:ext cx="11243441" cy="702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b="0" i="0" kern="1200" dirty="0">
              <a:latin typeface="Times New Roman" panose="02020603050405020304" pitchFamily="18" charset="0"/>
              <a:cs typeface="Times New Roman" panose="02020603050405020304" pitchFamily="18" charset="0"/>
            </a:rPr>
            <a:t>XML documents need to be well formed</a:t>
          </a:r>
          <a:endParaRPr lang="en-IN" sz="2000" kern="1200" dirty="0">
            <a:latin typeface="Times New Roman" panose="02020603050405020304" pitchFamily="18" charset="0"/>
            <a:cs typeface="Times New Roman" panose="02020603050405020304" pitchFamily="18" charset="0"/>
          </a:endParaRPr>
        </a:p>
      </dsp:txBody>
      <dsp:txXfrm>
        <a:off x="0" y="3514454"/>
        <a:ext cx="11243441" cy="702770"/>
      </dsp:txXfrm>
    </dsp:sp>
    <dsp:sp modelId="{97C77E8C-87FC-5140-AE95-C6B1997B113A}">
      <dsp:nvSpPr>
        <dsp:cNvPr id="0" name=""/>
        <dsp:cNvSpPr/>
      </dsp:nvSpPr>
      <dsp:spPr>
        <a:xfrm>
          <a:off x="0" y="4217224"/>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2569CF-D3FF-974B-B819-2A0AB42CC833}">
      <dsp:nvSpPr>
        <dsp:cNvPr id="0" name=""/>
        <dsp:cNvSpPr/>
      </dsp:nvSpPr>
      <dsp:spPr>
        <a:xfrm>
          <a:off x="0" y="4217224"/>
          <a:ext cx="11243441" cy="702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just" defTabSz="889000">
            <a:lnSpc>
              <a:spcPct val="90000"/>
            </a:lnSpc>
            <a:spcBef>
              <a:spcPct val="0"/>
            </a:spcBef>
            <a:spcAft>
              <a:spcPct val="35000"/>
            </a:spcAft>
            <a:buNone/>
          </a:pPr>
          <a:r>
            <a:rPr lang="en-GB" sz="2000" b="0" i="0" kern="1200">
              <a:latin typeface="Times New Roman" panose="02020603050405020304" pitchFamily="18" charset="0"/>
              <a:cs typeface="Times New Roman" panose="02020603050405020304" pitchFamily="18" charset="0"/>
            </a:rPr>
            <a:t>Transporting, Storing and Sharing Data</a:t>
          </a:r>
          <a:endParaRPr lang="en-IN" sz="2000" kern="1200" dirty="0">
            <a:latin typeface="Times New Roman" panose="02020603050405020304" pitchFamily="18" charset="0"/>
            <a:cs typeface="Times New Roman" panose="02020603050405020304" pitchFamily="18" charset="0"/>
          </a:endParaRPr>
        </a:p>
      </dsp:txBody>
      <dsp:txXfrm>
        <a:off x="0" y="4217224"/>
        <a:ext cx="11243441" cy="702770"/>
      </dsp:txXfrm>
    </dsp:sp>
  </dsp:spTree>
</dsp:drawing>
</file>

<file path=ppt/diagrams/drawing6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3B06F8-C629-E74F-AEA0-3BB4A9929573}">
      <dsp:nvSpPr>
        <dsp:cNvPr id="0" name=""/>
        <dsp:cNvSpPr/>
      </dsp:nvSpPr>
      <dsp:spPr>
        <a:xfrm>
          <a:off x="0" y="600"/>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1B9921-1455-8940-8C60-1EE6DDCE8CC5}">
      <dsp:nvSpPr>
        <dsp:cNvPr id="0" name=""/>
        <dsp:cNvSpPr/>
      </dsp:nvSpPr>
      <dsp:spPr>
        <a:xfrm>
          <a:off x="0" y="600"/>
          <a:ext cx="11243441" cy="983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ctr" defTabSz="1244600">
            <a:lnSpc>
              <a:spcPct val="90000"/>
            </a:lnSpc>
            <a:spcBef>
              <a:spcPct val="0"/>
            </a:spcBef>
            <a:spcAft>
              <a:spcPct val="35000"/>
            </a:spcAft>
            <a:buNone/>
          </a:pPr>
          <a:r>
            <a:rPr lang="en-GB" sz="2800" b="0" i="0" kern="1200" dirty="0">
              <a:latin typeface="Times New Roman" panose="02020603050405020304" pitchFamily="18" charset="0"/>
              <a:cs typeface="Times New Roman" panose="02020603050405020304" pitchFamily="18" charset="0"/>
            </a:rPr>
            <a:t>Examples:</a:t>
          </a:r>
          <a:endParaRPr lang="en-IN" sz="2800" kern="1200" dirty="0">
            <a:latin typeface="Times New Roman" panose="02020603050405020304" pitchFamily="18" charset="0"/>
            <a:cs typeface="Times New Roman" panose="02020603050405020304" pitchFamily="18" charset="0"/>
          </a:endParaRPr>
        </a:p>
      </dsp:txBody>
      <dsp:txXfrm>
        <a:off x="0" y="600"/>
        <a:ext cx="11243441" cy="983878"/>
      </dsp:txXfrm>
    </dsp:sp>
    <dsp:sp modelId="{27AC6BC2-7F76-AC4A-98AD-F45145806DB2}">
      <dsp:nvSpPr>
        <dsp:cNvPr id="0" name=""/>
        <dsp:cNvSpPr/>
      </dsp:nvSpPr>
      <dsp:spPr>
        <a:xfrm>
          <a:off x="0" y="984479"/>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986D22-735C-2F47-895F-2F6DC893C870}">
      <dsp:nvSpPr>
        <dsp:cNvPr id="0" name=""/>
        <dsp:cNvSpPr/>
      </dsp:nvSpPr>
      <dsp:spPr>
        <a:xfrm>
          <a:off x="0" y="984479"/>
          <a:ext cx="11243441" cy="983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ctr" defTabSz="1244600">
            <a:lnSpc>
              <a:spcPct val="90000"/>
            </a:lnSpc>
            <a:spcBef>
              <a:spcPct val="0"/>
            </a:spcBef>
            <a:spcAft>
              <a:spcPct val="35000"/>
            </a:spcAft>
            <a:buNone/>
          </a:pPr>
          <a:r>
            <a:rPr lang="en-GB" sz="2800" b="0" i="0" kern="1200" dirty="0">
              <a:latin typeface="Times New Roman" panose="02020603050405020304" pitchFamily="18" charset="0"/>
              <a:cs typeface="Times New Roman" panose="02020603050405020304" pitchFamily="18" charset="0"/>
            </a:rPr>
            <a:t>Software Updates</a:t>
          </a:r>
          <a:endParaRPr lang="en-IN" sz="2800" kern="1200" dirty="0">
            <a:latin typeface="Times New Roman" panose="02020603050405020304" pitchFamily="18" charset="0"/>
            <a:cs typeface="Times New Roman" panose="02020603050405020304" pitchFamily="18" charset="0"/>
          </a:endParaRPr>
        </a:p>
      </dsp:txBody>
      <dsp:txXfrm>
        <a:off x="0" y="984479"/>
        <a:ext cx="11243441" cy="983878"/>
      </dsp:txXfrm>
    </dsp:sp>
    <dsp:sp modelId="{0B23EF0F-55A0-9441-9EFE-CA69B8C3E453}">
      <dsp:nvSpPr>
        <dsp:cNvPr id="0" name=""/>
        <dsp:cNvSpPr/>
      </dsp:nvSpPr>
      <dsp:spPr>
        <a:xfrm>
          <a:off x="0" y="1968358"/>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D6106DC-8A75-A944-8C47-C46BB8F803F2}">
      <dsp:nvSpPr>
        <dsp:cNvPr id="0" name=""/>
        <dsp:cNvSpPr/>
      </dsp:nvSpPr>
      <dsp:spPr>
        <a:xfrm>
          <a:off x="0" y="1968358"/>
          <a:ext cx="11243441" cy="983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ctr" defTabSz="1244600">
            <a:lnSpc>
              <a:spcPct val="90000"/>
            </a:lnSpc>
            <a:spcBef>
              <a:spcPct val="0"/>
            </a:spcBef>
            <a:spcAft>
              <a:spcPct val="35000"/>
            </a:spcAft>
            <a:buNone/>
          </a:pPr>
          <a:r>
            <a:rPr lang="en-GB" sz="2800" b="0" i="0" kern="1200" dirty="0">
              <a:latin typeface="Times New Roman" panose="02020603050405020304" pitchFamily="18" charset="0"/>
              <a:cs typeface="Times New Roman" panose="02020603050405020304" pitchFamily="18" charset="0"/>
            </a:rPr>
            <a:t>XML Sitemaps</a:t>
          </a:r>
          <a:endParaRPr lang="en-IN" sz="2800" kern="1200" dirty="0">
            <a:latin typeface="Times New Roman" panose="02020603050405020304" pitchFamily="18" charset="0"/>
            <a:cs typeface="Times New Roman" panose="02020603050405020304" pitchFamily="18" charset="0"/>
          </a:endParaRPr>
        </a:p>
      </dsp:txBody>
      <dsp:txXfrm>
        <a:off x="0" y="1968358"/>
        <a:ext cx="11243441" cy="983878"/>
      </dsp:txXfrm>
    </dsp:sp>
    <dsp:sp modelId="{D450F40D-1D51-154C-AFEF-626B165B3A1E}">
      <dsp:nvSpPr>
        <dsp:cNvPr id="0" name=""/>
        <dsp:cNvSpPr/>
      </dsp:nvSpPr>
      <dsp:spPr>
        <a:xfrm>
          <a:off x="0" y="2952237"/>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6FD1B9-2BA4-174F-9A15-CF691A929AB1}">
      <dsp:nvSpPr>
        <dsp:cNvPr id="0" name=""/>
        <dsp:cNvSpPr/>
      </dsp:nvSpPr>
      <dsp:spPr>
        <a:xfrm>
          <a:off x="0" y="2952237"/>
          <a:ext cx="11243441" cy="983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ctr" defTabSz="1244600">
            <a:lnSpc>
              <a:spcPct val="90000"/>
            </a:lnSpc>
            <a:spcBef>
              <a:spcPct val="0"/>
            </a:spcBef>
            <a:spcAft>
              <a:spcPct val="35000"/>
            </a:spcAft>
            <a:buNone/>
          </a:pPr>
          <a:r>
            <a:rPr lang="en-GB" sz="2800" b="0" i="0" kern="1200" dirty="0">
              <a:latin typeface="Times New Roman" panose="02020603050405020304" pitchFamily="18" charset="0"/>
              <a:cs typeface="Times New Roman" panose="02020603050405020304" pitchFamily="18" charset="0"/>
            </a:rPr>
            <a:t>Web-based feeds, such as RSS, jobs, weather reports, stock updates, etc.</a:t>
          </a:r>
          <a:endParaRPr lang="en-IN" sz="2800" kern="1200" dirty="0">
            <a:latin typeface="Times New Roman" panose="02020603050405020304" pitchFamily="18" charset="0"/>
            <a:cs typeface="Times New Roman" panose="02020603050405020304" pitchFamily="18" charset="0"/>
          </a:endParaRPr>
        </a:p>
      </dsp:txBody>
      <dsp:txXfrm>
        <a:off x="0" y="2952237"/>
        <a:ext cx="11243441" cy="983878"/>
      </dsp:txXfrm>
    </dsp:sp>
    <dsp:sp modelId="{66281BB1-E0D2-0F49-89A1-352CAFFE2CDE}">
      <dsp:nvSpPr>
        <dsp:cNvPr id="0" name=""/>
        <dsp:cNvSpPr/>
      </dsp:nvSpPr>
      <dsp:spPr>
        <a:xfrm>
          <a:off x="0" y="3936116"/>
          <a:ext cx="1124344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7A745A0-632E-2640-ABD1-B6F564A0E18F}">
      <dsp:nvSpPr>
        <dsp:cNvPr id="0" name=""/>
        <dsp:cNvSpPr/>
      </dsp:nvSpPr>
      <dsp:spPr>
        <a:xfrm>
          <a:off x="0" y="3936116"/>
          <a:ext cx="11243441" cy="983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ctr" defTabSz="1244600">
            <a:lnSpc>
              <a:spcPct val="90000"/>
            </a:lnSpc>
            <a:spcBef>
              <a:spcPct val="0"/>
            </a:spcBef>
            <a:spcAft>
              <a:spcPct val="35000"/>
            </a:spcAft>
            <a:buNone/>
          </a:pPr>
          <a:r>
            <a:rPr lang="en-GB" sz="2800" b="0" i="0" kern="1200" dirty="0">
              <a:latin typeface="Times New Roman" panose="02020603050405020304" pitchFamily="18" charset="0"/>
              <a:cs typeface="Times New Roman" panose="02020603050405020304" pitchFamily="18" charset="0"/>
            </a:rPr>
            <a:t>Third-party application</a:t>
          </a:r>
          <a:endParaRPr lang="en-IN" sz="2800" kern="1200" dirty="0">
            <a:latin typeface="Times New Roman" panose="02020603050405020304" pitchFamily="18" charset="0"/>
            <a:cs typeface="Times New Roman" panose="02020603050405020304" pitchFamily="18" charset="0"/>
          </a:endParaRPr>
        </a:p>
      </dsp:txBody>
      <dsp:txXfrm>
        <a:off x="0" y="3936116"/>
        <a:ext cx="11243441" cy="983878"/>
      </dsp:txXfrm>
    </dsp:sp>
  </dsp:spTree>
</dsp:drawing>
</file>

<file path=ppt/diagrams/drawing6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59D29E-97B1-BA4F-8278-B890A7596B63}">
      <dsp:nvSpPr>
        <dsp:cNvPr id="0" name=""/>
        <dsp:cNvSpPr/>
      </dsp:nvSpPr>
      <dsp:spPr>
        <a:xfrm>
          <a:off x="0" y="0"/>
          <a:ext cx="1164546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0F556E-AEC4-3543-BCA1-7E9E97571AD9}">
      <dsp:nvSpPr>
        <dsp:cNvPr id="0" name=""/>
        <dsp:cNvSpPr/>
      </dsp:nvSpPr>
      <dsp:spPr>
        <a:xfrm>
          <a:off x="0" y="0"/>
          <a:ext cx="2658273" cy="49422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7640" tIns="167640" rIns="167640" bIns="167640" numCol="1" spcCol="1270" anchor="t" anchorCtr="0">
          <a:noAutofit/>
        </a:bodyPr>
        <a:lstStyle/>
        <a:p>
          <a:pPr marL="0" lvl="0" indent="0" algn="just" defTabSz="1955800">
            <a:lnSpc>
              <a:spcPct val="90000"/>
            </a:lnSpc>
            <a:spcBef>
              <a:spcPct val="0"/>
            </a:spcBef>
            <a:spcAft>
              <a:spcPct val="35000"/>
            </a:spcAft>
            <a:buNone/>
          </a:pPr>
          <a:r>
            <a:rPr lang="en-IN" sz="4400" b="0" i="0" kern="1200" dirty="0">
              <a:latin typeface="Algerian" pitchFamily="82" charset="77"/>
            </a:rPr>
            <a:t>For XML, Things to </a:t>
          </a:r>
        </a:p>
        <a:p>
          <a:pPr marL="0" lvl="0" indent="0" algn="just" defTabSz="1955800">
            <a:lnSpc>
              <a:spcPct val="90000"/>
            </a:lnSpc>
            <a:spcBef>
              <a:spcPct val="0"/>
            </a:spcBef>
            <a:spcAft>
              <a:spcPct val="35000"/>
            </a:spcAft>
            <a:buNone/>
          </a:pPr>
          <a:r>
            <a:rPr lang="en-IN" sz="4400" b="0" i="0" kern="1200" dirty="0">
              <a:latin typeface="Algerian" pitchFamily="82" charset="77"/>
            </a:rPr>
            <a:t>keep </a:t>
          </a:r>
        </a:p>
        <a:p>
          <a:pPr marL="0" lvl="0" indent="0" algn="just" defTabSz="1955800">
            <a:lnSpc>
              <a:spcPct val="90000"/>
            </a:lnSpc>
            <a:spcBef>
              <a:spcPct val="0"/>
            </a:spcBef>
            <a:spcAft>
              <a:spcPct val="35000"/>
            </a:spcAft>
            <a:buNone/>
          </a:pPr>
          <a:r>
            <a:rPr lang="en-IN" sz="4400" b="0" i="0" kern="1200" dirty="0">
              <a:latin typeface="Algerian" pitchFamily="82" charset="77"/>
            </a:rPr>
            <a:t>in mind </a:t>
          </a:r>
          <a:endParaRPr lang="en-IN" sz="4400" kern="1200" dirty="0">
            <a:latin typeface="Algerian" pitchFamily="82" charset="77"/>
          </a:endParaRPr>
        </a:p>
      </dsp:txBody>
      <dsp:txXfrm>
        <a:off x="0" y="0"/>
        <a:ext cx="2658273" cy="4942295"/>
      </dsp:txXfrm>
    </dsp:sp>
    <dsp:sp modelId="{5AB0F042-A664-954C-8740-4AA93764398E}">
      <dsp:nvSpPr>
        <dsp:cNvPr id="0" name=""/>
        <dsp:cNvSpPr/>
      </dsp:nvSpPr>
      <dsp:spPr>
        <a:xfrm>
          <a:off x="2826643" y="77223"/>
          <a:ext cx="8811372" cy="1544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just" defTabSz="800100">
            <a:lnSpc>
              <a:spcPct val="90000"/>
            </a:lnSpc>
            <a:spcBef>
              <a:spcPct val="0"/>
            </a:spcBef>
            <a:spcAft>
              <a:spcPct val="35000"/>
            </a:spcAft>
            <a:buFont typeface="Arial" panose="020B0604020202020204" pitchFamily="34" charset="0"/>
            <a:buNone/>
          </a:pPr>
          <a:r>
            <a:rPr lang="en-IN" sz="1800" b="0" i="0" kern="1200" dirty="0">
              <a:latin typeface="Times New Roman" panose="02020603050405020304" pitchFamily="18" charset="0"/>
              <a:cs typeface="Times New Roman" panose="02020603050405020304" pitchFamily="18" charset="0"/>
            </a:rPr>
            <a:t>It is self describing.</a:t>
          </a:r>
        </a:p>
        <a:p>
          <a:pPr marL="0" lvl="0" indent="0" algn="just" defTabSz="800100">
            <a:lnSpc>
              <a:spcPct val="90000"/>
            </a:lnSpc>
            <a:spcBef>
              <a:spcPct val="0"/>
            </a:spcBef>
            <a:spcAft>
              <a:spcPct val="35000"/>
            </a:spcAft>
            <a:buFont typeface="Arial" panose="020B0604020202020204" pitchFamily="34" charset="0"/>
            <a:buNone/>
          </a:pPr>
          <a:r>
            <a:rPr lang="en-IN" sz="1800" b="0" i="0" kern="1200" dirty="0">
              <a:latin typeface="Times New Roman" panose="02020603050405020304" pitchFamily="18" charset="0"/>
              <a:cs typeface="Times New Roman" panose="02020603050405020304" pitchFamily="18" charset="0"/>
            </a:rPr>
            <a:t>it contains not only the data but also the meta data. </a:t>
          </a:r>
        </a:p>
        <a:p>
          <a:pPr marL="0" lvl="0" indent="0" algn="just" defTabSz="800100">
            <a:lnSpc>
              <a:spcPct val="90000"/>
            </a:lnSpc>
            <a:spcBef>
              <a:spcPct val="0"/>
            </a:spcBef>
            <a:spcAft>
              <a:spcPct val="35000"/>
            </a:spcAft>
            <a:buFont typeface="Arial" panose="020B0604020202020204" pitchFamily="34" charset="0"/>
            <a:buNone/>
          </a:pPr>
          <a:r>
            <a:rPr lang="en-IN" sz="1800" b="0" i="0" kern="1200" dirty="0">
              <a:latin typeface="Times New Roman" panose="02020603050405020304" pitchFamily="18" charset="0"/>
              <a:cs typeface="Times New Roman" panose="02020603050405020304" pitchFamily="18" charset="0"/>
            </a:rPr>
            <a:t>We do not really need to know the schema to read from an XML, unlike RDBMS which is wholly dependent on schema.</a:t>
          </a:r>
          <a:endParaRPr lang="en-IN" sz="1800" kern="1200" dirty="0">
            <a:latin typeface="Times New Roman" panose="02020603050405020304" pitchFamily="18" charset="0"/>
            <a:cs typeface="Times New Roman" panose="02020603050405020304" pitchFamily="18" charset="0"/>
          </a:endParaRPr>
        </a:p>
      </dsp:txBody>
      <dsp:txXfrm>
        <a:off x="2826643" y="77223"/>
        <a:ext cx="8811372" cy="1544467"/>
      </dsp:txXfrm>
    </dsp:sp>
    <dsp:sp modelId="{F9F3F421-CC3D-A440-A231-4C32E22213FD}">
      <dsp:nvSpPr>
        <dsp:cNvPr id="0" name=""/>
        <dsp:cNvSpPr/>
      </dsp:nvSpPr>
      <dsp:spPr>
        <a:xfrm>
          <a:off x="2658273" y="1621690"/>
          <a:ext cx="8979742"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0B237FC-F32B-B749-98B0-5637CF400BA7}">
      <dsp:nvSpPr>
        <dsp:cNvPr id="0" name=""/>
        <dsp:cNvSpPr/>
      </dsp:nvSpPr>
      <dsp:spPr>
        <a:xfrm>
          <a:off x="2826643" y="1698913"/>
          <a:ext cx="8811372" cy="1544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just" defTabSz="711200">
            <a:lnSpc>
              <a:spcPct val="90000"/>
            </a:lnSpc>
            <a:spcBef>
              <a:spcPct val="0"/>
            </a:spcBef>
            <a:spcAft>
              <a:spcPct val="35000"/>
            </a:spcAft>
            <a:buFont typeface="Arial" panose="020B0604020202020204" pitchFamily="34" charset="0"/>
            <a:buNone/>
          </a:pPr>
          <a:r>
            <a:rPr lang="en-IN" sz="1600" b="0" i="0" kern="1200" dirty="0">
              <a:latin typeface="Times New Roman" panose="02020603050405020304" pitchFamily="18" charset="0"/>
              <a:cs typeface="Times New Roman" panose="02020603050405020304" pitchFamily="18" charset="0"/>
            </a:rPr>
            <a:t>Data in XML is more of a hierarchical model, so something like A country is divided into states, each state is divided into districts and each districts into talukas.</a:t>
          </a:r>
        </a:p>
        <a:p>
          <a:pPr marL="0" lvl="0" indent="0" algn="just" defTabSz="711200">
            <a:lnSpc>
              <a:spcPct val="90000"/>
            </a:lnSpc>
            <a:spcBef>
              <a:spcPct val="0"/>
            </a:spcBef>
            <a:spcAft>
              <a:spcPct val="35000"/>
            </a:spcAft>
            <a:buFont typeface="Arial" panose="020B0604020202020204" pitchFamily="34" charset="0"/>
            <a:buNone/>
          </a:pPr>
          <a:r>
            <a:rPr lang="en-IN" sz="1600" b="0" i="0" kern="1200" dirty="0">
              <a:latin typeface="Times New Roman" panose="02020603050405020304" pitchFamily="18" charset="0"/>
              <a:cs typeface="Times New Roman" panose="02020603050405020304" pitchFamily="18" charset="0"/>
            </a:rPr>
            <a:t>RBDMS on the other hand specifies relationship in a more normalized form, using primary and foreign keys.</a:t>
          </a:r>
        </a:p>
        <a:p>
          <a:pPr marL="0" lvl="0" indent="0" algn="just" defTabSz="711200">
            <a:lnSpc>
              <a:spcPct val="90000"/>
            </a:lnSpc>
            <a:spcBef>
              <a:spcPct val="0"/>
            </a:spcBef>
            <a:spcAft>
              <a:spcPct val="35000"/>
            </a:spcAft>
            <a:buFont typeface="Arial" panose="020B0604020202020204" pitchFamily="34" charset="0"/>
            <a:buNone/>
          </a:pPr>
          <a:r>
            <a:rPr lang="en-IN" sz="1600" b="0" i="0" kern="1200" dirty="0">
              <a:latin typeface="Times New Roman" panose="02020603050405020304" pitchFamily="18" charset="0"/>
              <a:cs typeface="Times New Roman" panose="02020603050405020304" pitchFamily="18" charset="0"/>
            </a:rPr>
            <a:t>E.g.: A country has many states, but a state can belong to only one country. A State has many districts, but each district belongs to only one state.</a:t>
          </a:r>
          <a:endParaRPr lang="en-IN" sz="1600" kern="1200" dirty="0">
            <a:latin typeface="Times New Roman" panose="02020603050405020304" pitchFamily="18" charset="0"/>
            <a:cs typeface="Times New Roman" panose="02020603050405020304" pitchFamily="18" charset="0"/>
          </a:endParaRPr>
        </a:p>
      </dsp:txBody>
      <dsp:txXfrm>
        <a:off x="2826643" y="1698913"/>
        <a:ext cx="8811372" cy="1544467"/>
      </dsp:txXfrm>
    </dsp:sp>
    <dsp:sp modelId="{0D458ED5-C34D-4848-83FB-573783DD341F}">
      <dsp:nvSpPr>
        <dsp:cNvPr id="0" name=""/>
        <dsp:cNvSpPr/>
      </dsp:nvSpPr>
      <dsp:spPr>
        <a:xfrm>
          <a:off x="2658273" y="3243381"/>
          <a:ext cx="8979742"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58F2901-13A8-A44E-B75E-E5E579FAFB56}">
      <dsp:nvSpPr>
        <dsp:cNvPr id="0" name=""/>
        <dsp:cNvSpPr/>
      </dsp:nvSpPr>
      <dsp:spPr>
        <a:xfrm>
          <a:off x="2826643" y="3320604"/>
          <a:ext cx="8811372" cy="1544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b="0" i="0" kern="1200" dirty="0">
              <a:latin typeface="Times New Roman" panose="02020603050405020304" pitchFamily="18" charset="0"/>
              <a:cs typeface="Times New Roman" panose="02020603050405020304" pitchFamily="18" charset="0"/>
            </a:rPr>
            <a:t>RDBMS is more like different sets of data, related to each other. So you have different seats say-Country, State, City, District all inter related to each other in a way.</a:t>
          </a:r>
          <a:endParaRPr lang="en-IN" sz="1800" kern="1200" dirty="0">
            <a:latin typeface="Times New Roman" panose="02020603050405020304" pitchFamily="18" charset="0"/>
            <a:cs typeface="Times New Roman" panose="02020603050405020304" pitchFamily="18" charset="0"/>
          </a:endParaRPr>
        </a:p>
      </dsp:txBody>
      <dsp:txXfrm>
        <a:off x="2826643" y="3320604"/>
        <a:ext cx="8811372" cy="1544467"/>
      </dsp:txXfrm>
    </dsp:sp>
    <dsp:sp modelId="{2E085317-F2EA-9F49-9C05-E28C7317ECC9}">
      <dsp:nvSpPr>
        <dsp:cNvPr id="0" name=""/>
        <dsp:cNvSpPr/>
      </dsp:nvSpPr>
      <dsp:spPr>
        <a:xfrm>
          <a:off x="2658273" y="4865071"/>
          <a:ext cx="8979742"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6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857DF2-7F5E-AB44-93A5-390C46A6A807}">
      <dsp:nvSpPr>
        <dsp:cNvPr id="0" name=""/>
        <dsp:cNvSpPr/>
      </dsp:nvSpPr>
      <dsp:spPr>
        <a:xfrm>
          <a:off x="0" y="2562"/>
          <a:ext cx="1164546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C48528-19BB-E045-AE1F-C7BA63F5D327}">
      <dsp:nvSpPr>
        <dsp:cNvPr id="0" name=""/>
        <dsp:cNvSpPr/>
      </dsp:nvSpPr>
      <dsp:spPr>
        <a:xfrm>
          <a:off x="0" y="2562"/>
          <a:ext cx="11645461" cy="17473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GB" sz="3500" kern="1200" dirty="0"/>
            <a:t>Speed — Data retrieval could be relatively slow due to verbose nature</a:t>
          </a:r>
        </a:p>
      </dsp:txBody>
      <dsp:txXfrm>
        <a:off x="0" y="2562"/>
        <a:ext cx="11645461" cy="1747323"/>
      </dsp:txXfrm>
    </dsp:sp>
    <dsp:sp modelId="{2A780813-B514-994D-9974-1D1F96FFD0FC}">
      <dsp:nvSpPr>
        <dsp:cNvPr id="0" name=""/>
        <dsp:cNvSpPr/>
      </dsp:nvSpPr>
      <dsp:spPr>
        <a:xfrm>
          <a:off x="0" y="1749885"/>
          <a:ext cx="1164546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902034-9ABC-5746-B10C-B3C8E5E779F3}">
      <dsp:nvSpPr>
        <dsp:cNvPr id="0" name=""/>
        <dsp:cNvSpPr/>
      </dsp:nvSpPr>
      <dsp:spPr>
        <a:xfrm>
          <a:off x="0" y="1749885"/>
          <a:ext cx="11645461" cy="17473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GB" sz="3500" kern="1200" dirty="0"/>
            <a:t>Security — Data could be interrupted </a:t>
          </a:r>
          <a:r>
            <a:rPr lang="en-GB" sz="3500" kern="1200" dirty="0" err="1"/>
            <a:t>duringtransmission</a:t>
          </a:r>
          <a:endParaRPr lang="en-GB" sz="3500" kern="1200" dirty="0"/>
        </a:p>
      </dsp:txBody>
      <dsp:txXfrm>
        <a:off x="0" y="1749885"/>
        <a:ext cx="11645461" cy="1747323"/>
      </dsp:txXfrm>
    </dsp:sp>
    <dsp:sp modelId="{C2A6F523-661D-8C40-B095-54A8124A1AD9}">
      <dsp:nvSpPr>
        <dsp:cNvPr id="0" name=""/>
        <dsp:cNvSpPr/>
      </dsp:nvSpPr>
      <dsp:spPr>
        <a:xfrm>
          <a:off x="0" y="3497209"/>
          <a:ext cx="1164546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ED1F0DE-679C-1D47-9B8E-D69741AF152F}">
      <dsp:nvSpPr>
        <dsp:cNvPr id="0" name=""/>
        <dsp:cNvSpPr/>
      </dsp:nvSpPr>
      <dsp:spPr>
        <a:xfrm>
          <a:off x="0" y="3497209"/>
          <a:ext cx="11645461" cy="17473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GB" sz="3500" kern="1200" dirty="0"/>
            <a:t>Scope — Limited scope in comparison to relational Databases</a:t>
          </a:r>
        </a:p>
      </dsp:txBody>
      <dsp:txXfrm>
        <a:off x="0" y="3497209"/>
        <a:ext cx="11645461" cy="1747323"/>
      </dsp:txXfrm>
    </dsp:sp>
  </dsp:spTree>
</dsp:drawing>
</file>

<file path=ppt/diagrams/drawing6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59D29E-97B1-BA4F-8278-B890A7596B63}">
      <dsp:nvSpPr>
        <dsp:cNvPr id="0" name=""/>
        <dsp:cNvSpPr/>
      </dsp:nvSpPr>
      <dsp:spPr>
        <a:xfrm>
          <a:off x="0" y="0"/>
          <a:ext cx="1164546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0F556E-AEC4-3543-BCA1-7E9E97571AD9}">
      <dsp:nvSpPr>
        <dsp:cNvPr id="0" name=""/>
        <dsp:cNvSpPr/>
      </dsp:nvSpPr>
      <dsp:spPr>
        <a:xfrm>
          <a:off x="0" y="0"/>
          <a:ext cx="11634994" cy="13117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7640" tIns="167640" rIns="167640" bIns="167640" numCol="1" spcCol="1270" anchor="t" anchorCtr="0">
          <a:noAutofit/>
        </a:bodyPr>
        <a:lstStyle/>
        <a:p>
          <a:pPr marL="0" lvl="0" indent="0" algn="just" defTabSz="1955800">
            <a:lnSpc>
              <a:spcPct val="90000"/>
            </a:lnSpc>
            <a:spcBef>
              <a:spcPct val="0"/>
            </a:spcBef>
            <a:spcAft>
              <a:spcPct val="35000"/>
            </a:spcAft>
            <a:buNone/>
          </a:pPr>
          <a:r>
            <a:rPr lang="en-IN" sz="4400" b="1" i="0" kern="1200" dirty="0">
              <a:latin typeface="Times New Roman" panose="02020603050405020304" pitchFamily="18" charset="0"/>
              <a:cs typeface="Times New Roman" panose="02020603050405020304" pitchFamily="18" charset="0"/>
            </a:rPr>
            <a:t>Advantageous to use XML over RDBMS</a:t>
          </a:r>
          <a:endParaRPr lang="en-IN" sz="4400" kern="1200" dirty="0">
            <a:latin typeface="Times New Roman" panose="02020603050405020304" pitchFamily="18" charset="0"/>
            <a:cs typeface="Times New Roman" panose="02020603050405020304" pitchFamily="18" charset="0"/>
          </a:endParaRPr>
        </a:p>
      </dsp:txBody>
      <dsp:txXfrm>
        <a:off x="0" y="0"/>
        <a:ext cx="11634994" cy="1311773"/>
      </dsp:txXfrm>
    </dsp:sp>
    <dsp:sp modelId="{374680C2-B025-9A4C-99D8-65DD47D42F85}">
      <dsp:nvSpPr>
        <dsp:cNvPr id="0" name=""/>
        <dsp:cNvSpPr/>
      </dsp:nvSpPr>
      <dsp:spPr>
        <a:xfrm>
          <a:off x="0" y="1311773"/>
          <a:ext cx="1164546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974BD5-13C3-BE4C-B83E-B3DC6B899F01}">
      <dsp:nvSpPr>
        <dsp:cNvPr id="0" name=""/>
        <dsp:cNvSpPr/>
      </dsp:nvSpPr>
      <dsp:spPr>
        <a:xfrm>
          <a:off x="0" y="1311773"/>
          <a:ext cx="11622727" cy="13117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just" defTabSz="800100">
            <a:lnSpc>
              <a:spcPct val="90000"/>
            </a:lnSpc>
            <a:spcBef>
              <a:spcPct val="0"/>
            </a:spcBef>
            <a:spcAft>
              <a:spcPct val="35000"/>
            </a:spcAft>
            <a:buNone/>
          </a:pPr>
          <a:r>
            <a:rPr lang="en-IN" sz="1800" b="1" i="0" kern="1200" dirty="0">
              <a:latin typeface="Times New Roman" panose="02020603050405020304" pitchFamily="18" charset="0"/>
              <a:cs typeface="Times New Roman" panose="02020603050405020304" pitchFamily="18" charset="0"/>
            </a:rPr>
            <a:t>Volatile Schema</a:t>
          </a:r>
          <a:r>
            <a:rPr lang="en-IN" sz="1800" b="0" i="0" kern="1200" dirty="0">
              <a:latin typeface="Times New Roman" panose="02020603050405020304" pitchFamily="18" charset="0"/>
              <a:cs typeface="Times New Roman" panose="02020603050405020304" pitchFamily="18" charset="0"/>
            </a:rPr>
            <a:t>- You have data in a table, whose schema might have to keep changing often. Say something like stock prices, where you might not be needing some columns and drop them. Or say change the data type of pricing from float to currency. This is more effective in an XML, where schema modification is far simpler.</a:t>
          </a:r>
        </a:p>
      </dsp:txBody>
      <dsp:txXfrm>
        <a:off x="0" y="1311773"/>
        <a:ext cx="11622727" cy="1311773"/>
      </dsp:txXfrm>
    </dsp:sp>
    <dsp:sp modelId="{11686230-3ADF-554F-9ED2-52A86A2355AA}">
      <dsp:nvSpPr>
        <dsp:cNvPr id="0" name=""/>
        <dsp:cNvSpPr/>
      </dsp:nvSpPr>
      <dsp:spPr>
        <a:xfrm>
          <a:off x="0" y="2623547"/>
          <a:ext cx="1164546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7644A7-3BDB-E54C-B148-C3F3EC2910DF}">
      <dsp:nvSpPr>
        <dsp:cNvPr id="0" name=""/>
        <dsp:cNvSpPr/>
      </dsp:nvSpPr>
      <dsp:spPr>
        <a:xfrm>
          <a:off x="0" y="2623547"/>
          <a:ext cx="11622727" cy="13117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just" defTabSz="800100">
            <a:lnSpc>
              <a:spcPct val="90000"/>
            </a:lnSpc>
            <a:spcBef>
              <a:spcPct val="0"/>
            </a:spcBef>
            <a:spcAft>
              <a:spcPct val="35000"/>
            </a:spcAft>
            <a:buNone/>
          </a:pPr>
          <a:r>
            <a:rPr lang="en-IN" sz="1800" b="1" i="0" kern="1200" dirty="0">
              <a:latin typeface="Times New Roman" panose="02020603050405020304" pitchFamily="18" charset="0"/>
              <a:cs typeface="Times New Roman" panose="02020603050405020304" pitchFamily="18" charset="0"/>
            </a:rPr>
            <a:t>Hierarchical Data</a:t>
          </a:r>
          <a:r>
            <a:rPr lang="en-IN" sz="1800" b="0" i="0" kern="1200" dirty="0">
              <a:latin typeface="Times New Roman" panose="02020603050405020304" pitchFamily="18" charset="0"/>
              <a:cs typeface="Times New Roman" panose="02020603050405020304" pitchFamily="18" charset="0"/>
            </a:rPr>
            <a:t>- Something like a Customer Address, which is inherently hierarchical in nature- Name-&gt;Address 1→Address2→City→State→District→Country→Pincode etc, is more suitable in an XML, than in an RBDMS which would need a complex system of relationship between Country, State, District etc. This sort of data is more suitable for XML.</a:t>
          </a:r>
        </a:p>
      </dsp:txBody>
      <dsp:txXfrm>
        <a:off x="0" y="2623547"/>
        <a:ext cx="11622727" cy="1311773"/>
      </dsp:txXfrm>
    </dsp:sp>
    <dsp:sp modelId="{0A364B07-A1EE-E04E-81E7-D081626D030F}">
      <dsp:nvSpPr>
        <dsp:cNvPr id="0" name=""/>
        <dsp:cNvSpPr/>
      </dsp:nvSpPr>
      <dsp:spPr>
        <a:xfrm>
          <a:off x="0" y="3935321"/>
          <a:ext cx="1164546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9BD4E0-B5E9-3D47-9D77-6322A3E5CAC3}">
      <dsp:nvSpPr>
        <dsp:cNvPr id="0" name=""/>
        <dsp:cNvSpPr/>
      </dsp:nvSpPr>
      <dsp:spPr>
        <a:xfrm>
          <a:off x="0" y="3935321"/>
          <a:ext cx="11634088" cy="13117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just" defTabSz="800100">
            <a:lnSpc>
              <a:spcPct val="90000"/>
            </a:lnSpc>
            <a:spcBef>
              <a:spcPct val="0"/>
            </a:spcBef>
            <a:spcAft>
              <a:spcPct val="35000"/>
            </a:spcAft>
            <a:buNone/>
          </a:pPr>
          <a:r>
            <a:rPr lang="en-IN" sz="1800" b="1" i="0" kern="1200" dirty="0">
              <a:latin typeface="Times New Roman" panose="02020603050405020304" pitchFamily="18" charset="0"/>
              <a:cs typeface="Times New Roman" panose="02020603050405020304" pitchFamily="18" charset="0"/>
            </a:rPr>
            <a:t>Component-Owner Data</a:t>
          </a:r>
          <a:r>
            <a:rPr lang="en-IN" sz="1800" b="0" i="0" kern="1200" dirty="0">
              <a:latin typeface="Times New Roman" panose="02020603050405020304" pitchFamily="18" charset="0"/>
              <a:cs typeface="Times New Roman" panose="02020603050405020304" pitchFamily="18" charset="0"/>
            </a:rPr>
            <a:t>- Data that exists within the context of a business object only. For </a:t>
          </a:r>
          <a:r>
            <a:rPr lang="en-IN" sz="1800" b="0" i="0" kern="1200" dirty="0" err="1">
              <a:latin typeface="Times New Roman" panose="02020603050405020304" pitchFamily="18" charset="0"/>
              <a:cs typeface="Times New Roman" panose="02020603050405020304" pitchFamily="18" charset="0"/>
            </a:rPr>
            <a:t>eg</a:t>
          </a:r>
          <a:r>
            <a:rPr lang="en-IN" sz="1800" b="0" i="0" kern="1200" dirty="0">
              <a:latin typeface="Times New Roman" panose="02020603050405020304" pitchFamily="18" charset="0"/>
              <a:cs typeface="Times New Roman" panose="02020603050405020304" pitchFamily="18" charset="0"/>
            </a:rPr>
            <a:t>, an employee might have multiple phone numbers- home, work, mobile, landline. These numbers by themselves do not have any meaning if the employee no longer is with the organization. Now in case of an RDBMS, say an employee quits an organization or is fired, in order to remove all his associated data, one needs to traverse joins, child tables so that integrity is not compromised. Putting it an XML, would make it easier to remove or update the data.</a:t>
          </a:r>
        </a:p>
      </dsp:txBody>
      <dsp:txXfrm>
        <a:off x="0" y="3935321"/>
        <a:ext cx="11634088" cy="1311773"/>
      </dsp:txXfrm>
    </dsp:sp>
  </dsp:spTree>
</dsp:drawing>
</file>

<file path=ppt/diagrams/drawing6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B088C8-E8D1-A14A-BAC6-2AF24EC8B2E4}">
      <dsp:nvSpPr>
        <dsp:cNvPr id="0" name=""/>
        <dsp:cNvSpPr/>
      </dsp:nvSpPr>
      <dsp:spPr>
        <a:xfrm>
          <a:off x="0" y="832707"/>
          <a:ext cx="11674367" cy="467775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6061" tIns="1145540" rIns="906061" bIns="391160" numCol="1" spcCol="1270" anchor="t" anchorCtr="0">
          <a:noAutofit/>
        </a:bodyPr>
        <a:lstStyle/>
        <a:p>
          <a:pPr marL="285750" lvl="1" indent="-285750" algn="just" defTabSz="2444750">
            <a:lnSpc>
              <a:spcPct val="90000"/>
            </a:lnSpc>
            <a:spcBef>
              <a:spcPct val="0"/>
            </a:spcBef>
            <a:spcAft>
              <a:spcPct val="15000"/>
            </a:spcAft>
            <a:buFont typeface="+mj-lt"/>
            <a:buAutoNum type="arabicParenR"/>
          </a:pPr>
          <a:r>
            <a:rPr lang="en-GB" sz="5500" kern="1200" dirty="0">
              <a:latin typeface="Times New Roman" panose="02020603050405020304" pitchFamily="18" charset="0"/>
              <a:cs typeface="Times New Roman" panose="02020603050405020304" pitchFamily="18" charset="0"/>
            </a:rPr>
            <a:t> Data warehousing</a:t>
          </a:r>
          <a:endParaRPr lang="en-IN" sz="5500" kern="1200" dirty="0">
            <a:latin typeface="Times New Roman" panose="02020603050405020304" pitchFamily="18" charset="0"/>
            <a:cs typeface="Times New Roman" panose="02020603050405020304" pitchFamily="18" charset="0"/>
          </a:endParaRPr>
        </a:p>
        <a:p>
          <a:pPr marL="285750" lvl="1" indent="-285750" algn="just" defTabSz="2444750">
            <a:lnSpc>
              <a:spcPct val="90000"/>
            </a:lnSpc>
            <a:spcBef>
              <a:spcPct val="0"/>
            </a:spcBef>
            <a:spcAft>
              <a:spcPct val="15000"/>
            </a:spcAft>
            <a:buFont typeface="+mj-lt"/>
            <a:buAutoNum type="arabicParenR"/>
          </a:pPr>
          <a:r>
            <a:rPr lang="en-GB" sz="5500" kern="1200" dirty="0">
              <a:latin typeface="Times New Roman" panose="02020603050405020304" pitchFamily="18" charset="0"/>
              <a:cs typeface="Times New Roman" panose="02020603050405020304" pitchFamily="18" charset="0"/>
            </a:rPr>
            <a:t> Multimedia</a:t>
          </a:r>
          <a:endParaRPr lang="en-IN" sz="5500" kern="1200" dirty="0">
            <a:latin typeface="Times New Roman" panose="02020603050405020304" pitchFamily="18" charset="0"/>
            <a:cs typeface="Times New Roman" panose="02020603050405020304" pitchFamily="18" charset="0"/>
          </a:endParaRPr>
        </a:p>
        <a:p>
          <a:pPr marL="285750" lvl="1" indent="-285750" algn="just" defTabSz="2444750">
            <a:lnSpc>
              <a:spcPct val="90000"/>
            </a:lnSpc>
            <a:spcBef>
              <a:spcPct val="0"/>
            </a:spcBef>
            <a:spcAft>
              <a:spcPct val="15000"/>
            </a:spcAft>
            <a:buFont typeface="+mj-lt"/>
            <a:buAutoNum type="arabicParenR"/>
          </a:pPr>
          <a:r>
            <a:rPr lang="en-GB" sz="5500" kern="1200" dirty="0">
              <a:latin typeface="Times New Roman" panose="02020603050405020304" pitchFamily="18" charset="0"/>
              <a:cs typeface="Times New Roman" panose="02020603050405020304" pitchFamily="18" charset="0"/>
            </a:rPr>
            <a:t> Mobility</a:t>
          </a:r>
          <a:endParaRPr lang="en-IN" sz="5500" kern="1200" dirty="0">
            <a:latin typeface="Times New Roman" panose="02020603050405020304" pitchFamily="18" charset="0"/>
            <a:cs typeface="Times New Roman" panose="02020603050405020304" pitchFamily="18" charset="0"/>
          </a:endParaRPr>
        </a:p>
        <a:p>
          <a:pPr marL="285750" lvl="1" indent="-285750" algn="just" defTabSz="2444750">
            <a:lnSpc>
              <a:spcPct val="90000"/>
            </a:lnSpc>
            <a:spcBef>
              <a:spcPct val="0"/>
            </a:spcBef>
            <a:spcAft>
              <a:spcPct val="15000"/>
            </a:spcAft>
            <a:buFont typeface="+mj-lt"/>
            <a:buAutoNum type="arabicParenR"/>
          </a:pPr>
          <a:r>
            <a:rPr lang="en-GB" sz="5500" kern="1200" dirty="0">
              <a:latin typeface="Times New Roman" panose="02020603050405020304" pitchFamily="18" charset="0"/>
              <a:cs typeface="Times New Roman" panose="02020603050405020304" pitchFamily="18" charset="0"/>
            </a:rPr>
            <a:t> Document-oriented databases.</a:t>
          </a:r>
          <a:endParaRPr lang="en-IN" sz="5500" kern="1200" dirty="0">
            <a:latin typeface="Times New Roman" panose="02020603050405020304" pitchFamily="18" charset="0"/>
            <a:cs typeface="Times New Roman" panose="02020603050405020304" pitchFamily="18" charset="0"/>
          </a:endParaRPr>
        </a:p>
      </dsp:txBody>
      <dsp:txXfrm>
        <a:off x="0" y="832707"/>
        <a:ext cx="11674367" cy="4677750"/>
      </dsp:txXfrm>
    </dsp:sp>
    <dsp:sp modelId="{C07DD4FB-B4D8-5B43-899D-DAA09FAAA5FB}">
      <dsp:nvSpPr>
        <dsp:cNvPr id="0" name=""/>
        <dsp:cNvSpPr/>
      </dsp:nvSpPr>
      <dsp:spPr>
        <a:xfrm>
          <a:off x="583718" y="20907"/>
          <a:ext cx="8172056" cy="16236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8884" tIns="0" rIns="308884" bIns="0" numCol="1" spcCol="1270" anchor="ctr" anchorCtr="0">
          <a:noAutofit/>
        </a:bodyPr>
        <a:lstStyle/>
        <a:p>
          <a:pPr marL="0" lvl="0" indent="0" algn="l" defTabSz="2444750">
            <a:lnSpc>
              <a:spcPct val="90000"/>
            </a:lnSpc>
            <a:spcBef>
              <a:spcPct val="0"/>
            </a:spcBef>
            <a:spcAft>
              <a:spcPct val="35000"/>
            </a:spcAft>
            <a:buNone/>
          </a:pPr>
          <a:r>
            <a:rPr lang="en-IN" sz="5500" b="1" i="0" kern="1200" dirty="0">
              <a:solidFill>
                <a:schemeClr val="bg1"/>
              </a:solidFill>
              <a:effectLst/>
              <a:latin typeface="Times New Roman" panose="02020603050405020304" pitchFamily="18" charset="0"/>
              <a:cs typeface="Times New Roman" panose="02020603050405020304" pitchFamily="18" charset="0"/>
            </a:rPr>
            <a:t>Database Applications </a:t>
          </a:r>
          <a:endParaRPr lang="en-IN" sz="5500" b="1" kern="1200" dirty="0">
            <a:solidFill>
              <a:schemeClr val="bg1"/>
            </a:solidFill>
            <a:latin typeface="Times New Roman" panose="02020603050405020304" pitchFamily="18" charset="0"/>
            <a:cs typeface="Times New Roman" panose="02020603050405020304" pitchFamily="18" charset="0"/>
          </a:endParaRPr>
        </a:p>
      </dsp:txBody>
      <dsp:txXfrm>
        <a:off x="662976" y="100165"/>
        <a:ext cx="8013540" cy="1465084"/>
      </dsp:txXfrm>
    </dsp:sp>
  </dsp:spTree>
</dsp:drawing>
</file>

<file path=ppt/diagrams/drawing6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B088C8-E8D1-A14A-BAC6-2AF24EC8B2E4}">
      <dsp:nvSpPr>
        <dsp:cNvPr id="0" name=""/>
        <dsp:cNvSpPr/>
      </dsp:nvSpPr>
      <dsp:spPr>
        <a:xfrm>
          <a:off x="0" y="453257"/>
          <a:ext cx="11758449" cy="1852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2586" tIns="583184" rIns="912586" bIns="199136" numCol="1" spcCol="1270" anchor="t" anchorCtr="0">
          <a:noAutofit/>
        </a:bodyPr>
        <a:lstStyle/>
        <a:p>
          <a:pPr marL="285750" lvl="1" indent="-285750" algn="just" defTabSz="1244600">
            <a:lnSpc>
              <a:spcPct val="90000"/>
            </a:lnSpc>
            <a:spcBef>
              <a:spcPct val="0"/>
            </a:spcBef>
            <a:spcAft>
              <a:spcPct val="15000"/>
            </a:spcAft>
            <a:buChar char="•"/>
          </a:pPr>
          <a:r>
            <a:rPr lang="en-GB" sz="2800" kern="1200" dirty="0">
              <a:latin typeface="Times New Roman" panose="02020603050405020304" pitchFamily="18" charset="0"/>
              <a:cs typeface="Times New Roman" panose="02020603050405020304" pitchFamily="18" charset="0"/>
            </a:rPr>
            <a:t>Data Warehousing: It</a:t>
          </a:r>
          <a:r>
            <a:rPr lang="en-US" sz="2800" kern="1200" dirty="0">
              <a:latin typeface="Times New Roman" panose="02020603050405020304" pitchFamily="18" charset="0"/>
              <a:cs typeface="Times New Roman" panose="02020603050405020304" pitchFamily="18" charset="0"/>
            </a:rPr>
            <a:t> is a repository of data that has been extracted from a variety of sources, including data reported by users, manufacturers, and third-party vendors</a:t>
          </a:r>
          <a:endParaRPr lang="en-IN" sz="2800" kern="1200" dirty="0">
            <a:latin typeface="Times New Roman" panose="02020603050405020304" pitchFamily="18" charset="0"/>
            <a:cs typeface="Times New Roman" panose="02020603050405020304" pitchFamily="18" charset="0"/>
          </a:endParaRPr>
        </a:p>
      </dsp:txBody>
      <dsp:txXfrm>
        <a:off x="0" y="453257"/>
        <a:ext cx="11758449" cy="1852200"/>
      </dsp:txXfrm>
    </dsp:sp>
    <dsp:sp modelId="{C07DD4FB-B4D8-5B43-899D-DAA09FAAA5FB}">
      <dsp:nvSpPr>
        <dsp:cNvPr id="0" name=""/>
        <dsp:cNvSpPr/>
      </dsp:nvSpPr>
      <dsp:spPr>
        <a:xfrm>
          <a:off x="587922" y="39977"/>
          <a:ext cx="8230914" cy="8265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1109" tIns="0" rIns="311109" bIns="0" numCol="1" spcCol="1270" anchor="ctr" anchorCtr="0">
          <a:noAutofit/>
        </a:bodyPr>
        <a:lstStyle/>
        <a:p>
          <a:pPr marL="0" lvl="0" indent="0" algn="l" defTabSz="1244600">
            <a:lnSpc>
              <a:spcPct val="90000"/>
            </a:lnSpc>
            <a:spcBef>
              <a:spcPct val="0"/>
            </a:spcBef>
            <a:spcAft>
              <a:spcPct val="35000"/>
            </a:spcAft>
            <a:buNone/>
          </a:pPr>
          <a:r>
            <a:rPr lang="en-IN" sz="2800" b="1" i="0" kern="1200" dirty="0">
              <a:solidFill>
                <a:schemeClr val="bg1"/>
              </a:solidFill>
              <a:effectLst/>
              <a:latin typeface="Times New Roman" panose="02020603050405020304" pitchFamily="18" charset="0"/>
              <a:cs typeface="Times New Roman" panose="02020603050405020304" pitchFamily="18" charset="0"/>
            </a:rPr>
            <a:t>Database </a:t>
          </a:r>
          <a:r>
            <a:rPr lang="en-GB" sz="2800" b="1" i="0" kern="1200" dirty="0">
              <a:solidFill>
                <a:schemeClr val="bg1"/>
              </a:solidFill>
              <a:effectLst/>
              <a:latin typeface="Times New Roman" panose="02020603050405020304" pitchFamily="18" charset="0"/>
              <a:cs typeface="Times New Roman" panose="02020603050405020304" pitchFamily="18" charset="0"/>
            </a:rPr>
            <a:t>Architecture</a:t>
          </a:r>
          <a:r>
            <a:rPr lang="en-IN" sz="2800" b="1" i="0" kern="1200" dirty="0">
              <a:solidFill>
                <a:schemeClr val="bg1"/>
              </a:solidFill>
              <a:effectLst/>
              <a:latin typeface="Times New Roman" panose="02020603050405020304" pitchFamily="18" charset="0"/>
              <a:cs typeface="Times New Roman" panose="02020603050405020304" pitchFamily="18" charset="0"/>
            </a:rPr>
            <a:t> </a:t>
          </a:r>
          <a:endParaRPr lang="en-IN" sz="2800" b="1" kern="1200" dirty="0">
            <a:solidFill>
              <a:schemeClr val="bg1"/>
            </a:solidFill>
            <a:latin typeface="Times New Roman" panose="02020603050405020304" pitchFamily="18" charset="0"/>
            <a:cs typeface="Times New Roman" panose="02020603050405020304" pitchFamily="18" charset="0"/>
          </a:endParaRPr>
        </a:p>
      </dsp:txBody>
      <dsp:txXfrm>
        <a:off x="628271" y="80326"/>
        <a:ext cx="8150216" cy="745862"/>
      </dsp:txXfrm>
    </dsp:sp>
  </dsp:spTree>
</dsp:drawing>
</file>

<file path=ppt/diagrams/drawing6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06D7EA-1C1F-9146-B653-0587166B37CF}">
      <dsp:nvSpPr>
        <dsp:cNvPr id="0" name=""/>
        <dsp:cNvSpPr/>
      </dsp:nvSpPr>
      <dsp:spPr>
        <a:xfrm>
          <a:off x="0" y="387578"/>
          <a:ext cx="11684876" cy="225225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6876" tIns="541528" rIns="906876" bIns="199136" numCol="1" spcCol="1270" anchor="t" anchorCtr="0">
          <a:noAutofit/>
        </a:bodyPr>
        <a:lstStyle/>
        <a:p>
          <a:pPr marL="285750" lvl="1" indent="-285750" algn="just" defTabSz="1244600">
            <a:lnSpc>
              <a:spcPct val="90000"/>
            </a:lnSpc>
            <a:spcBef>
              <a:spcPct val="0"/>
            </a:spcBef>
            <a:spcAft>
              <a:spcPct val="15000"/>
            </a:spcAft>
            <a:buChar char="•"/>
          </a:pPr>
          <a:r>
            <a:rPr lang="en-US" sz="2800" kern="1200" dirty="0">
              <a:latin typeface="Times New Roman" panose="02020603050405020304" pitchFamily="18" charset="0"/>
              <a:cs typeface="Times New Roman" panose="02020603050405020304" pitchFamily="18" charset="0"/>
            </a:rPr>
            <a:t>They store both live and archived data in one location. </a:t>
          </a:r>
          <a:endParaRPr lang="en-IN" sz="2800" kern="1200" dirty="0">
            <a:latin typeface="Times New Roman" panose="02020603050405020304" pitchFamily="18" charset="0"/>
            <a:cs typeface="Times New Roman" panose="02020603050405020304" pitchFamily="18" charset="0"/>
          </a:endParaRPr>
        </a:p>
        <a:p>
          <a:pPr marL="285750" lvl="1" indent="-285750" algn="just" defTabSz="1244600">
            <a:lnSpc>
              <a:spcPct val="90000"/>
            </a:lnSpc>
            <a:spcBef>
              <a:spcPct val="0"/>
            </a:spcBef>
            <a:spcAft>
              <a:spcPct val="15000"/>
            </a:spcAft>
            <a:buChar char="•"/>
          </a:pPr>
          <a:r>
            <a:rPr lang="en-US" sz="2800" kern="1200" dirty="0">
              <a:latin typeface="Times New Roman" panose="02020603050405020304" pitchFamily="18" charset="0"/>
              <a:cs typeface="Times New Roman" panose="02020603050405020304" pitchFamily="18" charset="0"/>
            </a:rPr>
            <a:t>This means that the same data is available both as a result of business processes being completed or operations being performed also because it is simply existing data stored in one place. </a:t>
          </a:r>
          <a:endParaRPr lang="en-IN" sz="2800" kern="1200" dirty="0">
            <a:latin typeface="Times New Roman" panose="02020603050405020304" pitchFamily="18" charset="0"/>
            <a:cs typeface="Times New Roman" panose="02020603050405020304" pitchFamily="18" charset="0"/>
          </a:endParaRPr>
        </a:p>
      </dsp:txBody>
      <dsp:txXfrm>
        <a:off x="0" y="387578"/>
        <a:ext cx="11684876" cy="2252250"/>
      </dsp:txXfrm>
    </dsp:sp>
    <dsp:sp modelId="{DA0AA1C3-8C89-7F46-ACA1-28F4E1F26746}">
      <dsp:nvSpPr>
        <dsp:cNvPr id="0" name=""/>
        <dsp:cNvSpPr/>
      </dsp:nvSpPr>
      <dsp:spPr>
        <a:xfrm>
          <a:off x="584243" y="3818"/>
          <a:ext cx="8179413" cy="7675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9162" tIns="0" rIns="309162" bIns="0" numCol="1" spcCol="1270" anchor="ctr" anchorCtr="0">
          <a:noAutofit/>
        </a:bodyPr>
        <a:lstStyle/>
        <a:p>
          <a:pPr marL="0" lvl="0" indent="0" algn="l" defTabSz="1200150">
            <a:lnSpc>
              <a:spcPct val="90000"/>
            </a:lnSpc>
            <a:spcBef>
              <a:spcPct val="0"/>
            </a:spcBef>
            <a:spcAft>
              <a:spcPct val="35000"/>
            </a:spcAft>
            <a:buNone/>
          </a:pPr>
          <a:r>
            <a:rPr lang="en-IN" sz="2700" b="1" kern="1200" dirty="0">
              <a:solidFill>
                <a:schemeClr val="bg1"/>
              </a:solidFill>
              <a:latin typeface="Times New Roman" panose="02020603050405020304" pitchFamily="18" charset="0"/>
              <a:cs typeface="Times New Roman" panose="02020603050405020304" pitchFamily="18" charset="0"/>
            </a:rPr>
            <a:t>Purpose Of Data Warehouse</a:t>
          </a:r>
        </a:p>
      </dsp:txBody>
      <dsp:txXfrm>
        <a:off x="621710" y="41285"/>
        <a:ext cx="8104479" cy="69258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A2DAB7-D72F-7641-BE69-F5C8A3ADAEF3}">
      <dsp:nvSpPr>
        <dsp:cNvPr id="0" name=""/>
        <dsp:cNvSpPr/>
      </dsp:nvSpPr>
      <dsp:spPr>
        <a:xfrm>
          <a:off x="0" y="0"/>
          <a:ext cx="5418667" cy="5418667"/>
        </a:xfrm>
        <a:prstGeom prst="triangle">
          <a:avLst/>
        </a:prstGeom>
        <a:solidFill>
          <a:schemeClr val="accent1">
            <a:lumMod val="20000"/>
            <a:lumOff val="8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6CCF669F-85DE-1F45-BBA4-DCC165F0D968}">
      <dsp:nvSpPr>
        <dsp:cNvPr id="0" name=""/>
        <dsp:cNvSpPr/>
      </dsp:nvSpPr>
      <dsp:spPr>
        <a:xfrm>
          <a:off x="2266067" y="272328"/>
          <a:ext cx="8512081" cy="963083"/>
        </a:xfrm>
        <a:prstGeom prst="roundRect">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just" defTabSz="1200150">
            <a:lnSpc>
              <a:spcPct val="90000"/>
            </a:lnSpc>
            <a:spcBef>
              <a:spcPct val="0"/>
            </a:spcBef>
            <a:spcAft>
              <a:spcPct val="35000"/>
            </a:spcAft>
            <a:buNone/>
          </a:pPr>
          <a:r>
            <a:rPr lang="en-IN" sz="2700" b="1" i="0" kern="1200" dirty="0">
              <a:latin typeface="Times New Roman" panose="02020603050405020304" pitchFamily="18" charset="0"/>
              <a:cs typeface="Times New Roman" panose="02020603050405020304" pitchFamily="18" charset="0"/>
            </a:rPr>
            <a:t>Reusability makes our data faster and maintenance is also easy</a:t>
          </a:r>
          <a:endParaRPr lang="en-GB" sz="2700" b="1" kern="1200" dirty="0">
            <a:latin typeface="Times New Roman" panose="02020603050405020304" pitchFamily="18" charset="0"/>
            <a:cs typeface="Times New Roman" panose="02020603050405020304" pitchFamily="18" charset="0"/>
          </a:endParaRPr>
        </a:p>
      </dsp:txBody>
      <dsp:txXfrm>
        <a:off x="2313081" y="319342"/>
        <a:ext cx="8418053" cy="869055"/>
      </dsp:txXfrm>
    </dsp:sp>
    <dsp:sp modelId="{17B483FE-A79D-C34F-A4BD-11E536CA2818}">
      <dsp:nvSpPr>
        <dsp:cNvPr id="0" name=""/>
        <dsp:cNvSpPr/>
      </dsp:nvSpPr>
      <dsp:spPr>
        <a:xfrm>
          <a:off x="2266067" y="1604401"/>
          <a:ext cx="8512081" cy="963083"/>
        </a:xfrm>
        <a:prstGeom prst="roundRect">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just" defTabSz="1200150">
            <a:lnSpc>
              <a:spcPct val="90000"/>
            </a:lnSpc>
            <a:spcBef>
              <a:spcPct val="0"/>
            </a:spcBef>
            <a:spcAft>
              <a:spcPct val="35000"/>
            </a:spcAft>
            <a:buFont typeface="Arial" panose="020B0604020202020204" pitchFamily="34" charset="0"/>
            <a:buNone/>
          </a:pPr>
          <a:r>
            <a:rPr lang="en-IN" sz="2700" b="1" i="0" kern="1200" dirty="0">
              <a:latin typeface="Times New Roman" panose="02020603050405020304" pitchFamily="18" charset="0"/>
              <a:cs typeface="Times New Roman" panose="02020603050405020304" pitchFamily="18" charset="0"/>
            </a:rPr>
            <a:t>Object-oriented models allow real-world data to be modelled more closely.</a:t>
          </a:r>
          <a:endParaRPr lang="en-GB" sz="2700" b="1" kern="1200" dirty="0">
            <a:latin typeface="Times New Roman" panose="02020603050405020304" pitchFamily="18" charset="0"/>
            <a:cs typeface="Times New Roman" panose="02020603050405020304" pitchFamily="18" charset="0"/>
          </a:endParaRPr>
        </a:p>
      </dsp:txBody>
      <dsp:txXfrm>
        <a:off x="2313081" y="1651415"/>
        <a:ext cx="8418053" cy="869055"/>
      </dsp:txXfrm>
    </dsp:sp>
    <dsp:sp modelId="{494BBAE9-6DF0-FC4C-9247-B8CC2B3403E1}">
      <dsp:nvSpPr>
        <dsp:cNvPr id="0" name=""/>
        <dsp:cNvSpPr/>
      </dsp:nvSpPr>
      <dsp:spPr>
        <a:xfrm>
          <a:off x="2266067" y="2843308"/>
          <a:ext cx="8512081" cy="963083"/>
        </a:xfrm>
        <a:prstGeom prst="roundRect">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just" defTabSz="1200150">
            <a:lnSpc>
              <a:spcPct val="90000"/>
            </a:lnSpc>
            <a:spcBef>
              <a:spcPct val="0"/>
            </a:spcBef>
            <a:spcAft>
              <a:spcPct val="35000"/>
            </a:spcAft>
            <a:buFont typeface="Arial" panose="020B0604020202020204" pitchFamily="34" charset="0"/>
            <a:buNone/>
          </a:pPr>
          <a:r>
            <a:rPr lang="en-IN" sz="2700" b="1" i="0" kern="1200" dirty="0">
              <a:latin typeface="Times New Roman" panose="02020603050405020304" pitchFamily="18" charset="0"/>
              <a:cs typeface="Times New Roman" panose="02020603050405020304" pitchFamily="18" charset="0"/>
            </a:rPr>
            <a:t>Object-oriented database mama systems have significant performance improvements over relational database management systems.</a:t>
          </a:r>
          <a:endParaRPr lang="en-GB" sz="2700" b="1" kern="1200" dirty="0">
            <a:latin typeface="Times New Roman" panose="02020603050405020304" pitchFamily="18" charset="0"/>
            <a:cs typeface="Times New Roman" panose="02020603050405020304" pitchFamily="18" charset="0"/>
          </a:endParaRPr>
        </a:p>
      </dsp:txBody>
      <dsp:txXfrm>
        <a:off x="2313081" y="2890322"/>
        <a:ext cx="8418053" cy="869055"/>
      </dsp:txXfrm>
    </dsp:sp>
    <dsp:sp modelId="{9257559B-3521-524F-BFDD-E507F2E8C22B}">
      <dsp:nvSpPr>
        <dsp:cNvPr id="0" name=""/>
        <dsp:cNvSpPr/>
      </dsp:nvSpPr>
      <dsp:spPr>
        <a:xfrm>
          <a:off x="2266067" y="4160690"/>
          <a:ext cx="8512081" cy="963083"/>
        </a:xfrm>
        <a:prstGeom prst="roundRect">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just" defTabSz="1200150">
            <a:lnSpc>
              <a:spcPct val="90000"/>
            </a:lnSpc>
            <a:spcBef>
              <a:spcPct val="0"/>
            </a:spcBef>
            <a:spcAft>
              <a:spcPct val="35000"/>
            </a:spcAft>
            <a:buFont typeface="Arial" panose="020B0604020202020204" pitchFamily="34" charset="0"/>
            <a:buNone/>
          </a:pPr>
          <a:r>
            <a:rPr lang="en-IN" sz="2700" b="1" i="0" kern="1200" dirty="0">
              <a:latin typeface="Times New Roman" panose="02020603050405020304" pitchFamily="18" charset="0"/>
              <a:cs typeface="Times New Roman" panose="02020603050405020304" pitchFamily="18" charset="0"/>
            </a:rPr>
            <a:t>Data can be handled very easily and can save easily and retrieve data quickly.</a:t>
          </a:r>
          <a:endParaRPr lang="en-GB" sz="2700" b="1" kern="1200" dirty="0">
            <a:latin typeface="Times New Roman" panose="02020603050405020304" pitchFamily="18" charset="0"/>
            <a:cs typeface="Times New Roman" panose="02020603050405020304" pitchFamily="18" charset="0"/>
          </a:endParaRPr>
        </a:p>
      </dsp:txBody>
      <dsp:txXfrm>
        <a:off x="2313081" y="4207704"/>
        <a:ext cx="8418053" cy="869055"/>
      </dsp:txXfrm>
    </dsp:sp>
  </dsp:spTree>
</dsp:drawing>
</file>

<file path=ppt/diagrams/drawing7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040263-06E2-774E-90EA-6D64D7C9068C}">
      <dsp:nvSpPr>
        <dsp:cNvPr id="0" name=""/>
        <dsp:cNvSpPr/>
      </dsp:nvSpPr>
      <dsp:spPr>
        <a:xfrm>
          <a:off x="0" y="18090"/>
          <a:ext cx="11758449" cy="111793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l" defTabSz="2178050">
            <a:lnSpc>
              <a:spcPct val="90000"/>
            </a:lnSpc>
            <a:spcBef>
              <a:spcPct val="0"/>
            </a:spcBef>
            <a:spcAft>
              <a:spcPct val="35000"/>
            </a:spcAft>
            <a:buNone/>
          </a:pPr>
          <a:r>
            <a:rPr lang="en-IN" sz="4900" b="1" i="0" kern="1200">
              <a:solidFill>
                <a:schemeClr val="bg1"/>
              </a:solidFill>
              <a:effectLst/>
              <a:latin typeface="Times New Roman" panose="02020603050405020304" pitchFamily="18" charset="0"/>
              <a:cs typeface="Times New Roman" panose="02020603050405020304" pitchFamily="18" charset="0"/>
            </a:rPr>
            <a:t>Single-tire-</a:t>
          </a:r>
          <a:r>
            <a:rPr lang="en-GB" sz="4900" b="1" i="0" kern="1200">
              <a:solidFill>
                <a:schemeClr val="bg1"/>
              </a:solidFill>
              <a:effectLst/>
              <a:latin typeface="Times New Roman" panose="02020603050405020304" pitchFamily="18" charset="0"/>
              <a:cs typeface="Times New Roman" panose="02020603050405020304" pitchFamily="18" charset="0"/>
            </a:rPr>
            <a:t>Architecture</a:t>
          </a:r>
          <a:r>
            <a:rPr lang="en-IN" sz="4900" b="1" i="0" kern="1200" dirty="0">
              <a:solidFill>
                <a:schemeClr val="bg1"/>
              </a:solidFill>
              <a:effectLst/>
              <a:latin typeface="Times New Roman" panose="02020603050405020304" pitchFamily="18" charset="0"/>
              <a:cs typeface="Times New Roman" panose="02020603050405020304" pitchFamily="18" charset="0"/>
            </a:rPr>
            <a:t> </a:t>
          </a:r>
          <a:endParaRPr lang="en-IN" sz="4900" b="1" kern="1200" dirty="0">
            <a:solidFill>
              <a:schemeClr val="bg1"/>
            </a:solidFill>
            <a:latin typeface="Times New Roman" panose="02020603050405020304" pitchFamily="18" charset="0"/>
            <a:cs typeface="Times New Roman" panose="02020603050405020304" pitchFamily="18" charset="0"/>
          </a:endParaRPr>
        </a:p>
      </dsp:txBody>
      <dsp:txXfrm>
        <a:off x="54573" y="72663"/>
        <a:ext cx="11649303" cy="1008789"/>
      </dsp:txXfrm>
    </dsp:sp>
    <dsp:sp modelId="{F797705E-246B-564C-9818-6D8EDFA861CB}">
      <dsp:nvSpPr>
        <dsp:cNvPr id="0" name=""/>
        <dsp:cNvSpPr/>
      </dsp:nvSpPr>
      <dsp:spPr>
        <a:xfrm>
          <a:off x="0" y="1136025"/>
          <a:ext cx="11758449" cy="4462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331" tIns="62230" rIns="348488" bIns="62230" numCol="1" spcCol="1270" anchor="t" anchorCtr="0">
          <a:noAutofit/>
        </a:bodyPr>
        <a:lstStyle/>
        <a:p>
          <a:pPr marL="285750" lvl="1" indent="-285750" algn="just" defTabSz="1689100">
            <a:lnSpc>
              <a:spcPct val="90000"/>
            </a:lnSpc>
            <a:spcBef>
              <a:spcPct val="0"/>
            </a:spcBef>
            <a:spcAft>
              <a:spcPct val="20000"/>
            </a:spcAft>
            <a:buChar char="•"/>
          </a:pPr>
          <a:r>
            <a:rPr lang="en-GB" sz="3800" kern="1200" dirty="0">
              <a:latin typeface="Times New Roman" panose="02020603050405020304" pitchFamily="18" charset="0"/>
              <a:cs typeface="Times New Roman" panose="02020603050405020304" pitchFamily="18" charset="0"/>
            </a:rPr>
            <a:t>Not implemented in real-time systems. </a:t>
          </a:r>
          <a:endParaRPr lang="en-IN" sz="3800" kern="1200" dirty="0">
            <a:latin typeface="Times New Roman" panose="02020603050405020304" pitchFamily="18" charset="0"/>
            <a:cs typeface="Times New Roman" panose="02020603050405020304" pitchFamily="18" charset="0"/>
          </a:endParaRPr>
        </a:p>
        <a:p>
          <a:pPr marL="285750" lvl="1" indent="-285750" algn="just" defTabSz="1689100">
            <a:lnSpc>
              <a:spcPct val="90000"/>
            </a:lnSpc>
            <a:spcBef>
              <a:spcPct val="0"/>
            </a:spcBef>
            <a:spcAft>
              <a:spcPct val="20000"/>
            </a:spcAft>
            <a:buChar char="•"/>
          </a:pPr>
          <a:r>
            <a:rPr lang="en-GB" sz="3800" kern="1200" dirty="0">
              <a:latin typeface="Times New Roman" panose="02020603050405020304" pitchFamily="18" charset="0"/>
              <a:cs typeface="Times New Roman" panose="02020603050405020304" pitchFamily="18" charset="0"/>
            </a:rPr>
            <a:t>They are used for batch and real-time processing. </a:t>
          </a:r>
          <a:endParaRPr lang="en-IN" sz="3800" kern="1200" dirty="0">
            <a:latin typeface="Times New Roman" panose="02020603050405020304" pitchFamily="18" charset="0"/>
            <a:cs typeface="Times New Roman" panose="02020603050405020304" pitchFamily="18" charset="0"/>
          </a:endParaRPr>
        </a:p>
        <a:p>
          <a:pPr marL="285750" lvl="1" indent="-285750" algn="just" defTabSz="1689100">
            <a:lnSpc>
              <a:spcPct val="90000"/>
            </a:lnSpc>
            <a:spcBef>
              <a:spcPct val="0"/>
            </a:spcBef>
            <a:spcAft>
              <a:spcPct val="20000"/>
            </a:spcAft>
            <a:buChar char="•"/>
          </a:pPr>
          <a:r>
            <a:rPr lang="en-GB" sz="3800" kern="1200" dirty="0">
              <a:latin typeface="Times New Roman" panose="02020603050405020304" pitchFamily="18" charset="0"/>
              <a:cs typeface="Times New Roman" panose="02020603050405020304" pitchFamily="18" charset="0"/>
            </a:rPr>
            <a:t>The data is first transferred to a single-tier architecture where it is converted into a format that is suitable for real-time processing.  </a:t>
          </a:r>
          <a:endParaRPr lang="en-IN" sz="3800" kern="1200" dirty="0">
            <a:latin typeface="Times New Roman" panose="02020603050405020304" pitchFamily="18" charset="0"/>
            <a:cs typeface="Times New Roman" panose="02020603050405020304" pitchFamily="18" charset="0"/>
          </a:endParaRPr>
        </a:p>
        <a:p>
          <a:pPr marL="285750" lvl="1" indent="-285750" algn="just" defTabSz="1689100">
            <a:lnSpc>
              <a:spcPct val="90000"/>
            </a:lnSpc>
            <a:spcBef>
              <a:spcPct val="0"/>
            </a:spcBef>
            <a:spcAft>
              <a:spcPct val="20000"/>
            </a:spcAft>
            <a:buChar char="•"/>
          </a:pPr>
          <a:r>
            <a:rPr lang="en-GB" sz="3800" kern="1200" dirty="0">
              <a:latin typeface="Times New Roman" panose="02020603050405020304" pitchFamily="18" charset="0"/>
              <a:cs typeface="Times New Roman" panose="02020603050405020304" pitchFamily="18" charset="0"/>
            </a:rPr>
            <a:t>After this, the data is transferred to a real-time system. </a:t>
          </a:r>
          <a:endParaRPr lang="en-IN" sz="3800" kern="1200" dirty="0">
            <a:latin typeface="Times New Roman" panose="02020603050405020304" pitchFamily="18" charset="0"/>
            <a:cs typeface="Times New Roman" panose="02020603050405020304" pitchFamily="18" charset="0"/>
          </a:endParaRPr>
        </a:p>
        <a:p>
          <a:pPr marL="285750" lvl="1" indent="-285750" algn="just" defTabSz="1689100">
            <a:lnSpc>
              <a:spcPct val="90000"/>
            </a:lnSpc>
            <a:spcBef>
              <a:spcPct val="0"/>
            </a:spcBef>
            <a:spcAft>
              <a:spcPct val="20000"/>
            </a:spcAft>
            <a:buChar char="•"/>
          </a:pPr>
          <a:r>
            <a:rPr lang="en-GB" sz="3800" kern="1200" dirty="0">
              <a:latin typeface="Times New Roman" panose="02020603050405020304" pitchFamily="18" charset="0"/>
              <a:cs typeface="Times New Roman" panose="02020603050405020304" pitchFamily="18" charset="0"/>
            </a:rPr>
            <a:t>Single-tier architectures are currently the most preferred way to process operational data. </a:t>
          </a:r>
          <a:endParaRPr lang="en-IN" sz="3800" kern="1200" dirty="0">
            <a:latin typeface="Times New Roman" panose="02020603050405020304" pitchFamily="18" charset="0"/>
            <a:cs typeface="Times New Roman" panose="02020603050405020304" pitchFamily="18" charset="0"/>
          </a:endParaRPr>
        </a:p>
      </dsp:txBody>
      <dsp:txXfrm>
        <a:off x="0" y="1136025"/>
        <a:ext cx="11758449" cy="4462920"/>
      </dsp:txXfrm>
    </dsp:sp>
  </dsp:spTree>
</dsp:drawing>
</file>

<file path=ppt/diagrams/drawing7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040263-06E2-774E-90EA-6D64D7C9068C}">
      <dsp:nvSpPr>
        <dsp:cNvPr id="0" name=""/>
        <dsp:cNvSpPr/>
      </dsp:nvSpPr>
      <dsp:spPr>
        <a:xfrm>
          <a:off x="0" y="257017"/>
          <a:ext cx="11758449" cy="127763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l" defTabSz="2489200">
            <a:lnSpc>
              <a:spcPct val="90000"/>
            </a:lnSpc>
            <a:spcBef>
              <a:spcPct val="0"/>
            </a:spcBef>
            <a:spcAft>
              <a:spcPct val="35000"/>
            </a:spcAft>
            <a:buNone/>
          </a:pPr>
          <a:r>
            <a:rPr lang="en-IN" sz="5600" b="1" i="0" kern="1200" dirty="0">
              <a:solidFill>
                <a:schemeClr val="bg1"/>
              </a:solidFill>
              <a:effectLst/>
              <a:latin typeface="Times New Roman" panose="02020603050405020304" pitchFamily="18" charset="0"/>
              <a:cs typeface="Times New Roman" panose="02020603050405020304" pitchFamily="18" charset="0"/>
            </a:rPr>
            <a:t>Two-tire-</a:t>
          </a:r>
          <a:r>
            <a:rPr lang="en-GB" sz="5600" b="1" i="0" kern="1200" dirty="0">
              <a:solidFill>
                <a:schemeClr val="bg1"/>
              </a:solidFill>
              <a:effectLst/>
              <a:latin typeface="Times New Roman" panose="02020603050405020304" pitchFamily="18" charset="0"/>
              <a:cs typeface="Times New Roman" panose="02020603050405020304" pitchFamily="18" charset="0"/>
            </a:rPr>
            <a:t>Architecture: Source Layer</a:t>
          </a:r>
          <a:r>
            <a:rPr lang="en-IN" sz="5600" b="1" i="0" kern="1200" dirty="0">
              <a:solidFill>
                <a:schemeClr val="bg1"/>
              </a:solidFill>
              <a:effectLst/>
              <a:latin typeface="Times New Roman" panose="02020603050405020304" pitchFamily="18" charset="0"/>
              <a:cs typeface="Times New Roman" panose="02020603050405020304" pitchFamily="18" charset="0"/>
            </a:rPr>
            <a:t> </a:t>
          </a:r>
          <a:endParaRPr lang="en-IN" sz="5600" b="1" kern="1200" dirty="0">
            <a:solidFill>
              <a:schemeClr val="bg1"/>
            </a:solidFill>
            <a:latin typeface="Times New Roman" panose="02020603050405020304" pitchFamily="18" charset="0"/>
            <a:cs typeface="Times New Roman" panose="02020603050405020304" pitchFamily="18" charset="0"/>
          </a:endParaRPr>
        </a:p>
      </dsp:txBody>
      <dsp:txXfrm>
        <a:off x="62369" y="319386"/>
        <a:ext cx="11633711" cy="1152901"/>
      </dsp:txXfrm>
    </dsp:sp>
    <dsp:sp modelId="{F797705E-246B-564C-9818-6D8EDFA861CB}">
      <dsp:nvSpPr>
        <dsp:cNvPr id="0" name=""/>
        <dsp:cNvSpPr/>
      </dsp:nvSpPr>
      <dsp:spPr>
        <a:xfrm>
          <a:off x="0" y="1534657"/>
          <a:ext cx="11758449" cy="3825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331" tIns="71120" rIns="398272" bIns="71120" numCol="1" spcCol="1270" anchor="t" anchorCtr="0">
          <a:noAutofit/>
        </a:bodyPr>
        <a:lstStyle/>
        <a:p>
          <a:pPr marL="285750" lvl="1" indent="-285750" algn="just" defTabSz="1955800">
            <a:lnSpc>
              <a:spcPct val="90000"/>
            </a:lnSpc>
            <a:spcBef>
              <a:spcPct val="0"/>
            </a:spcBef>
            <a:spcAft>
              <a:spcPct val="20000"/>
            </a:spcAft>
            <a:buChar char="•"/>
          </a:pPr>
          <a:r>
            <a:rPr lang="en-GB" sz="4400" kern="1200" dirty="0">
              <a:latin typeface="Times New Roman" panose="02020603050405020304" pitchFamily="18" charset="0"/>
              <a:cs typeface="Times New Roman" panose="02020603050405020304" pitchFamily="18" charset="0"/>
            </a:rPr>
            <a:t>Source of the data is critical to the data warehouse’s </a:t>
          </a:r>
          <a:r>
            <a:rPr lang="en-GB" sz="4400" b="1" kern="1200" dirty="0">
              <a:latin typeface="Times New Roman" panose="02020603050405020304" pitchFamily="18" charset="0"/>
              <a:cs typeface="Times New Roman" panose="02020603050405020304" pitchFamily="18" charset="0"/>
            </a:rPr>
            <a:t>integrity</a:t>
          </a:r>
          <a:r>
            <a:rPr lang="en-GB" sz="4400" kern="1200" dirty="0">
              <a:latin typeface="Times New Roman" panose="02020603050405020304" pitchFamily="18" charset="0"/>
              <a:cs typeface="Times New Roman" panose="02020603050405020304" pitchFamily="18" charset="0"/>
            </a:rPr>
            <a:t>. </a:t>
          </a:r>
          <a:endParaRPr lang="en-IN" sz="4400" kern="1200" dirty="0">
            <a:latin typeface="Times New Roman" panose="02020603050405020304" pitchFamily="18" charset="0"/>
            <a:cs typeface="Times New Roman" panose="02020603050405020304" pitchFamily="18" charset="0"/>
          </a:endParaRPr>
        </a:p>
        <a:p>
          <a:pPr marL="285750" lvl="1" indent="-285750" algn="just" defTabSz="1955800">
            <a:lnSpc>
              <a:spcPct val="90000"/>
            </a:lnSpc>
            <a:spcBef>
              <a:spcPct val="0"/>
            </a:spcBef>
            <a:spcAft>
              <a:spcPct val="20000"/>
            </a:spcAft>
            <a:buChar char="•"/>
          </a:pPr>
          <a:r>
            <a:rPr lang="en-GB" sz="4400" kern="1200" dirty="0">
              <a:latin typeface="Times New Roman" panose="02020603050405020304" pitchFamily="18" charset="0"/>
              <a:cs typeface="Times New Roman" panose="02020603050405020304" pitchFamily="18" charset="0"/>
            </a:rPr>
            <a:t>The integrity of the data stored in the data warehouse must be guaranteed. </a:t>
          </a:r>
          <a:endParaRPr lang="en-IN" sz="4400" kern="1200" dirty="0">
            <a:latin typeface="Times New Roman" panose="02020603050405020304" pitchFamily="18" charset="0"/>
            <a:cs typeface="Times New Roman" panose="02020603050405020304" pitchFamily="18" charset="0"/>
          </a:endParaRPr>
        </a:p>
        <a:p>
          <a:pPr marL="285750" lvl="1" indent="-285750" algn="just" defTabSz="1955800">
            <a:lnSpc>
              <a:spcPct val="90000"/>
            </a:lnSpc>
            <a:spcBef>
              <a:spcPct val="0"/>
            </a:spcBef>
            <a:spcAft>
              <a:spcPct val="20000"/>
            </a:spcAft>
            <a:buChar char="•"/>
          </a:pPr>
          <a:r>
            <a:rPr lang="en-GB" sz="4400" kern="1200" dirty="0">
              <a:latin typeface="Times New Roman" panose="02020603050405020304" pitchFamily="18" charset="0"/>
              <a:cs typeface="Times New Roman" panose="02020603050405020304" pitchFamily="18" charset="0"/>
            </a:rPr>
            <a:t>Data integrity is the degree to which data values in a database record are true or accurate.</a:t>
          </a:r>
          <a:endParaRPr lang="en-IN" sz="4400" kern="1200" dirty="0">
            <a:latin typeface="Times New Roman" panose="02020603050405020304" pitchFamily="18" charset="0"/>
            <a:cs typeface="Times New Roman" panose="02020603050405020304" pitchFamily="18" charset="0"/>
          </a:endParaRPr>
        </a:p>
      </dsp:txBody>
      <dsp:txXfrm>
        <a:off x="0" y="1534657"/>
        <a:ext cx="11758449" cy="3825360"/>
      </dsp:txXfrm>
    </dsp:sp>
  </dsp:spTree>
</dsp:drawing>
</file>

<file path=ppt/diagrams/drawing7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040263-06E2-774E-90EA-6D64D7C9068C}">
      <dsp:nvSpPr>
        <dsp:cNvPr id="0" name=""/>
        <dsp:cNvSpPr/>
      </dsp:nvSpPr>
      <dsp:spPr>
        <a:xfrm>
          <a:off x="0" y="220905"/>
          <a:ext cx="11758449" cy="11635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l" defTabSz="2266950">
            <a:lnSpc>
              <a:spcPct val="90000"/>
            </a:lnSpc>
            <a:spcBef>
              <a:spcPct val="0"/>
            </a:spcBef>
            <a:spcAft>
              <a:spcPct val="35000"/>
            </a:spcAft>
            <a:buNone/>
          </a:pPr>
          <a:r>
            <a:rPr lang="en-IN" sz="5100" b="1" i="0" kern="1200" dirty="0">
              <a:solidFill>
                <a:schemeClr val="bg1"/>
              </a:solidFill>
              <a:effectLst/>
              <a:latin typeface="Times New Roman" panose="02020603050405020304" pitchFamily="18" charset="0"/>
              <a:cs typeface="Times New Roman" panose="02020603050405020304" pitchFamily="18" charset="0"/>
            </a:rPr>
            <a:t>Two-tire-</a:t>
          </a:r>
          <a:r>
            <a:rPr lang="en-GB" sz="5100" b="1" i="0" kern="1200" dirty="0">
              <a:solidFill>
                <a:schemeClr val="bg1"/>
              </a:solidFill>
              <a:effectLst/>
              <a:latin typeface="Times New Roman" panose="02020603050405020304" pitchFamily="18" charset="0"/>
              <a:cs typeface="Times New Roman" panose="02020603050405020304" pitchFamily="18" charset="0"/>
            </a:rPr>
            <a:t>Architecture: Data Staging</a:t>
          </a:r>
          <a:endParaRPr lang="en-GB" sz="5100" kern="1200" dirty="0">
            <a:latin typeface="Times New Roman" panose="02020603050405020304" pitchFamily="18" charset="0"/>
            <a:cs typeface="Times New Roman" panose="02020603050405020304" pitchFamily="18" charset="0"/>
          </a:endParaRPr>
        </a:p>
      </dsp:txBody>
      <dsp:txXfrm>
        <a:off x="56801" y="277706"/>
        <a:ext cx="11644847" cy="1049963"/>
      </dsp:txXfrm>
    </dsp:sp>
    <dsp:sp modelId="{F797705E-246B-564C-9818-6D8EDFA861CB}">
      <dsp:nvSpPr>
        <dsp:cNvPr id="0" name=""/>
        <dsp:cNvSpPr/>
      </dsp:nvSpPr>
      <dsp:spPr>
        <a:xfrm>
          <a:off x="0" y="1384470"/>
          <a:ext cx="11758449" cy="4011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331" tIns="64770" rIns="362712" bIns="64770" numCol="1" spcCol="1270" anchor="t" anchorCtr="0">
          <a:noAutofit/>
        </a:bodyPr>
        <a:lstStyle/>
        <a:p>
          <a:pPr marL="285750" lvl="1" indent="-285750" algn="just" defTabSz="1778000">
            <a:lnSpc>
              <a:spcPct val="90000"/>
            </a:lnSpc>
            <a:spcBef>
              <a:spcPct val="0"/>
            </a:spcBef>
            <a:spcAft>
              <a:spcPct val="20000"/>
            </a:spcAft>
            <a:buChar char="•"/>
          </a:pPr>
          <a:r>
            <a:rPr lang="en-GB" sz="4000" kern="1200" dirty="0">
              <a:latin typeface="Times New Roman" panose="02020603050405020304" pitchFamily="18" charset="0"/>
              <a:cs typeface="Times New Roman" panose="02020603050405020304" pitchFamily="18" charset="0"/>
            </a:rPr>
            <a:t>Data staging is a key process in the ETL process, and one that can significantly reduce the time it takes to extract, transform, and load (ETL) a large data set.</a:t>
          </a:r>
          <a:endParaRPr lang="en-IN" sz="4000" kern="1200" dirty="0">
            <a:latin typeface="Times New Roman" panose="02020603050405020304" pitchFamily="18" charset="0"/>
            <a:cs typeface="Times New Roman" panose="02020603050405020304" pitchFamily="18" charset="0"/>
          </a:endParaRPr>
        </a:p>
        <a:p>
          <a:pPr marL="285750" lvl="1" indent="-285750" algn="just" defTabSz="1778000">
            <a:lnSpc>
              <a:spcPct val="90000"/>
            </a:lnSpc>
            <a:spcBef>
              <a:spcPct val="0"/>
            </a:spcBef>
            <a:spcAft>
              <a:spcPct val="20000"/>
            </a:spcAft>
            <a:buChar char="•"/>
          </a:pPr>
          <a:r>
            <a:rPr lang="en-IN" sz="4000" b="0" i="0" kern="1200" dirty="0"/>
            <a:t>ETL tools can extract data from various storage sources, transform the data with corporate-specific functions, and load the data into a data warehouse.</a:t>
          </a:r>
          <a:endParaRPr lang="en-IN" sz="4000" kern="1200" dirty="0">
            <a:latin typeface="Times New Roman" panose="02020603050405020304" pitchFamily="18" charset="0"/>
            <a:cs typeface="Times New Roman" panose="02020603050405020304" pitchFamily="18" charset="0"/>
          </a:endParaRPr>
        </a:p>
      </dsp:txBody>
      <dsp:txXfrm>
        <a:off x="0" y="1384470"/>
        <a:ext cx="11758449" cy="4011659"/>
      </dsp:txXfrm>
    </dsp:sp>
  </dsp:spTree>
</dsp:drawing>
</file>

<file path=ppt/diagrams/drawing7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040263-06E2-774E-90EA-6D64D7C9068C}">
      <dsp:nvSpPr>
        <dsp:cNvPr id="0" name=""/>
        <dsp:cNvSpPr/>
      </dsp:nvSpPr>
      <dsp:spPr>
        <a:xfrm>
          <a:off x="0" y="9765"/>
          <a:ext cx="11758449" cy="11635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l" defTabSz="2266950">
            <a:lnSpc>
              <a:spcPct val="90000"/>
            </a:lnSpc>
            <a:spcBef>
              <a:spcPct val="0"/>
            </a:spcBef>
            <a:spcAft>
              <a:spcPct val="35000"/>
            </a:spcAft>
            <a:buNone/>
          </a:pPr>
          <a:r>
            <a:rPr lang="en-IN" sz="5100" b="1" i="0" kern="1200" dirty="0">
              <a:solidFill>
                <a:schemeClr val="bg1"/>
              </a:solidFill>
              <a:effectLst/>
              <a:latin typeface="Times New Roman" panose="02020603050405020304" pitchFamily="18" charset="0"/>
              <a:cs typeface="Times New Roman" panose="02020603050405020304" pitchFamily="18" charset="0"/>
            </a:rPr>
            <a:t>Two-tire-</a:t>
          </a:r>
          <a:r>
            <a:rPr lang="en-GB" sz="5100" b="1" i="0" kern="1200" dirty="0">
              <a:solidFill>
                <a:schemeClr val="bg1"/>
              </a:solidFill>
              <a:effectLst/>
              <a:latin typeface="Times New Roman" panose="02020603050405020304" pitchFamily="18" charset="0"/>
              <a:cs typeface="Times New Roman" panose="02020603050405020304" pitchFamily="18" charset="0"/>
            </a:rPr>
            <a:t>Architecture: Metadata</a:t>
          </a:r>
          <a:endParaRPr lang="en-GB" sz="5100" kern="1200" dirty="0">
            <a:latin typeface="Times New Roman" panose="02020603050405020304" pitchFamily="18" charset="0"/>
            <a:cs typeface="Times New Roman" panose="02020603050405020304" pitchFamily="18" charset="0"/>
          </a:endParaRPr>
        </a:p>
      </dsp:txBody>
      <dsp:txXfrm>
        <a:off x="56801" y="66566"/>
        <a:ext cx="11644847" cy="1049963"/>
      </dsp:txXfrm>
    </dsp:sp>
    <dsp:sp modelId="{F797705E-246B-564C-9818-6D8EDFA861CB}">
      <dsp:nvSpPr>
        <dsp:cNvPr id="0" name=""/>
        <dsp:cNvSpPr/>
      </dsp:nvSpPr>
      <dsp:spPr>
        <a:xfrm>
          <a:off x="0" y="1173330"/>
          <a:ext cx="11758449" cy="44339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331" tIns="64770" rIns="362712" bIns="64770" numCol="1" spcCol="1270" anchor="t" anchorCtr="0">
          <a:noAutofit/>
        </a:bodyPr>
        <a:lstStyle/>
        <a:p>
          <a:pPr marL="285750" lvl="1" indent="-285750" algn="just" defTabSz="1778000">
            <a:lnSpc>
              <a:spcPct val="90000"/>
            </a:lnSpc>
            <a:spcBef>
              <a:spcPct val="0"/>
            </a:spcBef>
            <a:spcAft>
              <a:spcPct val="20000"/>
            </a:spcAft>
            <a:buChar char="•"/>
          </a:pPr>
          <a:r>
            <a:rPr lang="en-GB" sz="4000" kern="1200" dirty="0">
              <a:latin typeface="Times New Roman" panose="02020603050405020304" pitchFamily="18" charset="0"/>
              <a:cs typeface="Times New Roman" panose="02020603050405020304" pitchFamily="18" charset="0"/>
            </a:rPr>
            <a:t>Metadata is a critical component of the data warehouse.</a:t>
          </a:r>
          <a:endParaRPr lang="en-IN" sz="4000" kern="1200" dirty="0">
            <a:latin typeface="Times New Roman" panose="02020603050405020304" pitchFamily="18" charset="0"/>
            <a:cs typeface="Times New Roman" panose="02020603050405020304" pitchFamily="18" charset="0"/>
          </a:endParaRPr>
        </a:p>
        <a:p>
          <a:pPr marL="285750" lvl="1" indent="-285750" algn="just" defTabSz="1778000">
            <a:lnSpc>
              <a:spcPct val="90000"/>
            </a:lnSpc>
            <a:spcBef>
              <a:spcPct val="0"/>
            </a:spcBef>
            <a:spcAft>
              <a:spcPct val="20000"/>
            </a:spcAft>
            <a:buChar char="•"/>
          </a:pPr>
          <a:r>
            <a:rPr lang="en-GB" sz="4000" kern="1200" dirty="0">
              <a:latin typeface="Times New Roman" panose="02020603050405020304" pitchFamily="18" charset="0"/>
              <a:cs typeface="Times New Roman" panose="02020603050405020304" pitchFamily="18" charset="0"/>
            </a:rPr>
            <a:t>It is the information that helps a data warehouse administrator decide which data to delete, which data to retain, and which data to use in future reports.</a:t>
          </a:r>
          <a:endParaRPr lang="en-IN" sz="4000" kern="1200" dirty="0">
            <a:latin typeface="Times New Roman" panose="02020603050405020304" pitchFamily="18" charset="0"/>
            <a:cs typeface="Times New Roman" panose="02020603050405020304" pitchFamily="18" charset="0"/>
          </a:endParaRPr>
        </a:p>
        <a:p>
          <a:pPr marL="285750" lvl="1" indent="-285750" algn="just" defTabSz="1778000">
            <a:lnSpc>
              <a:spcPct val="90000"/>
            </a:lnSpc>
            <a:spcBef>
              <a:spcPct val="0"/>
            </a:spcBef>
            <a:spcAft>
              <a:spcPct val="20000"/>
            </a:spcAft>
            <a:buChar char="•"/>
          </a:pPr>
          <a:r>
            <a:rPr lang="en-GB" sz="4000" kern="1200" dirty="0">
              <a:latin typeface="Times New Roman" panose="02020603050405020304" pitchFamily="18" charset="0"/>
              <a:cs typeface="Times New Roman" panose="02020603050405020304" pitchFamily="18" charset="0"/>
            </a:rPr>
            <a:t>It is also important to maintain data warehouse </a:t>
          </a:r>
          <a:r>
            <a:rPr lang="en-GB" sz="4000" b="1" kern="1200" dirty="0">
              <a:latin typeface="Times New Roman" panose="02020603050405020304" pitchFamily="18" charset="0"/>
              <a:cs typeface="Times New Roman" panose="02020603050405020304" pitchFamily="18" charset="0"/>
            </a:rPr>
            <a:t>consistency</a:t>
          </a:r>
          <a:r>
            <a:rPr lang="en-GB" sz="4000" kern="1200" dirty="0">
              <a:latin typeface="Times New Roman" panose="02020603050405020304" pitchFamily="18" charset="0"/>
              <a:cs typeface="Times New Roman" panose="02020603050405020304" pitchFamily="18" charset="0"/>
            </a:rPr>
            <a:t>.</a:t>
          </a:r>
          <a:endParaRPr lang="en-IN" sz="4000" kern="1200" dirty="0">
            <a:latin typeface="Times New Roman" panose="02020603050405020304" pitchFamily="18" charset="0"/>
            <a:cs typeface="Times New Roman" panose="02020603050405020304" pitchFamily="18" charset="0"/>
          </a:endParaRPr>
        </a:p>
      </dsp:txBody>
      <dsp:txXfrm>
        <a:off x="0" y="1173330"/>
        <a:ext cx="11758449" cy="4433939"/>
      </dsp:txXfrm>
    </dsp:sp>
  </dsp:spTree>
</dsp:drawing>
</file>

<file path=ppt/diagrams/drawing7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040263-06E2-774E-90EA-6D64D7C9068C}">
      <dsp:nvSpPr>
        <dsp:cNvPr id="0" name=""/>
        <dsp:cNvSpPr/>
      </dsp:nvSpPr>
      <dsp:spPr>
        <a:xfrm>
          <a:off x="0" y="416430"/>
          <a:ext cx="11758449" cy="125482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209550" rIns="209550" bIns="209550" numCol="1" spcCol="1270" anchor="ctr" anchorCtr="0">
          <a:noAutofit/>
        </a:bodyPr>
        <a:lstStyle/>
        <a:p>
          <a:pPr marL="0" lvl="0" indent="0" algn="l" defTabSz="2444750">
            <a:lnSpc>
              <a:spcPct val="90000"/>
            </a:lnSpc>
            <a:spcBef>
              <a:spcPct val="0"/>
            </a:spcBef>
            <a:spcAft>
              <a:spcPct val="35000"/>
            </a:spcAft>
            <a:buNone/>
          </a:pPr>
          <a:r>
            <a:rPr lang="en-IN" sz="5500" b="1" i="0" kern="1200" dirty="0">
              <a:solidFill>
                <a:schemeClr val="bg1"/>
              </a:solidFill>
              <a:effectLst/>
              <a:latin typeface="Times New Roman" panose="02020603050405020304" pitchFamily="18" charset="0"/>
              <a:cs typeface="Times New Roman" panose="02020603050405020304" pitchFamily="18" charset="0"/>
            </a:rPr>
            <a:t>Two-tire-</a:t>
          </a:r>
          <a:r>
            <a:rPr lang="en-GB" sz="5500" b="1" i="0" kern="1200" dirty="0">
              <a:solidFill>
                <a:schemeClr val="bg1"/>
              </a:solidFill>
              <a:effectLst/>
              <a:latin typeface="Times New Roman" panose="02020603050405020304" pitchFamily="18" charset="0"/>
              <a:cs typeface="Times New Roman" panose="02020603050405020304" pitchFamily="18" charset="0"/>
            </a:rPr>
            <a:t>Architecture: Data profiling</a:t>
          </a:r>
        </a:p>
      </dsp:txBody>
      <dsp:txXfrm>
        <a:off x="61256" y="477686"/>
        <a:ext cx="11635937" cy="1132313"/>
      </dsp:txXfrm>
    </dsp:sp>
    <dsp:sp modelId="{F797705E-246B-564C-9818-6D8EDFA861CB}">
      <dsp:nvSpPr>
        <dsp:cNvPr id="0" name=""/>
        <dsp:cNvSpPr/>
      </dsp:nvSpPr>
      <dsp:spPr>
        <a:xfrm>
          <a:off x="0" y="1671255"/>
          <a:ext cx="11758449" cy="3529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331" tIns="69850" rIns="391160" bIns="69850" numCol="1" spcCol="1270" anchor="t" anchorCtr="0">
          <a:noAutofit/>
        </a:bodyPr>
        <a:lstStyle/>
        <a:p>
          <a:pPr marL="285750" lvl="1" indent="-285750" algn="just" defTabSz="1911350">
            <a:lnSpc>
              <a:spcPct val="90000"/>
            </a:lnSpc>
            <a:spcBef>
              <a:spcPct val="0"/>
            </a:spcBef>
            <a:spcAft>
              <a:spcPct val="20000"/>
            </a:spcAft>
            <a:buChar char="•"/>
          </a:pPr>
          <a:r>
            <a:rPr lang="en-GB" sz="4300" kern="1200" dirty="0">
              <a:latin typeface="Times New Roman" panose="02020603050405020304" pitchFamily="18" charset="0"/>
              <a:cs typeface="Times New Roman" panose="02020603050405020304" pitchFamily="18" charset="0"/>
            </a:rPr>
            <a:t>Data profiling is also very important for this level as it helps in validating data integrity and presentation standards. </a:t>
          </a:r>
          <a:endParaRPr lang="en-IN" sz="4300" kern="1200" dirty="0">
            <a:latin typeface="Times New Roman" panose="02020603050405020304" pitchFamily="18" charset="0"/>
            <a:cs typeface="Times New Roman" panose="02020603050405020304" pitchFamily="18" charset="0"/>
          </a:endParaRPr>
        </a:p>
        <a:p>
          <a:pPr marL="285750" lvl="1" indent="-285750" algn="just" defTabSz="1911350">
            <a:lnSpc>
              <a:spcPct val="90000"/>
            </a:lnSpc>
            <a:spcBef>
              <a:spcPct val="0"/>
            </a:spcBef>
            <a:spcAft>
              <a:spcPct val="20000"/>
            </a:spcAft>
            <a:buChar char="•"/>
          </a:pPr>
          <a:r>
            <a:rPr lang="en-GB" sz="4300" kern="1200" dirty="0">
              <a:latin typeface="Times New Roman" panose="02020603050405020304" pitchFamily="18" charset="0"/>
              <a:cs typeface="Times New Roman" panose="02020603050405020304" pitchFamily="18" charset="0"/>
            </a:rPr>
            <a:t>It also comes with advanced analytics such as real-time and batch reporting, data profiling and visualizations, and rating functions.</a:t>
          </a:r>
          <a:endParaRPr lang="en-IN" sz="4300" kern="1200" dirty="0">
            <a:latin typeface="Times New Roman" panose="02020603050405020304" pitchFamily="18" charset="0"/>
            <a:cs typeface="Times New Roman" panose="02020603050405020304" pitchFamily="18" charset="0"/>
          </a:endParaRPr>
        </a:p>
      </dsp:txBody>
      <dsp:txXfrm>
        <a:off x="0" y="1671255"/>
        <a:ext cx="11758449" cy="3529350"/>
      </dsp:txXfrm>
    </dsp:sp>
  </dsp:spTree>
</dsp:drawing>
</file>

<file path=ppt/diagrams/drawing7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EFD45-56A9-4C48-B748-60F54FB77EFC}">
      <dsp:nvSpPr>
        <dsp:cNvPr id="0" name=""/>
        <dsp:cNvSpPr/>
      </dsp:nvSpPr>
      <dsp:spPr>
        <a:xfrm>
          <a:off x="0" y="28173"/>
          <a:ext cx="4282984" cy="1437345"/>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IN" sz="3900" b="1" i="0" kern="1200" dirty="0">
              <a:effectLst/>
              <a:latin typeface="Times New Roman" panose="02020603050405020304" pitchFamily="18" charset="0"/>
              <a:cs typeface="Times New Roman" panose="02020603050405020304" pitchFamily="18" charset="0"/>
            </a:rPr>
            <a:t>Two-tire-</a:t>
          </a:r>
          <a:r>
            <a:rPr lang="en-GB" sz="3900" b="1" i="0" kern="1200" dirty="0">
              <a:effectLst/>
              <a:latin typeface="Times New Roman" panose="02020603050405020304" pitchFamily="18" charset="0"/>
              <a:cs typeface="Times New Roman" panose="02020603050405020304" pitchFamily="18" charset="0"/>
            </a:rPr>
            <a:t>Architecture</a:t>
          </a:r>
          <a:r>
            <a:rPr lang="en-IN" sz="3900" b="1" i="0" kern="1200" dirty="0">
              <a:effectLst/>
              <a:latin typeface="Times New Roman" panose="02020603050405020304" pitchFamily="18" charset="0"/>
              <a:cs typeface="Times New Roman" panose="02020603050405020304" pitchFamily="18" charset="0"/>
            </a:rPr>
            <a:t> </a:t>
          </a:r>
          <a:endParaRPr lang="en-IN" sz="3900" b="1" kern="1200" dirty="0">
            <a:latin typeface="Times New Roman" panose="02020603050405020304" pitchFamily="18" charset="0"/>
            <a:cs typeface="Times New Roman" panose="02020603050405020304" pitchFamily="18" charset="0"/>
          </a:endParaRPr>
        </a:p>
      </dsp:txBody>
      <dsp:txXfrm>
        <a:off x="70165" y="98338"/>
        <a:ext cx="4142654" cy="1297015"/>
      </dsp:txXfrm>
    </dsp:sp>
    <dsp:sp modelId="{EACCE230-F3EB-5A4B-B75B-7688ABC71371}">
      <dsp:nvSpPr>
        <dsp:cNvPr id="0" name=""/>
        <dsp:cNvSpPr/>
      </dsp:nvSpPr>
      <dsp:spPr>
        <a:xfrm>
          <a:off x="0" y="1465519"/>
          <a:ext cx="4282984" cy="2018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985" tIns="49530" rIns="277368" bIns="49530" numCol="1" spcCol="1270" anchor="t" anchorCtr="0">
          <a:noAutofit/>
        </a:bodyPr>
        <a:lstStyle/>
        <a:p>
          <a:pPr marL="285750" lvl="1" indent="-285750" algn="l" defTabSz="1333500">
            <a:lnSpc>
              <a:spcPct val="90000"/>
            </a:lnSpc>
            <a:spcBef>
              <a:spcPct val="0"/>
            </a:spcBef>
            <a:spcAft>
              <a:spcPct val="20000"/>
            </a:spcAft>
            <a:buChar char="•"/>
          </a:pPr>
          <a:r>
            <a:rPr lang="en-GB" sz="3000" kern="1200">
              <a:latin typeface="Times New Roman" panose="02020603050405020304" pitchFamily="18" charset="0"/>
              <a:cs typeface="Times New Roman" panose="02020603050405020304" pitchFamily="18" charset="0"/>
            </a:rPr>
            <a:t>Four-stage data flow in which physical sources are separated from data warehouses by a two-layered architecture.</a:t>
          </a:r>
          <a:endParaRPr lang="en-IN" sz="3000" kern="1200">
            <a:latin typeface="Times New Roman" panose="02020603050405020304" pitchFamily="18" charset="0"/>
            <a:cs typeface="Times New Roman" panose="02020603050405020304" pitchFamily="18" charset="0"/>
          </a:endParaRPr>
        </a:p>
      </dsp:txBody>
      <dsp:txXfrm>
        <a:off x="0" y="1465519"/>
        <a:ext cx="4282984" cy="2018250"/>
      </dsp:txXfrm>
    </dsp:sp>
  </dsp:spTree>
</dsp:drawing>
</file>

<file path=ppt/diagrams/drawing7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040263-06E2-774E-90EA-6D64D7C9068C}">
      <dsp:nvSpPr>
        <dsp:cNvPr id="0" name=""/>
        <dsp:cNvSpPr/>
      </dsp:nvSpPr>
      <dsp:spPr>
        <a:xfrm>
          <a:off x="0" y="59580"/>
          <a:ext cx="11758449" cy="10266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0" tIns="171450" rIns="171450" bIns="171450" numCol="1" spcCol="1270" anchor="ctr" anchorCtr="0">
          <a:noAutofit/>
        </a:bodyPr>
        <a:lstStyle/>
        <a:p>
          <a:pPr marL="0" lvl="0" indent="0" algn="l" defTabSz="2000250">
            <a:lnSpc>
              <a:spcPct val="90000"/>
            </a:lnSpc>
            <a:spcBef>
              <a:spcPct val="0"/>
            </a:spcBef>
            <a:spcAft>
              <a:spcPct val="35000"/>
            </a:spcAft>
            <a:buNone/>
          </a:pPr>
          <a:r>
            <a:rPr lang="en-IN" sz="4500" b="1" i="0" kern="1200" dirty="0">
              <a:solidFill>
                <a:schemeClr val="bg1"/>
              </a:solidFill>
              <a:effectLst/>
              <a:latin typeface="Times New Roman" panose="02020603050405020304" pitchFamily="18" charset="0"/>
              <a:cs typeface="Times New Roman" panose="02020603050405020304" pitchFamily="18" charset="0"/>
            </a:rPr>
            <a:t>Three-tire-</a:t>
          </a:r>
          <a:r>
            <a:rPr lang="en-GB" sz="4500" b="1" i="0" kern="1200" dirty="0">
              <a:solidFill>
                <a:schemeClr val="bg1"/>
              </a:solidFill>
              <a:effectLst/>
              <a:latin typeface="Times New Roman" panose="02020603050405020304" pitchFamily="18" charset="0"/>
              <a:cs typeface="Times New Roman" panose="02020603050405020304" pitchFamily="18" charset="0"/>
            </a:rPr>
            <a:t>Architecture</a:t>
          </a:r>
        </a:p>
      </dsp:txBody>
      <dsp:txXfrm>
        <a:off x="50118" y="109698"/>
        <a:ext cx="11658213" cy="926438"/>
      </dsp:txXfrm>
    </dsp:sp>
    <dsp:sp modelId="{F797705E-246B-564C-9818-6D8EDFA861CB}">
      <dsp:nvSpPr>
        <dsp:cNvPr id="0" name=""/>
        <dsp:cNvSpPr/>
      </dsp:nvSpPr>
      <dsp:spPr>
        <a:xfrm>
          <a:off x="0" y="1086255"/>
          <a:ext cx="11758449" cy="4471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331" tIns="57150" rIns="320040" bIns="57150" numCol="1" spcCol="1270" anchor="t" anchorCtr="0">
          <a:noAutofit/>
        </a:bodyPr>
        <a:lstStyle/>
        <a:p>
          <a:pPr marL="285750" lvl="1" indent="-285750" algn="just" defTabSz="1555750">
            <a:lnSpc>
              <a:spcPct val="90000"/>
            </a:lnSpc>
            <a:spcBef>
              <a:spcPct val="0"/>
            </a:spcBef>
            <a:spcAft>
              <a:spcPct val="20000"/>
            </a:spcAft>
            <a:buChar char="•"/>
          </a:pPr>
          <a:r>
            <a:rPr lang="en-GB" sz="3500" kern="1200" dirty="0">
              <a:latin typeface="Times New Roman" panose="02020603050405020304" pitchFamily="18" charset="0"/>
              <a:cs typeface="Times New Roman" panose="02020603050405020304" pitchFamily="18" charset="0"/>
            </a:rPr>
            <a:t>Employed in the source layer, the reconciled layer, and the data warehouse layer.</a:t>
          </a:r>
          <a:endParaRPr lang="en-IN" sz="3500" kern="1200" dirty="0">
            <a:latin typeface="Times New Roman" panose="02020603050405020304" pitchFamily="18" charset="0"/>
            <a:cs typeface="Times New Roman" panose="02020603050405020304" pitchFamily="18" charset="0"/>
          </a:endParaRPr>
        </a:p>
        <a:p>
          <a:pPr marL="285750" lvl="1" indent="-285750" algn="just" defTabSz="1555750">
            <a:lnSpc>
              <a:spcPct val="90000"/>
            </a:lnSpc>
            <a:spcBef>
              <a:spcPct val="0"/>
            </a:spcBef>
            <a:spcAft>
              <a:spcPct val="20000"/>
            </a:spcAft>
            <a:buChar char="•"/>
          </a:pPr>
          <a:r>
            <a:rPr lang="en-GB" sz="3500" kern="1200" dirty="0">
              <a:latin typeface="Times New Roman" panose="02020603050405020304" pitchFamily="18" charset="0"/>
              <a:cs typeface="Times New Roman" panose="02020603050405020304" pitchFamily="18" charset="0"/>
            </a:rPr>
            <a:t>The reconciled layer sits between the source data and data warehouse. </a:t>
          </a:r>
          <a:endParaRPr lang="en-IN" sz="3500" kern="1200" dirty="0">
            <a:latin typeface="Times New Roman" panose="02020603050405020304" pitchFamily="18" charset="0"/>
            <a:cs typeface="Times New Roman" panose="02020603050405020304" pitchFamily="18" charset="0"/>
          </a:endParaRPr>
        </a:p>
        <a:p>
          <a:pPr marL="285750" lvl="1" indent="-285750" algn="just" defTabSz="1555750">
            <a:lnSpc>
              <a:spcPct val="90000"/>
            </a:lnSpc>
            <a:spcBef>
              <a:spcPct val="0"/>
            </a:spcBef>
            <a:spcAft>
              <a:spcPct val="20000"/>
            </a:spcAft>
            <a:buChar char="•"/>
          </a:pPr>
          <a:r>
            <a:rPr lang="en-GB" sz="3500" kern="1200" dirty="0">
              <a:latin typeface="Times New Roman" panose="02020603050405020304" pitchFamily="18" charset="0"/>
              <a:cs typeface="Times New Roman" panose="02020603050405020304" pitchFamily="18" charset="0"/>
            </a:rPr>
            <a:t>The main disadvantage of the reconciled layer is the fact that it is not possible to completely ignore the problems of the data before it is reconciled. </a:t>
          </a:r>
          <a:endParaRPr lang="en-IN" sz="3500" kern="1200" dirty="0">
            <a:latin typeface="Times New Roman" panose="02020603050405020304" pitchFamily="18" charset="0"/>
            <a:cs typeface="Times New Roman" panose="02020603050405020304" pitchFamily="18" charset="0"/>
          </a:endParaRPr>
        </a:p>
        <a:p>
          <a:pPr marL="285750" lvl="1" indent="-285750" algn="just" defTabSz="1555750">
            <a:lnSpc>
              <a:spcPct val="90000"/>
            </a:lnSpc>
            <a:spcBef>
              <a:spcPct val="0"/>
            </a:spcBef>
            <a:spcAft>
              <a:spcPct val="20000"/>
            </a:spcAft>
            <a:buChar char="•"/>
          </a:pPr>
          <a:r>
            <a:rPr lang="en-GB" sz="3500" kern="1200" dirty="0">
              <a:latin typeface="Times New Roman" panose="02020603050405020304" pitchFamily="18" charset="0"/>
              <a:cs typeface="Times New Roman" panose="02020603050405020304" pitchFamily="18" charset="0"/>
            </a:rPr>
            <a:t>Therefore, the main focus of the reconciler should be on data integrity, accuracy, and consistency.</a:t>
          </a:r>
          <a:endParaRPr lang="en-IN" sz="3500" kern="1200" dirty="0">
            <a:latin typeface="Times New Roman" panose="02020603050405020304" pitchFamily="18" charset="0"/>
            <a:cs typeface="Times New Roman" panose="02020603050405020304" pitchFamily="18" charset="0"/>
          </a:endParaRPr>
        </a:p>
      </dsp:txBody>
      <dsp:txXfrm>
        <a:off x="0" y="1086255"/>
        <a:ext cx="11758449" cy="4471199"/>
      </dsp:txXfrm>
    </dsp:sp>
  </dsp:spTree>
</dsp:drawing>
</file>

<file path=ppt/diagrams/drawing7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040263-06E2-774E-90EA-6D64D7C9068C}">
      <dsp:nvSpPr>
        <dsp:cNvPr id="0" name=""/>
        <dsp:cNvSpPr/>
      </dsp:nvSpPr>
      <dsp:spPr>
        <a:xfrm>
          <a:off x="0" y="45833"/>
          <a:ext cx="11758449" cy="13232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0980" tIns="220980" rIns="220980" bIns="220980" numCol="1" spcCol="1270" anchor="ctr" anchorCtr="0">
          <a:noAutofit/>
        </a:bodyPr>
        <a:lstStyle/>
        <a:p>
          <a:pPr marL="0" lvl="0" indent="0" algn="l" defTabSz="2578100">
            <a:lnSpc>
              <a:spcPct val="90000"/>
            </a:lnSpc>
            <a:spcBef>
              <a:spcPct val="0"/>
            </a:spcBef>
            <a:spcAft>
              <a:spcPct val="35000"/>
            </a:spcAft>
            <a:buNone/>
          </a:pPr>
          <a:r>
            <a:rPr lang="en-GB" sz="5800" b="1" i="0" kern="1200" dirty="0">
              <a:solidFill>
                <a:schemeClr val="bg1"/>
              </a:solidFill>
              <a:effectLst/>
              <a:latin typeface="Times New Roman" panose="02020603050405020304" pitchFamily="18" charset="0"/>
              <a:cs typeface="Times New Roman" panose="02020603050405020304" pitchFamily="18" charset="0"/>
            </a:rPr>
            <a:t>2. Multimedia Database</a:t>
          </a:r>
        </a:p>
      </dsp:txBody>
      <dsp:txXfrm>
        <a:off x="64597" y="110430"/>
        <a:ext cx="11629255" cy="1194076"/>
      </dsp:txXfrm>
    </dsp:sp>
    <dsp:sp modelId="{F797705E-246B-564C-9818-6D8EDFA861CB}">
      <dsp:nvSpPr>
        <dsp:cNvPr id="0" name=""/>
        <dsp:cNvSpPr/>
      </dsp:nvSpPr>
      <dsp:spPr>
        <a:xfrm>
          <a:off x="0" y="1369103"/>
          <a:ext cx="11758449" cy="42020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331" tIns="73660" rIns="412496" bIns="73660" numCol="1" spcCol="1270" anchor="t" anchorCtr="0">
          <a:noAutofit/>
        </a:bodyPr>
        <a:lstStyle/>
        <a:p>
          <a:pPr marL="285750" lvl="1" indent="-285750" algn="just" defTabSz="2000250">
            <a:lnSpc>
              <a:spcPct val="90000"/>
            </a:lnSpc>
            <a:spcBef>
              <a:spcPct val="0"/>
            </a:spcBef>
            <a:spcAft>
              <a:spcPct val="20000"/>
            </a:spcAft>
            <a:buChar char="•"/>
          </a:pPr>
          <a:r>
            <a:rPr lang="en-GB" sz="4500" kern="1200" dirty="0">
              <a:latin typeface="Times New Roman" panose="02020603050405020304" pitchFamily="18" charset="0"/>
              <a:cs typeface="Times New Roman" panose="02020603050405020304" pitchFamily="18" charset="0"/>
            </a:rPr>
            <a:t>A Multimedia database (MMDB) is a collection of related multimedia data, which include one or more primary media data types such as text , images, graphic objects (including drawings, sketches and illustrations) animation sequences, audio and video</a:t>
          </a:r>
          <a:endParaRPr lang="en-IN" sz="4500" kern="1200" dirty="0">
            <a:latin typeface="Times New Roman" panose="02020603050405020304" pitchFamily="18" charset="0"/>
            <a:cs typeface="Times New Roman" panose="02020603050405020304" pitchFamily="18" charset="0"/>
          </a:endParaRPr>
        </a:p>
      </dsp:txBody>
      <dsp:txXfrm>
        <a:off x="0" y="1369103"/>
        <a:ext cx="11758449" cy="4202099"/>
      </dsp:txXfrm>
    </dsp:sp>
  </dsp:spTree>
</dsp:drawing>
</file>

<file path=ppt/diagrams/drawing7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040263-06E2-774E-90EA-6D64D7C9068C}">
      <dsp:nvSpPr>
        <dsp:cNvPr id="0" name=""/>
        <dsp:cNvSpPr/>
      </dsp:nvSpPr>
      <dsp:spPr>
        <a:xfrm>
          <a:off x="0" y="207991"/>
          <a:ext cx="11670425" cy="1095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l" defTabSz="2133600">
            <a:lnSpc>
              <a:spcPct val="90000"/>
            </a:lnSpc>
            <a:spcBef>
              <a:spcPct val="0"/>
            </a:spcBef>
            <a:spcAft>
              <a:spcPct val="35000"/>
            </a:spcAft>
            <a:buNone/>
          </a:pPr>
          <a:r>
            <a:rPr lang="en-GB" sz="4800" b="1" i="0" kern="1200" dirty="0">
              <a:solidFill>
                <a:schemeClr val="bg1"/>
              </a:solidFill>
              <a:effectLst/>
              <a:latin typeface="Times New Roman" panose="02020603050405020304" pitchFamily="18" charset="0"/>
              <a:cs typeface="Times New Roman" panose="02020603050405020304" pitchFamily="18" charset="0"/>
            </a:rPr>
            <a:t>Content of MMDBMS</a:t>
          </a:r>
        </a:p>
      </dsp:txBody>
      <dsp:txXfrm>
        <a:off x="53459" y="261450"/>
        <a:ext cx="11563507" cy="988202"/>
      </dsp:txXfrm>
    </dsp:sp>
    <dsp:sp modelId="{F797705E-246B-564C-9818-6D8EDFA861CB}">
      <dsp:nvSpPr>
        <dsp:cNvPr id="0" name=""/>
        <dsp:cNvSpPr/>
      </dsp:nvSpPr>
      <dsp:spPr>
        <a:xfrm>
          <a:off x="0" y="1303111"/>
          <a:ext cx="11670425" cy="8678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0536" tIns="49530" rIns="277368" bIns="49530" numCol="1" spcCol="1270" anchor="t" anchorCtr="0">
          <a:noAutofit/>
        </a:bodyPr>
        <a:lstStyle/>
        <a:p>
          <a:pPr marL="285750" lvl="1" indent="-285750" algn="just" defTabSz="1333500">
            <a:lnSpc>
              <a:spcPct val="90000"/>
            </a:lnSpc>
            <a:spcBef>
              <a:spcPct val="0"/>
            </a:spcBef>
            <a:spcAft>
              <a:spcPct val="20000"/>
            </a:spcAft>
            <a:buChar char="•"/>
          </a:pPr>
          <a:r>
            <a:rPr lang="en-GB" sz="3000" kern="1200" dirty="0">
              <a:latin typeface="Times New Roman" panose="02020603050405020304" pitchFamily="18" charset="0"/>
              <a:cs typeface="Times New Roman" panose="02020603050405020304" pitchFamily="18" charset="0"/>
            </a:rPr>
            <a:t>A Multimedia Database (MMDB) hosts one or more multimedia data types . These data types are broadly categorised into </a:t>
          </a:r>
          <a:r>
            <a:rPr lang="en-GB" sz="3000" b="1" kern="1200" dirty="0">
              <a:latin typeface="Times New Roman" panose="02020603050405020304" pitchFamily="18" charset="0"/>
              <a:cs typeface="Times New Roman" panose="02020603050405020304" pitchFamily="18" charset="0"/>
            </a:rPr>
            <a:t>three classes</a:t>
          </a:r>
          <a:r>
            <a:rPr lang="en-GB" sz="3000" kern="1200" dirty="0">
              <a:latin typeface="Times New Roman" panose="02020603050405020304" pitchFamily="18" charset="0"/>
              <a:cs typeface="Times New Roman" panose="02020603050405020304" pitchFamily="18" charset="0"/>
            </a:rPr>
            <a:t>:</a:t>
          </a:r>
          <a:endParaRPr lang="en-IN" sz="3000" kern="1200" dirty="0">
            <a:latin typeface="Times New Roman" panose="02020603050405020304" pitchFamily="18" charset="0"/>
            <a:cs typeface="Times New Roman" panose="02020603050405020304" pitchFamily="18" charset="0"/>
          </a:endParaRPr>
        </a:p>
      </dsp:txBody>
      <dsp:txXfrm>
        <a:off x="0" y="1303111"/>
        <a:ext cx="11670425" cy="867847"/>
      </dsp:txXfrm>
    </dsp:sp>
  </dsp:spTree>
</dsp:drawing>
</file>

<file path=ppt/diagrams/drawing7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2A2126-C158-3040-B332-28CA6CCB3798}">
      <dsp:nvSpPr>
        <dsp:cNvPr id="0" name=""/>
        <dsp:cNvSpPr/>
      </dsp:nvSpPr>
      <dsp:spPr>
        <a:xfrm>
          <a:off x="3613" y="682"/>
          <a:ext cx="3523482" cy="1094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GB" sz="2800" kern="1200" dirty="0">
              <a:latin typeface="Times New Roman" panose="02020603050405020304" pitchFamily="18" charset="0"/>
              <a:cs typeface="Times New Roman" panose="02020603050405020304" pitchFamily="18" charset="0"/>
            </a:rPr>
            <a:t>» Static Media</a:t>
          </a:r>
          <a:endParaRPr lang="en-IN" sz="2800" kern="1200" dirty="0">
            <a:latin typeface="Times New Roman" panose="02020603050405020304" pitchFamily="18" charset="0"/>
            <a:cs typeface="Times New Roman" panose="02020603050405020304" pitchFamily="18" charset="0"/>
          </a:endParaRPr>
        </a:p>
      </dsp:txBody>
      <dsp:txXfrm>
        <a:off x="3613" y="682"/>
        <a:ext cx="3523482" cy="1094400"/>
      </dsp:txXfrm>
    </dsp:sp>
    <dsp:sp modelId="{14763617-8CAA-724D-AE66-4009A34F6CCA}">
      <dsp:nvSpPr>
        <dsp:cNvPr id="0" name=""/>
        <dsp:cNvSpPr/>
      </dsp:nvSpPr>
      <dsp:spPr>
        <a:xfrm>
          <a:off x="3613" y="1095082"/>
          <a:ext cx="3523482" cy="21905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GB" sz="2800" kern="1200" dirty="0">
              <a:latin typeface="Times New Roman" panose="02020603050405020304" pitchFamily="18" charset="0"/>
              <a:cs typeface="Times New Roman" panose="02020603050405020304" pitchFamily="18" charset="0"/>
            </a:rPr>
            <a:t>Time independent, constant, non interactive e.g. image and graphic object.</a:t>
          </a:r>
          <a:endParaRPr lang="en-IN" sz="2800" kern="1200" dirty="0">
            <a:latin typeface="Times New Roman" panose="02020603050405020304" pitchFamily="18" charset="0"/>
            <a:cs typeface="Times New Roman" panose="02020603050405020304" pitchFamily="18" charset="0"/>
          </a:endParaRPr>
        </a:p>
      </dsp:txBody>
      <dsp:txXfrm>
        <a:off x="3613" y="1095082"/>
        <a:ext cx="3523482" cy="2190509"/>
      </dsp:txXfrm>
    </dsp:sp>
    <dsp:sp modelId="{5D0B34B1-0E41-064D-997B-208B5C7CE49E}">
      <dsp:nvSpPr>
        <dsp:cNvPr id="0" name=""/>
        <dsp:cNvSpPr/>
      </dsp:nvSpPr>
      <dsp:spPr>
        <a:xfrm>
          <a:off x="4020383" y="682"/>
          <a:ext cx="3523482" cy="1094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GB" sz="2800" kern="1200" dirty="0">
              <a:latin typeface="Times New Roman" panose="02020603050405020304" pitchFamily="18" charset="0"/>
              <a:cs typeface="Times New Roman" panose="02020603050405020304" pitchFamily="18" charset="0"/>
            </a:rPr>
            <a:t>» Dynamic Media</a:t>
          </a:r>
          <a:endParaRPr lang="en-IN" sz="2800" kern="1200" dirty="0">
            <a:latin typeface="Times New Roman" panose="02020603050405020304" pitchFamily="18" charset="0"/>
            <a:cs typeface="Times New Roman" panose="02020603050405020304" pitchFamily="18" charset="0"/>
          </a:endParaRPr>
        </a:p>
      </dsp:txBody>
      <dsp:txXfrm>
        <a:off x="4020383" y="682"/>
        <a:ext cx="3523482" cy="1094400"/>
      </dsp:txXfrm>
    </dsp:sp>
    <dsp:sp modelId="{DD7AFEE8-9E7E-124F-BA7F-C77CF4F001A0}">
      <dsp:nvSpPr>
        <dsp:cNvPr id="0" name=""/>
        <dsp:cNvSpPr/>
      </dsp:nvSpPr>
      <dsp:spPr>
        <a:xfrm>
          <a:off x="4020383" y="1095082"/>
          <a:ext cx="3523482" cy="21905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GB" sz="2800" kern="1200" dirty="0">
              <a:latin typeface="Times New Roman" panose="02020603050405020304" pitchFamily="18" charset="0"/>
              <a:cs typeface="Times New Roman" panose="02020603050405020304" pitchFamily="18" charset="0"/>
            </a:rPr>
            <a:t>Time dependent, moving, interactive, e.g. Audio , video and animation.</a:t>
          </a:r>
          <a:endParaRPr lang="en-IN" sz="2800" kern="1200" dirty="0">
            <a:latin typeface="Times New Roman" panose="02020603050405020304" pitchFamily="18" charset="0"/>
            <a:cs typeface="Times New Roman" panose="02020603050405020304" pitchFamily="18" charset="0"/>
          </a:endParaRPr>
        </a:p>
      </dsp:txBody>
      <dsp:txXfrm>
        <a:off x="4020383" y="1095082"/>
        <a:ext cx="3523482" cy="2190509"/>
      </dsp:txXfrm>
    </dsp:sp>
    <dsp:sp modelId="{5C6FF463-8947-5E4A-B130-D1843CE300B1}">
      <dsp:nvSpPr>
        <dsp:cNvPr id="0" name=""/>
        <dsp:cNvSpPr/>
      </dsp:nvSpPr>
      <dsp:spPr>
        <a:xfrm>
          <a:off x="8037153" y="682"/>
          <a:ext cx="3523482" cy="1094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GB" sz="2800" kern="1200" dirty="0">
              <a:latin typeface="Times New Roman" panose="02020603050405020304" pitchFamily="18" charset="0"/>
              <a:cs typeface="Times New Roman" panose="02020603050405020304" pitchFamily="18" charset="0"/>
            </a:rPr>
            <a:t>» Dimensional Media</a:t>
          </a:r>
          <a:endParaRPr lang="en-IN" sz="2800" kern="1200" dirty="0">
            <a:latin typeface="Times New Roman" panose="02020603050405020304" pitchFamily="18" charset="0"/>
            <a:cs typeface="Times New Roman" panose="02020603050405020304" pitchFamily="18" charset="0"/>
          </a:endParaRPr>
        </a:p>
      </dsp:txBody>
      <dsp:txXfrm>
        <a:off x="8037153" y="682"/>
        <a:ext cx="3523482" cy="1094400"/>
      </dsp:txXfrm>
    </dsp:sp>
    <dsp:sp modelId="{39FE39A1-ECC8-944A-A85E-1E287CF5912E}">
      <dsp:nvSpPr>
        <dsp:cNvPr id="0" name=""/>
        <dsp:cNvSpPr/>
      </dsp:nvSpPr>
      <dsp:spPr>
        <a:xfrm>
          <a:off x="8037153" y="1095082"/>
          <a:ext cx="3523482" cy="21905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GB" sz="2800" kern="1200" dirty="0">
              <a:latin typeface="Times New Roman" panose="02020603050405020304" pitchFamily="18" charset="0"/>
              <a:cs typeface="Times New Roman" panose="02020603050405020304" pitchFamily="18" charset="0"/>
            </a:rPr>
            <a:t>3D game and computer aided drafting programs). E.g. virtual reality, 9-D movies.</a:t>
          </a:r>
          <a:endParaRPr lang="en-IN" sz="2800" kern="1200" dirty="0">
            <a:latin typeface="Times New Roman" panose="02020603050405020304" pitchFamily="18" charset="0"/>
            <a:cs typeface="Times New Roman" panose="02020603050405020304" pitchFamily="18" charset="0"/>
          </a:endParaRPr>
        </a:p>
      </dsp:txBody>
      <dsp:txXfrm>
        <a:off x="8037153" y="1095082"/>
        <a:ext cx="3523482" cy="219050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A2DAB7-D72F-7641-BE69-F5C8A3ADAEF3}">
      <dsp:nvSpPr>
        <dsp:cNvPr id="0" name=""/>
        <dsp:cNvSpPr/>
      </dsp:nvSpPr>
      <dsp:spPr>
        <a:xfrm rot="10800000">
          <a:off x="280148" y="0"/>
          <a:ext cx="5418667" cy="5418667"/>
        </a:xfrm>
        <a:prstGeom prst="triangle">
          <a:avLst/>
        </a:prstGeom>
        <a:solidFill>
          <a:schemeClr val="accent1">
            <a:lumMod val="20000"/>
            <a:lumOff val="8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6CCF669F-85DE-1F45-BBA4-DCC165F0D968}">
      <dsp:nvSpPr>
        <dsp:cNvPr id="0" name=""/>
        <dsp:cNvSpPr/>
      </dsp:nvSpPr>
      <dsp:spPr>
        <a:xfrm>
          <a:off x="2459062" y="272328"/>
          <a:ext cx="8254753" cy="963083"/>
        </a:xfrm>
        <a:prstGeom prst="roundRect">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just" defTabSz="1155700">
            <a:lnSpc>
              <a:spcPct val="90000"/>
            </a:lnSpc>
            <a:spcBef>
              <a:spcPct val="0"/>
            </a:spcBef>
            <a:spcAft>
              <a:spcPct val="35000"/>
            </a:spcAft>
            <a:buNone/>
          </a:pPr>
          <a:r>
            <a:rPr lang="en-IN" sz="2600" b="1" i="0" kern="1200" dirty="0">
              <a:latin typeface="Times New Roman" panose="02020603050405020304" pitchFamily="18" charset="0"/>
              <a:cs typeface="Times New Roman" panose="02020603050405020304" pitchFamily="18" charset="0"/>
            </a:rPr>
            <a:t>Many object-oriented database management systems use locking for concurrency control protocol.</a:t>
          </a:r>
          <a:endParaRPr lang="en-GB" sz="2600" b="1" kern="1200" dirty="0">
            <a:latin typeface="Times New Roman" panose="02020603050405020304" pitchFamily="18" charset="0"/>
            <a:cs typeface="Times New Roman" panose="02020603050405020304" pitchFamily="18" charset="0"/>
          </a:endParaRPr>
        </a:p>
      </dsp:txBody>
      <dsp:txXfrm>
        <a:off x="2506076" y="319342"/>
        <a:ext cx="8160725" cy="869055"/>
      </dsp:txXfrm>
    </dsp:sp>
    <dsp:sp modelId="{17B483FE-A79D-C34F-A4BD-11E536CA2818}">
      <dsp:nvSpPr>
        <dsp:cNvPr id="0" name=""/>
        <dsp:cNvSpPr/>
      </dsp:nvSpPr>
      <dsp:spPr>
        <a:xfrm>
          <a:off x="2459062" y="1604401"/>
          <a:ext cx="8254753" cy="963083"/>
        </a:xfrm>
        <a:prstGeom prst="roundRect">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just" defTabSz="1155700">
            <a:lnSpc>
              <a:spcPct val="90000"/>
            </a:lnSpc>
            <a:spcBef>
              <a:spcPct val="0"/>
            </a:spcBef>
            <a:spcAft>
              <a:spcPct val="35000"/>
            </a:spcAft>
            <a:buFont typeface="Arial" panose="020B0604020202020204" pitchFamily="34" charset="0"/>
            <a:buNone/>
          </a:pPr>
          <a:r>
            <a:rPr lang="en-IN" sz="2600" b="1" i="0" kern="1200" dirty="0">
              <a:latin typeface="Times New Roman" panose="02020603050405020304" pitchFamily="18" charset="0"/>
              <a:cs typeface="Times New Roman" panose="02020603050405020304" pitchFamily="18" charset="0"/>
            </a:rPr>
            <a:t>Object-oriented databases don't provide any view mechanisms but provide many advantages like data independence, security, and customization.</a:t>
          </a:r>
          <a:endParaRPr lang="en-GB" sz="2600" b="1" kern="1200" dirty="0">
            <a:latin typeface="Times New Roman" panose="02020603050405020304" pitchFamily="18" charset="0"/>
            <a:cs typeface="Times New Roman" panose="02020603050405020304" pitchFamily="18" charset="0"/>
          </a:endParaRPr>
        </a:p>
      </dsp:txBody>
      <dsp:txXfrm>
        <a:off x="2506076" y="1651415"/>
        <a:ext cx="8160725" cy="869055"/>
      </dsp:txXfrm>
    </dsp:sp>
    <dsp:sp modelId="{494BBAE9-6DF0-FC4C-9247-B8CC2B3403E1}">
      <dsp:nvSpPr>
        <dsp:cNvPr id="0" name=""/>
        <dsp:cNvSpPr/>
      </dsp:nvSpPr>
      <dsp:spPr>
        <a:xfrm>
          <a:off x="2459062" y="2800775"/>
          <a:ext cx="8254753" cy="963083"/>
        </a:xfrm>
        <a:prstGeom prst="roundRect">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just" defTabSz="1155700">
            <a:lnSpc>
              <a:spcPct val="90000"/>
            </a:lnSpc>
            <a:spcBef>
              <a:spcPct val="0"/>
            </a:spcBef>
            <a:spcAft>
              <a:spcPct val="35000"/>
            </a:spcAft>
            <a:buFont typeface="Arial" panose="020B0604020202020204" pitchFamily="34" charset="0"/>
            <a:buNone/>
          </a:pPr>
          <a:r>
            <a:rPr lang="en-IN" sz="2600" b="1" i="0" kern="1200" dirty="0">
              <a:latin typeface="Times New Roman" panose="02020603050405020304" pitchFamily="18" charset="0"/>
              <a:cs typeface="Times New Roman" panose="02020603050405020304" pitchFamily="18" charset="0"/>
            </a:rPr>
            <a:t>Object-oriented databases don't provide any adequate security mechanisms</a:t>
          </a:r>
          <a:endParaRPr lang="en-GB" sz="2600" b="1" kern="1200" dirty="0">
            <a:latin typeface="Times New Roman" panose="02020603050405020304" pitchFamily="18" charset="0"/>
            <a:cs typeface="Times New Roman" panose="02020603050405020304" pitchFamily="18" charset="0"/>
          </a:endParaRPr>
        </a:p>
      </dsp:txBody>
      <dsp:txXfrm>
        <a:off x="2506076" y="2847789"/>
        <a:ext cx="8160725" cy="869055"/>
      </dsp:txXfrm>
    </dsp:sp>
    <dsp:sp modelId="{9257559B-3521-524F-BFDD-E507F2E8C22B}">
      <dsp:nvSpPr>
        <dsp:cNvPr id="0" name=""/>
        <dsp:cNvSpPr/>
      </dsp:nvSpPr>
      <dsp:spPr>
        <a:xfrm>
          <a:off x="2459062" y="4033101"/>
          <a:ext cx="8254753" cy="963083"/>
        </a:xfrm>
        <a:prstGeom prst="roundRect">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just" defTabSz="1155700">
            <a:lnSpc>
              <a:spcPct val="90000"/>
            </a:lnSpc>
            <a:spcBef>
              <a:spcPct val="0"/>
            </a:spcBef>
            <a:spcAft>
              <a:spcPct val="35000"/>
            </a:spcAft>
            <a:buFont typeface="Arial" panose="020B0604020202020204" pitchFamily="34" charset="0"/>
            <a:buNone/>
          </a:pPr>
          <a:r>
            <a:rPr lang="en-IN" sz="2600" b="1" i="0" kern="1200" dirty="0">
              <a:latin typeface="Times New Roman" panose="02020603050405020304" pitchFamily="18" charset="0"/>
              <a:cs typeface="Times New Roman" panose="02020603050405020304" pitchFamily="18" charset="0"/>
            </a:rPr>
            <a:t>Object-oriented databases are different and more challenging to learn for non-programmers.</a:t>
          </a:r>
          <a:endParaRPr lang="en-GB" sz="2600" b="1" kern="1200" dirty="0">
            <a:latin typeface="Times New Roman" panose="02020603050405020304" pitchFamily="18" charset="0"/>
            <a:cs typeface="Times New Roman" panose="02020603050405020304" pitchFamily="18" charset="0"/>
          </a:endParaRPr>
        </a:p>
      </dsp:txBody>
      <dsp:txXfrm>
        <a:off x="2506076" y="4080115"/>
        <a:ext cx="8160725" cy="869055"/>
      </dsp:txXfrm>
    </dsp:sp>
  </dsp:spTree>
</dsp:drawing>
</file>

<file path=ppt/diagrams/drawing8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040263-06E2-774E-90EA-6D64D7C9068C}">
      <dsp:nvSpPr>
        <dsp:cNvPr id="0" name=""/>
        <dsp:cNvSpPr/>
      </dsp:nvSpPr>
      <dsp:spPr>
        <a:xfrm>
          <a:off x="0" y="33255"/>
          <a:ext cx="11758449" cy="107932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l" defTabSz="1600200">
            <a:lnSpc>
              <a:spcPct val="90000"/>
            </a:lnSpc>
            <a:spcBef>
              <a:spcPct val="0"/>
            </a:spcBef>
            <a:spcAft>
              <a:spcPct val="35000"/>
            </a:spcAft>
            <a:buNone/>
          </a:pPr>
          <a:r>
            <a:rPr lang="en-GB" sz="4800" b="1" i="0" kern="1200" dirty="0">
              <a:solidFill>
                <a:schemeClr val="bg1"/>
              </a:solidFill>
              <a:effectLst/>
              <a:latin typeface="Times New Roman" panose="02020603050405020304" pitchFamily="18" charset="0"/>
              <a:cs typeface="Times New Roman" panose="02020603050405020304" pitchFamily="18" charset="0"/>
            </a:rPr>
            <a:t>Components Of Multimedia System</a:t>
          </a:r>
        </a:p>
      </dsp:txBody>
      <dsp:txXfrm>
        <a:off x="52688" y="85943"/>
        <a:ext cx="11653073" cy="973949"/>
      </dsp:txXfrm>
    </dsp:sp>
    <dsp:sp modelId="{F797705E-246B-564C-9818-6D8EDFA861CB}">
      <dsp:nvSpPr>
        <dsp:cNvPr id="0" name=""/>
        <dsp:cNvSpPr/>
      </dsp:nvSpPr>
      <dsp:spPr>
        <a:xfrm>
          <a:off x="0" y="1112580"/>
          <a:ext cx="11758449" cy="4471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3331" tIns="57150" rIns="320040" bIns="57150" numCol="1" spcCol="1270" anchor="t" anchorCtr="0">
          <a:noAutofit/>
        </a:bodyPr>
        <a:lstStyle/>
        <a:p>
          <a:pPr marL="285750" lvl="1" indent="-285750" algn="just" defTabSz="1555750">
            <a:lnSpc>
              <a:spcPct val="90000"/>
            </a:lnSpc>
            <a:spcBef>
              <a:spcPct val="0"/>
            </a:spcBef>
            <a:spcAft>
              <a:spcPct val="20000"/>
            </a:spcAft>
            <a:buChar char="•"/>
          </a:pPr>
          <a:r>
            <a:rPr lang="en-GB" sz="3500" kern="1200" dirty="0">
              <a:latin typeface="Times New Roman" panose="02020603050405020304" pitchFamily="18" charset="0"/>
              <a:cs typeface="Times New Roman" panose="02020603050405020304" pitchFamily="18" charset="0"/>
            </a:rPr>
            <a:t>Categorised as ‘</a:t>
          </a:r>
          <a:r>
            <a:rPr lang="en-GB" sz="3500" b="1" kern="1200" dirty="0">
              <a:latin typeface="Times New Roman" panose="02020603050405020304" pitchFamily="18" charset="0"/>
              <a:cs typeface="Times New Roman" panose="02020603050405020304" pitchFamily="18" charset="0"/>
            </a:rPr>
            <a:t>live</a:t>
          </a:r>
          <a:r>
            <a:rPr lang="en-GB" sz="3500" kern="1200" dirty="0">
              <a:latin typeface="Times New Roman" panose="02020603050405020304" pitchFamily="18" charset="0"/>
              <a:cs typeface="Times New Roman" panose="02020603050405020304" pitchFamily="18" charset="0"/>
            </a:rPr>
            <a:t>’ or ‘</a:t>
          </a:r>
          <a:r>
            <a:rPr lang="en-GB" sz="3500" b="1" kern="1200" dirty="0">
              <a:latin typeface="Times New Roman" panose="02020603050405020304" pitchFamily="18" charset="0"/>
              <a:cs typeface="Times New Roman" panose="02020603050405020304" pitchFamily="18" charset="0"/>
            </a:rPr>
            <a:t>orchestrated</a:t>
          </a:r>
          <a:r>
            <a:rPr lang="en-GB" sz="3500" kern="1200" dirty="0">
              <a:latin typeface="Times New Roman" panose="02020603050405020304" pitchFamily="18" charset="0"/>
              <a:cs typeface="Times New Roman" panose="02020603050405020304" pitchFamily="18" charset="0"/>
            </a:rPr>
            <a:t>’
</a:t>
          </a:r>
          <a:r>
            <a:rPr lang="en-GB" sz="3500" b="1" kern="1200" dirty="0">
              <a:latin typeface="Times New Roman" panose="02020603050405020304" pitchFamily="18" charset="0"/>
              <a:cs typeface="Times New Roman" panose="02020603050405020304" pitchFamily="18" charset="0"/>
            </a:rPr>
            <a:t>Live applications </a:t>
          </a:r>
          <a:r>
            <a:rPr lang="en-GB" sz="3500" kern="1200" dirty="0">
              <a:latin typeface="Times New Roman" panose="02020603050405020304" pitchFamily="18" charset="0"/>
              <a:cs typeface="Times New Roman" panose="02020603050405020304" pitchFamily="18" charset="0"/>
            </a:rPr>
            <a:t>involve interaction among users. </a:t>
          </a:r>
          <a:r>
            <a:rPr lang="en-GB" sz="3500" kern="1200" dirty="0" err="1">
              <a:latin typeface="Times New Roman" panose="02020603050405020304" pitchFamily="18" charset="0"/>
              <a:cs typeface="Times New Roman" panose="02020603050405020304" pitchFamily="18" charset="0"/>
            </a:rPr>
            <a:t>Eg.</a:t>
          </a:r>
          <a:r>
            <a:rPr lang="en-GB" sz="3500" kern="1200" dirty="0">
              <a:latin typeface="Times New Roman" panose="02020603050405020304" pitchFamily="18" charset="0"/>
              <a:cs typeface="Times New Roman" panose="02020603050405020304" pitchFamily="18" charset="0"/>
            </a:rPr>
            <a:t> Video Conferencing
</a:t>
          </a:r>
          <a:r>
            <a:rPr lang="en-GB" sz="3500" b="1" kern="1200" dirty="0">
              <a:latin typeface="Times New Roman" panose="02020603050405020304" pitchFamily="18" charset="0"/>
              <a:cs typeface="Times New Roman" panose="02020603050405020304" pitchFamily="18" charset="0"/>
            </a:rPr>
            <a:t>Orchestrated applications </a:t>
          </a:r>
          <a:r>
            <a:rPr lang="en-GB" sz="3500" kern="1200" dirty="0">
              <a:latin typeface="Times New Roman" panose="02020603050405020304" pitchFamily="18" charset="0"/>
              <a:cs typeface="Times New Roman" panose="02020603050405020304" pitchFamily="18" charset="0"/>
            </a:rPr>
            <a:t>reproduces the data that was previously generated and stored in some medium. </a:t>
          </a:r>
          <a:r>
            <a:rPr lang="en-GB" sz="3500" kern="1200" dirty="0" err="1">
              <a:latin typeface="Times New Roman" panose="02020603050405020304" pitchFamily="18" charset="0"/>
              <a:cs typeface="Times New Roman" panose="02020603050405020304" pitchFamily="18" charset="0"/>
            </a:rPr>
            <a:t>Eg.</a:t>
          </a:r>
          <a:r>
            <a:rPr lang="en-GB" sz="3500" kern="1200" dirty="0">
              <a:latin typeface="Times New Roman" panose="02020603050405020304" pitchFamily="18" charset="0"/>
              <a:cs typeface="Times New Roman" panose="02020603050405020304" pitchFamily="18" charset="0"/>
            </a:rPr>
            <a:t> Pay per view movies.
In order to satisfy the requirements of these categories various Multimedia Architectures are used.</a:t>
          </a:r>
          <a:endParaRPr lang="en-IN" sz="3500" kern="1200" dirty="0">
            <a:latin typeface="Times New Roman" panose="02020603050405020304" pitchFamily="18" charset="0"/>
            <a:cs typeface="Times New Roman" panose="02020603050405020304" pitchFamily="18" charset="0"/>
          </a:endParaRPr>
        </a:p>
      </dsp:txBody>
      <dsp:txXfrm>
        <a:off x="0" y="1112580"/>
        <a:ext cx="11758449" cy="4471199"/>
      </dsp:txXfrm>
    </dsp:sp>
  </dsp:spTree>
</dsp:drawing>
</file>

<file path=ppt/diagrams/drawing8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040263-06E2-774E-90EA-6D64D7C9068C}">
      <dsp:nvSpPr>
        <dsp:cNvPr id="0" name=""/>
        <dsp:cNvSpPr/>
      </dsp:nvSpPr>
      <dsp:spPr>
        <a:xfrm>
          <a:off x="0" y="58288"/>
          <a:ext cx="11828081" cy="6926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b="1" i="0" kern="1200" dirty="0">
              <a:solidFill>
                <a:schemeClr val="bg1"/>
              </a:solidFill>
              <a:effectLst/>
              <a:latin typeface="Times New Roman" panose="02020603050405020304" pitchFamily="18" charset="0"/>
              <a:cs typeface="Times New Roman" panose="02020603050405020304" pitchFamily="18" charset="0"/>
            </a:rPr>
            <a:t>Conti…</a:t>
          </a:r>
        </a:p>
      </dsp:txBody>
      <dsp:txXfrm>
        <a:off x="33812" y="92100"/>
        <a:ext cx="11760457" cy="625016"/>
      </dsp:txXfrm>
    </dsp:sp>
    <dsp:sp modelId="{F797705E-246B-564C-9818-6D8EDFA861CB}">
      <dsp:nvSpPr>
        <dsp:cNvPr id="0" name=""/>
        <dsp:cNvSpPr/>
      </dsp:nvSpPr>
      <dsp:spPr>
        <a:xfrm>
          <a:off x="0" y="750928"/>
          <a:ext cx="11828081" cy="612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5542" tIns="35560" rIns="199136" bIns="35560" numCol="1" spcCol="1270" anchor="t" anchorCtr="0">
          <a:noAutofit/>
        </a:bodyPr>
        <a:lstStyle/>
        <a:p>
          <a:pPr marL="285750" lvl="1" indent="-285750" algn="just" defTabSz="1244600">
            <a:lnSpc>
              <a:spcPct val="90000"/>
            </a:lnSpc>
            <a:spcBef>
              <a:spcPct val="0"/>
            </a:spcBef>
            <a:spcAft>
              <a:spcPct val="20000"/>
            </a:spcAft>
            <a:buChar char="•"/>
          </a:pPr>
          <a:r>
            <a:rPr lang="en-GB" sz="2800" kern="1200" dirty="0">
              <a:latin typeface="Times New Roman" panose="02020603050405020304" pitchFamily="18" charset="0"/>
              <a:cs typeface="Times New Roman" panose="02020603050405020304" pitchFamily="18" charset="0"/>
            </a:rPr>
            <a:t>Multimedia systems can either be </a:t>
          </a:r>
          <a:r>
            <a:rPr lang="en-GB" sz="2800" b="1" kern="1200" dirty="0">
              <a:latin typeface="Times New Roman" panose="02020603050405020304" pitchFamily="18" charset="0"/>
              <a:cs typeface="Times New Roman" panose="02020603050405020304" pitchFamily="18" charset="0"/>
            </a:rPr>
            <a:t>standalone , server or networked.</a:t>
          </a:r>
          <a:endParaRPr lang="en-IN" sz="2800" kern="1200" dirty="0">
            <a:latin typeface="Times New Roman" panose="02020603050405020304" pitchFamily="18" charset="0"/>
            <a:cs typeface="Times New Roman" panose="02020603050405020304" pitchFamily="18" charset="0"/>
          </a:endParaRPr>
        </a:p>
      </dsp:txBody>
      <dsp:txXfrm>
        <a:off x="0" y="750928"/>
        <a:ext cx="11828081" cy="612720"/>
      </dsp:txXfrm>
    </dsp:sp>
    <dsp:sp modelId="{796E12B5-B596-1C40-9FA1-CD6E1FCB1CAD}">
      <dsp:nvSpPr>
        <dsp:cNvPr id="0" name=""/>
        <dsp:cNvSpPr/>
      </dsp:nvSpPr>
      <dsp:spPr>
        <a:xfrm>
          <a:off x="0" y="1363648"/>
          <a:ext cx="11828081" cy="6926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GB" sz="1800" kern="1200" dirty="0">
              <a:latin typeface="Times New Roman" panose="02020603050405020304" pitchFamily="18" charset="0"/>
              <a:cs typeface="Times New Roman" panose="02020603050405020304" pitchFamily="18" charset="0"/>
            </a:rPr>
            <a:t>Standalone Multimedia System</a:t>
          </a:r>
          <a:endParaRPr lang="en-IN" sz="1800" kern="1200" dirty="0">
            <a:latin typeface="Times New Roman" panose="02020603050405020304" pitchFamily="18" charset="0"/>
            <a:cs typeface="Times New Roman" panose="02020603050405020304" pitchFamily="18" charset="0"/>
          </a:endParaRPr>
        </a:p>
      </dsp:txBody>
      <dsp:txXfrm>
        <a:off x="33812" y="1397460"/>
        <a:ext cx="11760457" cy="625016"/>
      </dsp:txXfrm>
    </dsp:sp>
    <dsp:sp modelId="{C6416BEA-5C5C-1E40-9D8D-9CB707FEF31F}">
      <dsp:nvSpPr>
        <dsp:cNvPr id="0" name=""/>
        <dsp:cNvSpPr/>
      </dsp:nvSpPr>
      <dsp:spPr>
        <a:xfrm>
          <a:off x="0" y="2056288"/>
          <a:ext cx="11828081" cy="7850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5542" tIns="35560" rIns="199136" bIns="35560" numCol="1" spcCol="1270" anchor="t" anchorCtr="0">
          <a:noAutofit/>
        </a:bodyPr>
        <a:lstStyle/>
        <a:p>
          <a:pPr marL="285750" lvl="1" indent="-285750" algn="just" defTabSz="1244600">
            <a:lnSpc>
              <a:spcPct val="90000"/>
            </a:lnSpc>
            <a:spcBef>
              <a:spcPct val="0"/>
            </a:spcBef>
            <a:spcAft>
              <a:spcPct val="20000"/>
            </a:spcAft>
            <a:buChar char="•"/>
          </a:pPr>
          <a:r>
            <a:rPr lang="en-GB" sz="2800" kern="1200" dirty="0">
              <a:latin typeface="Times New Roman" panose="02020603050405020304" pitchFamily="18" charset="0"/>
              <a:cs typeface="Times New Roman" panose="02020603050405020304" pitchFamily="18" charset="0"/>
            </a:rPr>
            <a:t>Consist of storage subsystem , which is a database and storage devices where media content resides.</a:t>
          </a:r>
          <a:endParaRPr lang="en-IN" sz="2800" kern="1200" dirty="0">
            <a:latin typeface="Times New Roman" panose="02020603050405020304" pitchFamily="18" charset="0"/>
            <a:cs typeface="Times New Roman" panose="02020603050405020304" pitchFamily="18" charset="0"/>
          </a:endParaRPr>
        </a:p>
      </dsp:txBody>
      <dsp:txXfrm>
        <a:off x="0" y="2056288"/>
        <a:ext cx="11828081" cy="785047"/>
      </dsp:txXfrm>
    </dsp:sp>
    <dsp:sp modelId="{CC0E36ED-66C2-F44F-84D0-24AED4E3EB24}">
      <dsp:nvSpPr>
        <dsp:cNvPr id="0" name=""/>
        <dsp:cNvSpPr/>
      </dsp:nvSpPr>
      <dsp:spPr>
        <a:xfrm>
          <a:off x="0" y="2841336"/>
          <a:ext cx="11828081" cy="6926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GB" sz="1800" kern="1200" dirty="0">
              <a:latin typeface="Times New Roman" panose="02020603050405020304" pitchFamily="18" charset="0"/>
              <a:cs typeface="Times New Roman" panose="02020603050405020304" pitchFamily="18" charset="0"/>
            </a:rPr>
            <a:t>Server Multimedia System</a:t>
          </a:r>
          <a:endParaRPr lang="en-IN" sz="1800" kern="1200" dirty="0">
            <a:latin typeface="Times New Roman" panose="02020603050405020304" pitchFamily="18" charset="0"/>
            <a:cs typeface="Times New Roman" panose="02020603050405020304" pitchFamily="18" charset="0"/>
          </a:endParaRPr>
        </a:p>
      </dsp:txBody>
      <dsp:txXfrm>
        <a:off x="33812" y="2875148"/>
        <a:ext cx="11760457" cy="625016"/>
      </dsp:txXfrm>
    </dsp:sp>
    <dsp:sp modelId="{20E0DA9C-425F-1544-9DA1-015D43D9BF03}">
      <dsp:nvSpPr>
        <dsp:cNvPr id="0" name=""/>
        <dsp:cNvSpPr/>
      </dsp:nvSpPr>
      <dsp:spPr>
        <a:xfrm>
          <a:off x="0" y="3533976"/>
          <a:ext cx="11828081" cy="612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5542" tIns="35560" rIns="199136" bIns="35560" numCol="1" spcCol="1270" anchor="t" anchorCtr="0">
          <a:noAutofit/>
        </a:bodyPr>
        <a:lstStyle/>
        <a:p>
          <a:pPr marL="285750" lvl="1" indent="-285750" algn="just" defTabSz="1244600">
            <a:lnSpc>
              <a:spcPct val="90000"/>
            </a:lnSpc>
            <a:spcBef>
              <a:spcPct val="0"/>
            </a:spcBef>
            <a:spcAft>
              <a:spcPct val="20000"/>
            </a:spcAft>
            <a:buChar char="•"/>
          </a:pPr>
          <a:r>
            <a:rPr lang="en-GB" sz="2800" kern="1200" dirty="0">
              <a:latin typeface="Times New Roman" panose="02020603050405020304" pitchFamily="18" charset="0"/>
              <a:cs typeface="Times New Roman" panose="02020603050405020304" pitchFamily="18" charset="0"/>
            </a:rPr>
            <a:t>consist of both storage subsystem and networked subsystem in levels.</a:t>
          </a:r>
          <a:endParaRPr lang="en-IN" sz="2800" kern="1200" dirty="0">
            <a:latin typeface="Times New Roman" panose="02020603050405020304" pitchFamily="18" charset="0"/>
            <a:cs typeface="Times New Roman" panose="02020603050405020304" pitchFamily="18" charset="0"/>
          </a:endParaRPr>
        </a:p>
      </dsp:txBody>
      <dsp:txXfrm>
        <a:off x="0" y="3533976"/>
        <a:ext cx="11828081" cy="612720"/>
      </dsp:txXfrm>
    </dsp:sp>
    <dsp:sp modelId="{4A882155-75B0-664D-B30B-20245F757A0C}">
      <dsp:nvSpPr>
        <dsp:cNvPr id="0" name=""/>
        <dsp:cNvSpPr/>
      </dsp:nvSpPr>
      <dsp:spPr>
        <a:xfrm>
          <a:off x="0" y="4146696"/>
          <a:ext cx="11828081" cy="6926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GB" sz="1800" kern="1200" dirty="0">
              <a:latin typeface="Times New Roman" panose="02020603050405020304" pitchFamily="18" charset="0"/>
              <a:cs typeface="Times New Roman" panose="02020603050405020304" pitchFamily="18" charset="0"/>
            </a:rPr>
            <a:t>Networked Multimedia System</a:t>
          </a:r>
          <a:endParaRPr lang="en-IN" sz="1800" kern="1200" dirty="0">
            <a:latin typeface="Times New Roman" panose="02020603050405020304" pitchFamily="18" charset="0"/>
            <a:cs typeface="Times New Roman" panose="02020603050405020304" pitchFamily="18" charset="0"/>
          </a:endParaRPr>
        </a:p>
      </dsp:txBody>
      <dsp:txXfrm>
        <a:off x="33812" y="4180508"/>
        <a:ext cx="11760457" cy="625016"/>
      </dsp:txXfrm>
    </dsp:sp>
    <dsp:sp modelId="{8B2963E2-DE5A-F142-8FD9-FF633DB7C6A1}">
      <dsp:nvSpPr>
        <dsp:cNvPr id="0" name=""/>
        <dsp:cNvSpPr/>
      </dsp:nvSpPr>
      <dsp:spPr>
        <a:xfrm>
          <a:off x="0" y="4839336"/>
          <a:ext cx="11828081" cy="612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5542" tIns="35560" rIns="199136" bIns="35560" numCol="1" spcCol="1270" anchor="t" anchorCtr="0">
          <a:noAutofit/>
        </a:bodyPr>
        <a:lstStyle/>
        <a:p>
          <a:pPr marL="285750" lvl="1" indent="-285750" algn="just" defTabSz="1244600">
            <a:lnSpc>
              <a:spcPct val="90000"/>
            </a:lnSpc>
            <a:spcBef>
              <a:spcPct val="0"/>
            </a:spcBef>
            <a:spcAft>
              <a:spcPct val="20000"/>
            </a:spcAft>
            <a:buChar char="•"/>
          </a:pPr>
          <a:r>
            <a:rPr lang="en-GB" sz="2800" kern="1200" dirty="0">
              <a:latin typeface="Times New Roman" panose="02020603050405020304" pitchFamily="18" charset="0"/>
              <a:cs typeface="Times New Roman" panose="02020603050405020304" pitchFamily="18" charset="0"/>
            </a:rPr>
            <a:t>Consist of both networked subsystem.</a:t>
          </a:r>
          <a:endParaRPr lang="en-IN" sz="2800" kern="1200" dirty="0">
            <a:latin typeface="Times New Roman" panose="02020603050405020304" pitchFamily="18" charset="0"/>
            <a:cs typeface="Times New Roman" panose="02020603050405020304" pitchFamily="18" charset="0"/>
          </a:endParaRPr>
        </a:p>
      </dsp:txBody>
      <dsp:txXfrm>
        <a:off x="0" y="4839336"/>
        <a:ext cx="11828081" cy="612720"/>
      </dsp:txXfrm>
    </dsp:sp>
  </dsp:spTree>
</dsp:drawing>
</file>

<file path=ppt/diagrams/drawing8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10115E-ECC8-5247-8FD0-7297454B5DA2}">
      <dsp:nvSpPr>
        <dsp:cNvPr id="0" name=""/>
        <dsp:cNvSpPr/>
      </dsp:nvSpPr>
      <dsp:spPr>
        <a:xfrm>
          <a:off x="0" y="7009"/>
          <a:ext cx="11865657" cy="7915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just" defTabSz="1466850">
            <a:lnSpc>
              <a:spcPct val="90000"/>
            </a:lnSpc>
            <a:spcBef>
              <a:spcPct val="0"/>
            </a:spcBef>
            <a:spcAft>
              <a:spcPct val="35000"/>
            </a:spcAft>
            <a:buNone/>
          </a:pPr>
          <a:r>
            <a:rPr lang="en-US" sz="3300" kern="1200" dirty="0"/>
            <a:t>Storage Subsystem and Network Subsystem (Layer 1)</a:t>
          </a:r>
          <a:endParaRPr lang="en-IN" sz="3300" kern="1200" dirty="0"/>
        </a:p>
      </dsp:txBody>
      <dsp:txXfrm>
        <a:off x="38638" y="45647"/>
        <a:ext cx="11788381" cy="714229"/>
      </dsp:txXfrm>
    </dsp:sp>
    <dsp:sp modelId="{7D0ADEB4-55AA-5143-8F55-A6EB8F9AA57D}">
      <dsp:nvSpPr>
        <dsp:cNvPr id="0" name=""/>
        <dsp:cNvSpPr/>
      </dsp:nvSpPr>
      <dsp:spPr>
        <a:xfrm>
          <a:off x="0" y="798514"/>
          <a:ext cx="11865657" cy="81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6735" tIns="41910" rIns="234696" bIns="41910" numCol="1" spcCol="1270" anchor="t" anchorCtr="0">
          <a:noAutofit/>
        </a:bodyPr>
        <a:lstStyle/>
        <a:p>
          <a:pPr marL="228600" lvl="1" indent="-228600" algn="just" defTabSz="1155700">
            <a:lnSpc>
              <a:spcPct val="90000"/>
            </a:lnSpc>
            <a:spcBef>
              <a:spcPct val="0"/>
            </a:spcBef>
            <a:spcAft>
              <a:spcPct val="20000"/>
            </a:spcAft>
            <a:buChar char="•"/>
          </a:pPr>
          <a:r>
            <a:rPr lang="en-US" sz="2600" kern="1200" dirty="0"/>
            <a:t>These services are central to multimedia system and is normally part of OS services.</a:t>
          </a:r>
          <a:endParaRPr lang="en-IN" sz="2600" kern="1200" dirty="0"/>
        </a:p>
      </dsp:txBody>
      <dsp:txXfrm>
        <a:off x="0" y="798514"/>
        <a:ext cx="11865657" cy="819720"/>
      </dsp:txXfrm>
    </dsp:sp>
    <dsp:sp modelId="{FEEC8474-B02B-B947-A893-E8789BC3687D}">
      <dsp:nvSpPr>
        <dsp:cNvPr id="0" name=""/>
        <dsp:cNvSpPr/>
      </dsp:nvSpPr>
      <dsp:spPr>
        <a:xfrm>
          <a:off x="0" y="1618234"/>
          <a:ext cx="11865657" cy="7915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just" defTabSz="1466850">
            <a:lnSpc>
              <a:spcPct val="90000"/>
            </a:lnSpc>
            <a:spcBef>
              <a:spcPct val="0"/>
            </a:spcBef>
            <a:spcAft>
              <a:spcPct val="35000"/>
            </a:spcAft>
            <a:buNone/>
          </a:pPr>
          <a:r>
            <a:rPr lang="en-US" sz="3300" kern="1200" dirty="0"/>
            <a:t>End-To-End QoS (Layer 2)</a:t>
          </a:r>
          <a:endParaRPr lang="en-IN" sz="3300" kern="1200" dirty="0"/>
        </a:p>
      </dsp:txBody>
      <dsp:txXfrm>
        <a:off x="38638" y="1656872"/>
        <a:ext cx="11788381" cy="714229"/>
      </dsp:txXfrm>
    </dsp:sp>
    <dsp:sp modelId="{6B9CCC87-984D-6A42-AAA7-15C970615884}">
      <dsp:nvSpPr>
        <dsp:cNvPr id="0" name=""/>
        <dsp:cNvSpPr/>
      </dsp:nvSpPr>
      <dsp:spPr>
        <a:xfrm>
          <a:off x="0" y="2409740"/>
          <a:ext cx="11865657" cy="30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6735" tIns="41910" rIns="234696" bIns="41910" numCol="1" spcCol="1270" anchor="t" anchorCtr="0">
          <a:noAutofit/>
        </a:bodyPr>
        <a:lstStyle/>
        <a:p>
          <a:pPr marL="228600" lvl="1" indent="-228600" algn="just" defTabSz="1155700">
            <a:lnSpc>
              <a:spcPct val="90000"/>
            </a:lnSpc>
            <a:spcBef>
              <a:spcPct val="0"/>
            </a:spcBef>
            <a:spcAft>
              <a:spcPct val="20000"/>
            </a:spcAft>
            <a:buChar char="•"/>
          </a:pPr>
          <a:r>
            <a:rPr lang="en-US" sz="2600" kern="1200" dirty="0"/>
            <a:t>This layer deals with maintaining connection between source of the multimedia content and the destination.</a:t>
          </a:r>
          <a:endParaRPr lang="en-IN" sz="2600" kern="1200" dirty="0"/>
        </a:p>
        <a:p>
          <a:pPr marL="228600" lvl="1" indent="-228600" algn="just" defTabSz="1155700">
            <a:lnSpc>
              <a:spcPct val="90000"/>
            </a:lnSpc>
            <a:spcBef>
              <a:spcPct val="0"/>
            </a:spcBef>
            <a:spcAft>
              <a:spcPct val="20000"/>
            </a:spcAft>
            <a:buChar char="•"/>
          </a:pPr>
          <a:r>
            <a:rPr lang="en-US" sz="2600" kern="1200" dirty="0"/>
            <a:t>For Standalone system :</a:t>
          </a:r>
          <a:endParaRPr lang="en-IN" sz="2600" kern="1200" dirty="0"/>
        </a:p>
        <a:p>
          <a:pPr marL="457200" lvl="2" indent="-228600" algn="just" defTabSz="1155700">
            <a:lnSpc>
              <a:spcPct val="90000"/>
            </a:lnSpc>
            <a:spcBef>
              <a:spcPct val="0"/>
            </a:spcBef>
            <a:spcAft>
              <a:spcPct val="20000"/>
            </a:spcAft>
            <a:buChar char="•"/>
          </a:pPr>
          <a:r>
            <a:rPr lang="en-US" sz="2600" kern="1200" dirty="0"/>
            <a:t>Source -&gt; multimedia database For</a:t>
          </a:r>
          <a:endParaRPr lang="en-IN" sz="2600" kern="1200" dirty="0"/>
        </a:p>
        <a:p>
          <a:pPr marL="228600" lvl="1" indent="-228600" algn="just" defTabSz="1155700">
            <a:lnSpc>
              <a:spcPct val="90000"/>
            </a:lnSpc>
            <a:spcBef>
              <a:spcPct val="0"/>
            </a:spcBef>
            <a:spcAft>
              <a:spcPct val="20000"/>
            </a:spcAft>
            <a:buChar char="•"/>
          </a:pPr>
          <a:r>
            <a:rPr lang="en-US" sz="2600" kern="1200" dirty="0"/>
            <a:t>Networked system :</a:t>
          </a:r>
          <a:endParaRPr lang="en-IN" sz="2600" kern="1200" dirty="0"/>
        </a:p>
        <a:p>
          <a:pPr marL="457200" lvl="2" indent="-228600" algn="just" defTabSz="1155700">
            <a:lnSpc>
              <a:spcPct val="90000"/>
            </a:lnSpc>
            <a:spcBef>
              <a:spcPct val="0"/>
            </a:spcBef>
            <a:spcAft>
              <a:spcPct val="20000"/>
            </a:spcAft>
            <a:buChar char="•"/>
          </a:pPr>
          <a:r>
            <a:rPr lang="en-US" sz="2600" kern="1200" dirty="0"/>
            <a:t>Source -&gt; multimedia server</a:t>
          </a:r>
          <a:endParaRPr lang="en-IN" sz="2600" kern="1200" dirty="0"/>
        </a:p>
        <a:p>
          <a:pPr marL="228600" lvl="1" indent="-228600" algn="just" defTabSz="1155700">
            <a:lnSpc>
              <a:spcPct val="90000"/>
            </a:lnSpc>
            <a:spcBef>
              <a:spcPct val="0"/>
            </a:spcBef>
            <a:spcAft>
              <a:spcPct val="20000"/>
            </a:spcAft>
            <a:buChar char="•"/>
          </a:pPr>
          <a:r>
            <a:rPr lang="en-US" sz="2600" kern="1200" dirty="0"/>
            <a:t>QoS (Quality of Service) comprises of delay, jitter, and packet loss probability.</a:t>
          </a:r>
          <a:endParaRPr lang="en-IN" sz="2600" kern="1200" dirty="0"/>
        </a:p>
      </dsp:txBody>
      <dsp:txXfrm>
        <a:off x="0" y="2409740"/>
        <a:ext cx="11865657" cy="3073950"/>
      </dsp:txXfrm>
    </dsp:sp>
  </dsp:spTree>
</dsp:drawing>
</file>

<file path=ppt/diagrams/drawing8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10115E-ECC8-5247-8FD0-7297454B5DA2}">
      <dsp:nvSpPr>
        <dsp:cNvPr id="0" name=""/>
        <dsp:cNvSpPr/>
      </dsp:nvSpPr>
      <dsp:spPr>
        <a:xfrm>
          <a:off x="0" y="24256"/>
          <a:ext cx="11865657" cy="107932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0" tIns="171450" rIns="171450" bIns="171450" numCol="1" spcCol="1270" anchor="ctr" anchorCtr="0">
          <a:noAutofit/>
        </a:bodyPr>
        <a:lstStyle/>
        <a:p>
          <a:pPr marL="0" lvl="0" indent="0" algn="just" defTabSz="2000250">
            <a:lnSpc>
              <a:spcPct val="90000"/>
            </a:lnSpc>
            <a:spcBef>
              <a:spcPct val="0"/>
            </a:spcBef>
            <a:spcAft>
              <a:spcPct val="35000"/>
            </a:spcAft>
            <a:buNone/>
          </a:pPr>
          <a:r>
            <a:rPr lang="en-IN" sz="4500" kern="1200" dirty="0"/>
            <a:t>Media Management (Layer 3)</a:t>
          </a:r>
        </a:p>
      </dsp:txBody>
      <dsp:txXfrm>
        <a:off x="52688" y="76944"/>
        <a:ext cx="11760281" cy="973949"/>
      </dsp:txXfrm>
    </dsp:sp>
    <dsp:sp modelId="{C2C29952-132A-4C49-8D13-29D22CE40310}">
      <dsp:nvSpPr>
        <dsp:cNvPr id="0" name=""/>
        <dsp:cNvSpPr/>
      </dsp:nvSpPr>
      <dsp:spPr>
        <a:xfrm>
          <a:off x="0" y="1103581"/>
          <a:ext cx="11865657" cy="21890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6735" tIns="57150" rIns="320040" bIns="57150" numCol="1" spcCol="1270" anchor="t" anchorCtr="0">
          <a:noAutofit/>
        </a:bodyPr>
        <a:lstStyle/>
        <a:p>
          <a:pPr marL="285750" lvl="1" indent="-285750" algn="l" defTabSz="1555750">
            <a:lnSpc>
              <a:spcPct val="90000"/>
            </a:lnSpc>
            <a:spcBef>
              <a:spcPct val="0"/>
            </a:spcBef>
            <a:spcAft>
              <a:spcPct val="20000"/>
            </a:spcAft>
            <a:buChar char="•"/>
          </a:pPr>
          <a:r>
            <a:rPr lang="en-IN" sz="3500" kern="1200" dirty="0"/>
            <a:t>It provides general services like media synchronisation and media stream management . </a:t>
          </a:r>
        </a:p>
        <a:p>
          <a:pPr marL="285750" lvl="1" indent="-285750" algn="l" defTabSz="1555750">
            <a:lnSpc>
              <a:spcPct val="90000"/>
            </a:lnSpc>
            <a:spcBef>
              <a:spcPct val="0"/>
            </a:spcBef>
            <a:spcAft>
              <a:spcPct val="20000"/>
            </a:spcAft>
            <a:buChar char="•"/>
          </a:pPr>
          <a:r>
            <a:rPr lang="en-IN" sz="3500" kern="1200" dirty="0"/>
            <a:t>It ensures temporal and spatial relationships between media streams.</a:t>
          </a:r>
        </a:p>
      </dsp:txBody>
      <dsp:txXfrm>
        <a:off x="0" y="1103581"/>
        <a:ext cx="11865657" cy="2189024"/>
      </dsp:txXfrm>
    </dsp:sp>
    <dsp:sp modelId="{8EAFF2E5-0D13-3340-B7C4-62472AED3373}">
      <dsp:nvSpPr>
        <dsp:cNvPr id="0" name=""/>
        <dsp:cNvSpPr/>
      </dsp:nvSpPr>
      <dsp:spPr>
        <a:xfrm>
          <a:off x="0" y="3292606"/>
          <a:ext cx="11865657" cy="107932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0" tIns="171450" rIns="171450" bIns="171450" numCol="1" spcCol="1270" anchor="ctr" anchorCtr="0">
          <a:noAutofit/>
        </a:bodyPr>
        <a:lstStyle/>
        <a:p>
          <a:pPr marL="0" lvl="0" indent="0" algn="l" defTabSz="2000250">
            <a:lnSpc>
              <a:spcPct val="90000"/>
            </a:lnSpc>
            <a:spcBef>
              <a:spcPct val="0"/>
            </a:spcBef>
            <a:spcAft>
              <a:spcPct val="35000"/>
            </a:spcAft>
            <a:buNone/>
          </a:pPr>
          <a:r>
            <a:rPr lang="en-IN" sz="4500" kern="1200" dirty="0"/>
            <a:t>Application Layer (Layer 4)</a:t>
          </a:r>
        </a:p>
      </dsp:txBody>
      <dsp:txXfrm>
        <a:off x="52688" y="3345294"/>
        <a:ext cx="11760281" cy="973949"/>
      </dsp:txXfrm>
    </dsp:sp>
    <dsp:sp modelId="{D9C3C71C-C5D6-9F43-BFDC-FD42894090A6}">
      <dsp:nvSpPr>
        <dsp:cNvPr id="0" name=""/>
        <dsp:cNvSpPr/>
      </dsp:nvSpPr>
      <dsp:spPr>
        <a:xfrm>
          <a:off x="0" y="4371931"/>
          <a:ext cx="11865657" cy="1094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6735" tIns="57150" rIns="320040" bIns="57150" numCol="1" spcCol="1270" anchor="t" anchorCtr="0">
          <a:noAutofit/>
        </a:bodyPr>
        <a:lstStyle/>
        <a:p>
          <a:pPr marL="285750" lvl="1" indent="-285750" algn="l" defTabSz="1555750">
            <a:lnSpc>
              <a:spcPct val="90000"/>
            </a:lnSpc>
            <a:spcBef>
              <a:spcPct val="0"/>
            </a:spcBef>
            <a:spcAft>
              <a:spcPct val="20000"/>
            </a:spcAft>
            <a:buChar char="•"/>
          </a:pPr>
          <a:r>
            <a:rPr lang="en-IN" sz="3500" kern="1200" dirty="0"/>
            <a:t>Interface with the user, to provide access and control to the presentation.</a:t>
          </a:r>
        </a:p>
      </dsp:txBody>
      <dsp:txXfrm>
        <a:off x="0" y="4371931"/>
        <a:ext cx="11865657" cy="1094512"/>
      </dsp:txXfrm>
    </dsp:sp>
  </dsp:spTree>
</dsp:drawing>
</file>

<file path=ppt/diagrams/drawing8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250421-76A5-364F-A7AE-17D4619D265D}">
      <dsp:nvSpPr>
        <dsp:cNvPr id="0" name=""/>
        <dsp:cNvSpPr/>
      </dsp:nvSpPr>
      <dsp:spPr>
        <a:xfrm>
          <a:off x="0" y="264718"/>
          <a:ext cx="11698014"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kern="1200" dirty="0"/>
            <a:t>Object Model</a:t>
          </a:r>
        </a:p>
      </dsp:txBody>
      <dsp:txXfrm>
        <a:off x="32784" y="297502"/>
        <a:ext cx="11632446" cy="606012"/>
      </dsp:txXfrm>
    </dsp:sp>
    <dsp:sp modelId="{0EB153C7-2462-4945-8905-CCD21D8538B0}">
      <dsp:nvSpPr>
        <dsp:cNvPr id="0" name=""/>
        <dsp:cNvSpPr/>
      </dsp:nvSpPr>
      <dsp:spPr>
        <a:xfrm>
          <a:off x="0" y="936298"/>
          <a:ext cx="11698014" cy="463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412"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IN" sz="2200" kern="1200" dirty="0"/>
            <a:t>That will act as the logical model for all OODBMS and provide a level of interoperability. </a:t>
          </a:r>
        </a:p>
      </dsp:txBody>
      <dsp:txXfrm>
        <a:off x="0" y="936298"/>
        <a:ext cx="11698014" cy="463680"/>
      </dsp:txXfrm>
    </dsp:sp>
    <dsp:sp modelId="{D4EC8296-A9C3-4541-8E7E-A6ACDCC3E667}">
      <dsp:nvSpPr>
        <dsp:cNvPr id="0" name=""/>
        <dsp:cNvSpPr/>
      </dsp:nvSpPr>
      <dsp:spPr>
        <a:xfrm>
          <a:off x="0" y="1399978"/>
          <a:ext cx="11698014"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kern="1200" dirty="0">
              <a:latin typeface="Times New Roman" panose="02020603050405020304" pitchFamily="18" charset="0"/>
              <a:cs typeface="Times New Roman" panose="02020603050405020304" pitchFamily="18" charset="0"/>
            </a:rPr>
            <a:t>Data Definition Language (ODL).</a:t>
          </a:r>
        </a:p>
      </dsp:txBody>
      <dsp:txXfrm>
        <a:off x="32784" y="1432762"/>
        <a:ext cx="11632446" cy="606012"/>
      </dsp:txXfrm>
    </dsp:sp>
    <dsp:sp modelId="{B291EC1A-749C-ED47-8E0C-F0BF960F907F}">
      <dsp:nvSpPr>
        <dsp:cNvPr id="0" name=""/>
        <dsp:cNvSpPr/>
      </dsp:nvSpPr>
      <dsp:spPr>
        <a:xfrm>
          <a:off x="0" y="2071558"/>
          <a:ext cx="11698014" cy="463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412"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IN" sz="2200" kern="1200" dirty="0"/>
            <a:t>A concrete specification of the operations permitted over a schema defined in the data model.</a:t>
          </a:r>
        </a:p>
      </dsp:txBody>
      <dsp:txXfrm>
        <a:off x="0" y="2071558"/>
        <a:ext cx="11698014" cy="463680"/>
      </dsp:txXfrm>
    </dsp:sp>
    <dsp:sp modelId="{A2AA7D1E-34A4-ED42-9667-F6DB9E3F44C0}">
      <dsp:nvSpPr>
        <dsp:cNvPr id="0" name=""/>
        <dsp:cNvSpPr/>
      </dsp:nvSpPr>
      <dsp:spPr>
        <a:xfrm>
          <a:off x="0" y="2535238"/>
          <a:ext cx="11698014"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kern="1200" dirty="0"/>
            <a:t>Query Language (OQL).</a:t>
          </a:r>
        </a:p>
      </dsp:txBody>
      <dsp:txXfrm>
        <a:off x="32784" y="2568022"/>
        <a:ext cx="11632446" cy="606012"/>
      </dsp:txXfrm>
    </dsp:sp>
    <dsp:sp modelId="{42063332-C9D5-3644-9282-29AC6CA9FF2A}">
      <dsp:nvSpPr>
        <dsp:cNvPr id="0" name=""/>
        <dsp:cNvSpPr/>
      </dsp:nvSpPr>
      <dsp:spPr>
        <a:xfrm>
          <a:off x="0" y="3206818"/>
          <a:ext cx="11698014" cy="463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412"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IN" sz="2200" kern="1200" dirty="0"/>
            <a:t>For posing ad-hoc queries but not for data definition or data manipulation.</a:t>
          </a:r>
        </a:p>
      </dsp:txBody>
      <dsp:txXfrm>
        <a:off x="0" y="3206818"/>
        <a:ext cx="11698014" cy="463680"/>
      </dsp:txXfrm>
    </dsp:sp>
    <dsp:sp modelId="{35F42EAC-06EA-2B46-8966-A4CFE2FB1F3A}">
      <dsp:nvSpPr>
        <dsp:cNvPr id="0" name=""/>
        <dsp:cNvSpPr/>
      </dsp:nvSpPr>
      <dsp:spPr>
        <a:xfrm>
          <a:off x="0" y="3670498"/>
          <a:ext cx="11698014"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kern="1200" dirty="0"/>
            <a:t>Language Bindings To Existing OOPL (C++, Java, Smalltalk).</a:t>
          </a:r>
        </a:p>
      </dsp:txBody>
      <dsp:txXfrm>
        <a:off x="32784" y="3703282"/>
        <a:ext cx="11632446" cy="606012"/>
      </dsp:txXfrm>
    </dsp:sp>
    <dsp:sp modelId="{DB9B87A4-976E-9A45-B8F6-A97B85252115}">
      <dsp:nvSpPr>
        <dsp:cNvPr id="0" name=""/>
        <dsp:cNvSpPr/>
      </dsp:nvSpPr>
      <dsp:spPr>
        <a:xfrm>
          <a:off x="0" y="4342078"/>
          <a:ext cx="11698014" cy="75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412" tIns="35560" rIns="199136" bIns="35560" numCol="1" spcCol="1270" anchor="t" anchorCtr="0">
          <a:noAutofit/>
        </a:bodyPr>
        <a:lstStyle/>
        <a:p>
          <a:pPr marL="228600" lvl="1" indent="-228600" algn="just" defTabSz="977900">
            <a:lnSpc>
              <a:spcPct val="90000"/>
            </a:lnSpc>
            <a:spcBef>
              <a:spcPct val="0"/>
            </a:spcBef>
            <a:spcAft>
              <a:spcPct val="20000"/>
            </a:spcAft>
            <a:buChar char="•"/>
          </a:pPr>
          <a:r>
            <a:rPr lang="en-IN" sz="2200" kern="1200" dirty="0"/>
            <a:t>Object manipulation languages are the integration of a PL with the ODMG model.</a:t>
          </a:r>
        </a:p>
        <a:p>
          <a:pPr marL="228600" lvl="1" indent="-228600" algn="just" defTabSz="977900">
            <a:lnSpc>
              <a:spcPct val="90000"/>
            </a:lnSpc>
            <a:spcBef>
              <a:spcPct val="0"/>
            </a:spcBef>
            <a:spcAft>
              <a:spcPct val="20000"/>
            </a:spcAft>
            <a:buChar char="•"/>
          </a:pPr>
          <a:r>
            <a:rPr lang="en-IN" sz="2200" kern="1200" dirty="0"/>
            <a:t>So the OOPL’s get persistence and the  gets a flexible and standard DB programming language.</a:t>
          </a:r>
        </a:p>
      </dsp:txBody>
      <dsp:txXfrm>
        <a:off x="0" y="4342078"/>
        <a:ext cx="11698014" cy="753480"/>
      </dsp:txXfrm>
    </dsp:sp>
  </dsp:spTree>
</dsp:drawing>
</file>

<file path=ppt/diagrams/drawing8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5515C5-C40C-2043-BBF1-C0CF23B786AE}">
      <dsp:nvSpPr>
        <dsp:cNvPr id="0" name=""/>
        <dsp:cNvSpPr/>
      </dsp:nvSpPr>
      <dsp:spPr>
        <a:xfrm>
          <a:off x="0" y="46707"/>
          <a:ext cx="7472221" cy="748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latin typeface="Times New Roman" panose="02020603050405020304" pitchFamily="18" charset="0"/>
              <a:cs typeface="Times New Roman" panose="02020603050405020304" pitchFamily="18" charset="0"/>
            </a:rPr>
            <a:t>1. Data Model Object identity</a:t>
          </a:r>
          <a:endParaRPr lang="en-IN" sz="2400" kern="1200">
            <a:latin typeface="Times New Roman" panose="02020603050405020304" pitchFamily="18" charset="0"/>
            <a:cs typeface="Times New Roman" panose="02020603050405020304" pitchFamily="18" charset="0"/>
          </a:endParaRPr>
        </a:p>
      </dsp:txBody>
      <dsp:txXfrm>
        <a:off x="36553" y="83260"/>
        <a:ext cx="7399115" cy="675694"/>
      </dsp:txXfrm>
    </dsp:sp>
    <dsp:sp modelId="{A63BC20A-9D65-314E-8C92-0FE3A3CC5098}">
      <dsp:nvSpPr>
        <dsp:cNvPr id="0" name=""/>
        <dsp:cNvSpPr/>
      </dsp:nvSpPr>
      <dsp:spPr>
        <a:xfrm>
          <a:off x="0" y="795507"/>
          <a:ext cx="7472221" cy="662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7243" tIns="27940" rIns="156464" bIns="27940" numCol="1" spcCol="1270" anchor="t" anchorCtr="0">
          <a:noAutofit/>
        </a:bodyPr>
        <a:lstStyle/>
        <a:p>
          <a:pPr marL="228600" lvl="1" indent="-228600" algn="l" defTabSz="977900">
            <a:lnSpc>
              <a:spcPct val="90000"/>
            </a:lnSpc>
            <a:spcBef>
              <a:spcPct val="0"/>
            </a:spcBef>
            <a:spcAft>
              <a:spcPct val="20000"/>
            </a:spcAft>
            <a:buChar char="•"/>
          </a:pPr>
          <a:r>
            <a:rPr lang="en-US" sz="2200" kern="1200" dirty="0">
              <a:latin typeface="Times New Roman" panose="02020603050405020304" pitchFamily="18" charset="0"/>
              <a:cs typeface="Times New Roman" panose="02020603050405020304" pitchFamily="18" charset="0"/>
            </a:rPr>
            <a:t>State and structure of data Complex objects</a:t>
          </a:r>
          <a:endParaRPr lang="en-IN" sz="2200" kern="1200" dirty="0">
            <a:latin typeface="Times New Roman" panose="02020603050405020304" pitchFamily="18" charset="0"/>
            <a:cs typeface="Times New Roman" panose="02020603050405020304" pitchFamily="18" charset="0"/>
          </a:endParaRPr>
        </a:p>
      </dsp:txBody>
      <dsp:txXfrm>
        <a:off x="0" y="795507"/>
        <a:ext cx="7472221" cy="662400"/>
      </dsp:txXfrm>
    </dsp:sp>
    <dsp:sp modelId="{42E00037-94F6-8F4C-9F79-7A7FE9CDB202}">
      <dsp:nvSpPr>
        <dsp:cNvPr id="0" name=""/>
        <dsp:cNvSpPr/>
      </dsp:nvSpPr>
      <dsp:spPr>
        <a:xfrm>
          <a:off x="0" y="1457907"/>
          <a:ext cx="7472221" cy="748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2. Behavior model</a:t>
          </a:r>
          <a:endParaRPr lang="en-IN" sz="2400" kern="1200" dirty="0">
            <a:latin typeface="Times New Roman" panose="02020603050405020304" pitchFamily="18" charset="0"/>
            <a:cs typeface="Times New Roman" panose="02020603050405020304" pitchFamily="18" charset="0"/>
          </a:endParaRPr>
        </a:p>
      </dsp:txBody>
      <dsp:txXfrm>
        <a:off x="36553" y="1494460"/>
        <a:ext cx="7399115" cy="675694"/>
      </dsp:txXfrm>
    </dsp:sp>
    <dsp:sp modelId="{C8D68804-59BE-E64A-8BC9-74AC217984F3}">
      <dsp:nvSpPr>
        <dsp:cNvPr id="0" name=""/>
        <dsp:cNvSpPr/>
      </dsp:nvSpPr>
      <dsp:spPr>
        <a:xfrm>
          <a:off x="0" y="2206707"/>
          <a:ext cx="7472221" cy="703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7243" tIns="27940" rIns="156464" bIns="27940" numCol="1" spcCol="1270" anchor="t" anchorCtr="0">
          <a:noAutofit/>
        </a:bodyPr>
        <a:lstStyle/>
        <a:p>
          <a:pPr marL="228600" lvl="1" indent="-228600" algn="l" defTabSz="977900">
            <a:lnSpc>
              <a:spcPct val="90000"/>
            </a:lnSpc>
            <a:spcBef>
              <a:spcPct val="0"/>
            </a:spcBef>
            <a:spcAft>
              <a:spcPct val="20000"/>
            </a:spcAft>
            <a:buChar char="•"/>
          </a:pPr>
          <a:r>
            <a:rPr lang="en-US" sz="2200" kern="1200" dirty="0">
              <a:latin typeface="Times New Roman" panose="02020603050405020304" pitchFamily="18" charset="0"/>
              <a:cs typeface="Times New Roman" panose="02020603050405020304" pitchFamily="18" charset="0"/>
            </a:rPr>
            <a:t>Dynamics of the data</a:t>
          </a:r>
          <a:endParaRPr lang="en-IN" sz="2200" kern="1200" dirty="0">
            <a:latin typeface="Times New Roman" panose="02020603050405020304" pitchFamily="18" charset="0"/>
            <a:cs typeface="Times New Roman" panose="02020603050405020304" pitchFamily="18" charset="0"/>
          </a:endParaRPr>
        </a:p>
        <a:p>
          <a:pPr marL="228600" lvl="1" indent="-228600" algn="l" defTabSz="977900">
            <a:lnSpc>
              <a:spcPct val="90000"/>
            </a:lnSpc>
            <a:spcBef>
              <a:spcPct val="0"/>
            </a:spcBef>
            <a:spcAft>
              <a:spcPct val="20000"/>
            </a:spcAft>
            <a:buChar char="•"/>
          </a:pPr>
          <a:r>
            <a:rPr lang="en-US" sz="2200" kern="1200" dirty="0">
              <a:latin typeface="Times New Roman" panose="02020603050405020304" pitchFamily="18" charset="0"/>
              <a:cs typeface="Times New Roman" panose="02020603050405020304" pitchFamily="18" charset="0"/>
            </a:rPr>
            <a:t>Operations of the data</a:t>
          </a:r>
          <a:endParaRPr lang="en-IN" sz="2200" kern="1200" dirty="0">
            <a:latin typeface="Times New Roman" panose="02020603050405020304" pitchFamily="18" charset="0"/>
            <a:cs typeface="Times New Roman" panose="02020603050405020304" pitchFamily="18" charset="0"/>
          </a:endParaRPr>
        </a:p>
      </dsp:txBody>
      <dsp:txXfrm>
        <a:off x="0" y="2206707"/>
        <a:ext cx="7472221" cy="703800"/>
      </dsp:txXfrm>
    </dsp:sp>
    <dsp:sp modelId="{715E7FB6-C286-E44E-A608-B4304BBFCDD2}">
      <dsp:nvSpPr>
        <dsp:cNvPr id="0" name=""/>
        <dsp:cNvSpPr/>
      </dsp:nvSpPr>
      <dsp:spPr>
        <a:xfrm>
          <a:off x="0" y="2910507"/>
          <a:ext cx="7472221" cy="748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3. Persistence model</a:t>
          </a:r>
          <a:endParaRPr lang="en-IN" sz="2400" kern="1200" dirty="0">
            <a:latin typeface="Times New Roman" panose="02020603050405020304" pitchFamily="18" charset="0"/>
            <a:cs typeface="Times New Roman" panose="02020603050405020304" pitchFamily="18" charset="0"/>
          </a:endParaRPr>
        </a:p>
      </dsp:txBody>
      <dsp:txXfrm>
        <a:off x="36553" y="2947060"/>
        <a:ext cx="7399115" cy="675694"/>
      </dsp:txXfrm>
    </dsp:sp>
    <dsp:sp modelId="{112FC301-A3FF-934C-8782-51226714498E}">
      <dsp:nvSpPr>
        <dsp:cNvPr id="0" name=""/>
        <dsp:cNvSpPr/>
      </dsp:nvSpPr>
      <dsp:spPr>
        <a:xfrm>
          <a:off x="0" y="3659307"/>
          <a:ext cx="7472221" cy="662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7243" tIns="27940" rIns="156464" bIns="27940" numCol="1" spcCol="1270" anchor="t" anchorCtr="0">
          <a:noAutofit/>
        </a:bodyPr>
        <a:lstStyle/>
        <a:p>
          <a:pPr marL="228600" lvl="1" indent="-228600" algn="l" defTabSz="977900">
            <a:lnSpc>
              <a:spcPct val="90000"/>
            </a:lnSpc>
            <a:spcBef>
              <a:spcPct val="0"/>
            </a:spcBef>
            <a:spcAft>
              <a:spcPct val="20000"/>
            </a:spcAft>
            <a:buChar char="•"/>
          </a:pPr>
          <a:r>
            <a:rPr lang="en-US" sz="2200" kern="1200" dirty="0">
              <a:latin typeface="Times New Roman" panose="02020603050405020304" pitchFamily="18" charset="0"/>
              <a:cs typeface="Times New Roman" panose="02020603050405020304" pitchFamily="18" charset="0"/>
            </a:rPr>
            <a:t>The way the persistent and  transient data is created &amp; changes status</a:t>
          </a:r>
          <a:endParaRPr lang="en-IN" sz="2200" kern="1200" dirty="0">
            <a:latin typeface="Times New Roman" panose="02020603050405020304" pitchFamily="18" charset="0"/>
            <a:cs typeface="Times New Roman" panose="02020603050405020304" pitchFamily="18" charset="0"/>
          </a:endParaRPr>
        </a:p>
      </dsp:txBody>
      <dsp:txXfrm>
        <a:off x="0" y="3659307"/>
        <a:ext cx="7472221" cy="662400"/>
      </dsp:txXfrm>
    </dsp:sp>
    <dsp:sp modelId="{70FD06F1-B05B-A04D-B5BF-3BA0F32A4E98}">
      <dsp:nvSpPr>
        <dsp:cNvPr id="0" name=""/>
        <dsp:cNvSpPr/>
      </dsp:nvSpPr>
      <dsp:spPr>
        <a:xfrm>
          <a:off x="0" y="4321707"/>
          <a:ext cx="7472221" cy="748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4. Naming model</a:t>
          </a:r>
          <a:endParaRPr lang="en-IN" sz="2400" kern="1200" dirty="0">
            <a:latin typeface="Times New Roman" panose="02020603050405020304" pitchFamily="18" charset="0"/>
            <a:cs typeface="Times New Roman" panose="02020603050405020304" pitchFamily="18" charset="0"/>
          </a:endParaRPr>
        </a:p>
      </dsp:txBody>
      <dsp:txXfrm>
        <a:off x="36553" y="4358260"/>
        <a:ext cx="7399115" cy="675694"/>
      </dsp:txXfrm>
    </dsp:sp>
    <dsp:sp modelId="{1DB95FEA-56DB-114A-B5B7-121405D2D1B8}">
      <dsp:nvSpPr>
        <dsp:cNvPr id="0" name=""/>
        <dsp:cNvSpPr/>
      </dsp:nvSpPr>
      <dsp:spPr>
        <a:xfrm>
          <a:off x="0" y="5070507"/>
          <a:ext cx="7472221" cy="662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7243" tIns="27940" rIns="156464" bIns="27940" numCol="1" spcCol="1270" anchor="t" anchorCtr="0">
          <a:noAutofit/>
        </a:bodyPr>
        <a:lstStyle/>
        <a:p>
          <a:pPr marL="228600" lvl="1" indent="-228600" algn="l" defTabSz="977900">
            <a:lnSpc>
              <a:spcPct val="90000"/>
            </a:lnSpc>
            <a:spcBef>
              <a:spcPct val="0"/>
            </a:spcBef>
            <a:spcAft>
              <a:spcPct val="20000"/>
            </a:spcAft>
            <a:buChar char="•"/>
          </a:pPr>
          <a:r>
            <a:rPr lang="en-US" sz="2200" kern="1200" dirty="0">
              <a:latin typeface="Times New Roman" panose="02020603050405020304" pitchFamily="18" charset="0"/>
              <a:cs typeface="Times New Roman" panose="02020603050405020304" pitchFamily="18" charset="0"/>
            </a:rPr>
            <a:t>naming and accessing objects</a:t>
          </a:r>
          <a:endParaRPr lang="en-IN" sz="2200" kern="1200" dirty="0">
            <a:latin typeface="Times New Roman" panose="02020603050405020304" pitchFamily="18" charset="0"/>
            <a:cs typeface="Times New Roman" panose="02020603050405020304" pitchFamily="18" charset="0"/>
          </a:endParaRPr>
        </a:p>
      </dsp:txBody>
      <dsp:txXfrm>
        <a:off x="0" y="5070507"/>
        <a:ext cx="7472221" cy="662400"/>
      </dsp:txXfrm>
    </dsp:sp>
  </dsp:spTree>
</dsp:drawing>
</file>

<file path=ppt/diagrams/drawing8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C75367-BA5F-0647-B2CE-A400EBE166CD}">
      <dsp:nvSpPr>
        <dsp:cNvPr id="0" name=""/>
        <dsp:cNvSpPr/>
      </dsp:nvSpPr>
      <dsp:spPr>
        <a:xfrm>
          <a:off x="3309193" y="0"/>
          <a:ext cx="3917247" cy="3917247"/>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10C671-61A8-304F-8340-D7FA67714231}">
      <dsp:nvSpPr>
        <dsp:cNvPr id="0" name=""/>
        <dsp:cNvSpPr/>
      </dsp:nvSpPr>
      <dsp:spPr>
        <a:xfrm>
          <a:off x="5267816" y="393828"/>
          <a:ext cx="2546210" cy="4636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Advanced Data Types</a:t>
          </a:r>
          <a:endParaRPr lang="en-IN" sz="1600" kern="1200"/>
        </a:p>
      </dsp:txBody>
      <dsp:txXfrm>
        <a:off x="5290449" y="416461"/>
        <a:ext cx="2500944" cy="418376"/>
      </dsp:txXfrm>
    </dsp:sp>
    <dsp:sp modelId="{A76236D1-94D4-F440-A73C-FF5A76C16ABC}">
      <dsp:nvSpPr>
        <dsp:cNvPr id="0" name=""/>
        <dsp:cNvSpPr/>
      </dsp:nvSpPr>
      <dsp:spPr>
        <a:xfrm>
          <a:off x="5267816" y="915426"/>
          <a:ext cx="2546210" cy="4636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Deductive database, </a:t>
          </a:r>
          <a:endParaRPr lang="en-IN" sz="1600" kern="1200"/>
        </a:p>
      </dsp:txBody>
      <dsp:txXfrm>
        <a:off x="5290449" y="938059"/>
        <a:ext cx="2500944" cy="418376"/>
      </dsp:txXfrm>
    </dsp:sp>
    <dsp:sp modelId="{AC8999E9-E540-CA4F-B7C5-F7038FCC5062}">
      <dsp:nvSpPr>
        <dsp:cNvPr id="0" name=""/>
        <dsp:cNvSpPr/>
      </dsp:nvSpPr>
      <dsp:spPr>
        <a:xfrm>
          <a:off x="5267816" y="1437025"/>
          <a:ext cx="2546210" cy="4636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Temporal database, </a:t>
          </a:r>
          <a:endParaRPr lang="en-IN" sz="1600" kern="1200" dirty="0"/>
        </a:p>
      </dsp:txBody>
      <dsp:txXfrm>
        <a:off x="5290449" y="1459658"/>
        <a:ext cx="2500944" cy="418376"/>
      </dsp:txXfrm>
    </dsp:sp>
    <dsp:sp modelId="{CC82DDEA-4BB2-F247-B77B-063C2E65D210}">
      <dsp:nvSpPr>
        <dsp:cNvPr id="0" name=""/>
        <dsp:cNvSpPr/>
      </dsp:nvSpPr>
      <dsp:spPr>
        <a:xfrm>
          <a:off x="5267816" y="1958623"/>
          <a:ext cx="2546210" cy="4636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Constraint in database, </a:t>
          </a:r>
          <a:endParaRPr lang="en-IN" sz="1600" kern="1200"/>
        </a:p>
      </dsp:txBody>
      <dsp:txXfrm>
        <a:off x="5290449" y="1981256"/>
        <a:ext cx="2500944" cy="418376"/>
      </dsp:txXfrm>
    </dsp:sp>
    <dsp:sp modelId="{BD4AA520-57C8-0946-9777-AEF531A23E49}">
      <dsp:nvSpPr>
        <dsp:cNvPr id="0" name=""/>
        <dsp:cNvSpPr/>
      </dsp:nvSpPr>
      <dsp:spPr>
        <a:xfrm>
          <a:off x="5267816" y="2480221"/>
          <a:ext cx="2546210" cy="4636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Database and XML, </a:t>
          </a:r>
          <a:endParaRPr lang="en-IN" sz="1600" kern="1200"/>
        </a:p>
      </dsp:txBody>
      <dsp:txXfrm>
        <a:off x="5290449" y="2502854"/>
        <a:ext cx="2500944" cy="418376"/>
      </dsp:txXfrm>
    </dsp:sp>
    <dsp:sp modelId="{F955124F-673F-404E-8C47-922C71734AA9}">
      <dsp:nvSpPr>
        <dsp:cNvPr id="0" name=""/>
        <dsp:cNvSpPr/>
      </dsp:nvSpPr>
      <dsp:spPr>
        <a:xfrm>
          <a:off x="5267816" y="3001820"/>
          <a:ext cx="2546210" cy="4636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New database applications and architectures:</a:t>
          </a:r>
          <a:endParaRPr lang="en-IN" sz="1600" kern="1200" dirty="0"/>
        </a:p>
      </dsp:txBody>
      <dsp:txXfrm>
        <a:off x="5290449" y="3024453"/>
        <a:ext cx="2500944" cy="41837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6DBF8-09CC-FB45-B413-4A491E106774}">
      <dsp:nvSpPr>
        <dsp:cNvPr id="0" name=""/>
        <dsp:cNvSpPr/>
      </dsp:nvSpPr>
      <dsp:spPr>
        <a:xfrm>
          <a:off x="0" y="84633"/>
          <a:ext cx="11695814" cy="887445"/>
        </a:xfrm>
        <a:prstGeom prst="roundRect">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40970" tIns="140970" rIns="140970" bIns="140970" numCol="1" spcCol="1270" anchor="ctr" anchorCtr="0">
          <a:noAutofit/>
        </a:bodyPr>
        <a:lstStyle/>
        <a:p>
          <a:pPr marL="0" lvl="0" indent="0" algn="just" defTabSz="1644650">
            <a:lnSpc>
              <a:spcPct val="90000"/>
            </a:lnSpc>
            <a:spcBef>
              <a:spcPct val="0"/>
            </a:spcBef>
            <a:spcAft>
              <a:spcPct val="35000"/>
            </a:spcAft>
            <a:buNone/>
          </a:pPr>
          <a:r>
            <a:rPr lang="en-IN" sz="3700" b="1" i="0" kern="1200" dirty="0"/>
            <a:t>Geographic Data :</a:t>
          </a:r>
          <a:endParaRPr lang="en-GB" sz="3700" kern="1200" dirty="0"/>
        </a:p>
      </dsp:txBody>
      <dsp:txXfrm>
        <a:off x="43321" y="127954"/>
        <a:ext cx="11609172" cy="800803"/>
      </dsp:txXfrm>
    </dsp:sp>
    <dsp:sp modelId="{9D7BCADA-8C7F-E241-B417-E0CDE92C191A}">
      <dsp:nvSpPr>
        <dsp:cNvPr id="0" name=""/>
        <dsp:cNvSpPr/>
      </dsp:nvSpPr>
      <dsp:spPr>
        <a:xfrm>
          <a:off x="0" y="972078"/>
          <a:ext cx="11695814" cy="17232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342" tIns="46990" rIns="263144" bIns="46990" numCol="1" spcCol="1270" anchor="t" anchorCtr="0">
          <a:noAutofit/>
        </a:bodyPr>
        <a:lstStyle/>
        <a:p>
          <a:pPr marL="285750" lvl="1" indent="-285750" algn="just" defTabSz="1289050">
            <a:lnSpc>
              <a:spcPct val="90000"/>
            </a:lnSpc>
            <a:spcBef>
              <a:spcPct val="0"/>
            </a:spcBef>
            <a:spcAft>
              <a:spcPct val="20000"/>
            </a:spcAft>
            <a:buChar char="•"/>
          </a:pPr>
          <a:r>
            <a:rPr lang="en-IN" sz="2900" b="0" i="0" kern="1200" dirty="0"/>
            <a:t>Geographic data is simply a collection of information that can describe objects and things with relation to space (Here space stands for position). Often this is done with x, y coordinates or longitudes and latitudes</a:t>
          </a:r>
        </a:p>
      </dsp:txBody>
      <dsp:txXfrm>
        <a:off x="0" y="972078"/>
        <a:ext cx="11695814" cy="1723275"/>
      </dsp:txXfrm>
    </dsp:sp>
    <dsp:sp modelId="{90CEAB51-9AD5-3C4A-91F6-CE37419DF4A0}">
      <dsp:nvSpPr>
        <dsp:cNvPr id="0" name=""/>
        <dsp:cNvSpPr/>
      </dsp:nvSpPr>
      <dsp:spPr>
        <a:xfrm>
          <a:off x="0" y="2695353"/>
          <a:ext cx="11695814" cy="887445"/>
        </a:xfrm>
        <a:prstGeom prst="roundRect">
          <a:avLst/>
        </a:prstGeom>
        <a:gradFill rotWithShape="0">
          <a:gsLst>
            <a:gs pos="0">
              <a:schemeClr val="accent5">
                <a:hueOff val="-6758543"/>
                <a:satOff val="-17419"/>
                <a:lumOff val="-11765"/>
                <a:alphaOff val="0"/>
                <a:lumMod val="110000"/>
                <a:satMod val="105000"/>
                <a:tint val="67000"/>
              </a:schemeClr>
            </a:gs>
            <a:gs pos="50000">
              <a:schemeClr val="accent5">
                <a:hueOff val="-6758543"/>
                <a:satOff val="-17419"/>
                <a:lumOff val="-11765"/>
                <a:alphaOff val="0"/>
                <a:lumMod val="105000"/>
                <a:satMod val="103000"/>
                <a:tint val="73000"/>
              </a:schemeClr>
            </a:gs>
            <a:gs pos="100000">
              <a:schemeClr val="accent5">
                <a:hueOff val="-6758543"/>
                <a:satOff val="-17419"/>
                <a:lumOff val="-1176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40970" tIns="140970" rIns="140970" bIns="140970" numCol="1" spcCol="1270" anchor="ctr" anchorCtr="0">
          <a:noAutofit/>
        </a:bodyPr>
        <a:lstStyle/>
        <a:p>
          <a:pPr marL="0" lvl="0" indent="0" algn="just" defTabSz="1644650">
            <a:lnSpc>
              <a:spcPct val="90000"/>
            </a:lnSpc>
            <a:spcBef>
              <a:spcPct val="0"/>
            </a:spcBef>
            <a:spcAft>
              <a:spcPct val="35000"/>
            </a:spcAft>
            <a:buNone/>
          </a:pPr>
          <a:r>
            <a:rPr lang="en-IN" sz="3700" b="1" i="0" kern="1200" dirty="0"/>
            <a:t>Spatial Data :</a:t>
          </a:r>
          <a:endParaRPr lang="en-IN" sz="3700" b="0" i="0" kern="1200" dirty="0"/>
        </a:p>
      </dsp:txBody>
      <dsp:txXfrm>
        <a:off x="43321" y="2738674"/>
        <a:ext cx="11609172" cy="800803"/>
      </dsp:txXfrm>
    </dsp:sp>
    <dsp:sp modelId="{6997F2C0-1436-5A43-9049-0EB2A9E51938}">
      <dsp:nvSpPr>
        <dsp:cNvPr id="0" name=""/>
        <dsp:cNvSpPr/>
      </dsp:nvSpPr>
      <dsp:spPr>
        <a:xfrm>
          <a:off x="0" y="3582798"/>
          <a:ext cx="11695814" cy="17232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342" tIns="46990" rIns="263144" bIns="46990" numCol="1" spcCol="1270" anchor="t" anchorCtr="0">
          <a:noAutofit/>
        </a:bodyPr>
        <a:lstStyle/>
        <a:p>
          <a:pPr marL="285750" lvl="1" indent="-285750" algn="just" defTabSz="1289050">
            <a:lnSpc>
              <a:spcPct val="90000"/>
            </a:lnSpc>
            <a:spcBef>
              <a:spcPct val="0"/>
            </a:spcBef>
            <a:spcAft>
              <a:spcPct val="20000"/>
            </a:spcAft>
            <a:buChar char="•"/>
          </a:pPr>
          <a:r>
            <a:rPr lang="en-GB" sz="2900" kern="1200" dirty="0"/>
            <a:t>Spatial data is also known as geospatial data or geographic information it is the data or information that identifies the geographic location of features and boundaries on Earth, such as natural or constructed features.</a:t>
          </a:r>
          <a:endParaRPr lang="en-IN" sz="2900" b="0" i="0" kern="1200" dirty="0"/>
        </a:p>
      </dsp:txBody>
      <dsp:txXfrm>
        <a:off x="0" y="3582798"/>
        <a:ext cx="11695814" cy="1723275"/>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5.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4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6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7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9.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8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6.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22T10:03:14.650"/>
    </inkml:context>
    <inkml:brush xml:id="br0">
      <inkml:brushProperty name="width" value="0.1" units="cm"/>
      <inkml:brushProperty name="height" value="0.1" units="cm"/>
      <inkml:brushProperty name="color" value="#FFFFFF"/>
    </inkml:brush>
  </inkml:definitions>
  <inkml:trace contextRef="#ctx0" brushRef="#br0">1 1 24575,'0'0'0</inkml:trace>
</inkml:ink>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80.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30F5F5-447F-8A4D-A92A-E1BEE1816C0B}" type="datetimeFigureOut">
              <a:rPr lang="en-US" smtClean="0"/>
              <a:pPr/>
              <a:t>28-Apr-25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28366F-4B96-414A-BFB6-02088C793371}" type="slidenum">
              <a:rPr lang="en-US" smtClean="0"/>
              <a:pPr/>
              <a:t>‹#›</a:t>
            </a:fld>
            <a:endParaRPr lang="en-US"/>
          </a:p>
        </p:txBody>
      </p:sp>
    </p:spTree>
    <p:extLst>
      <p:ext uri="{BB962C8B-B14F-4D97-AF65-F5344CB8AC3E}">
        <p14:creationId xmlns:p14="http://schemas.microsoft.com/office/powerpoint/2010/main" val="25624385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F6FF201-9C4A-41A4-B52E-6C53131872DE}" type="slidenum">
              <a:rPr lang="en-US" smtClean="0"/>
              <a:pPr/>
              <a:t>8</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35</a:t>
            </a:fld>
            <a:endParaRPr lang="en-US"/>
          </a:p>
        </p:txBody>
      </p:sp>
    </p:spTree>
    <p:extLst>
      <p:ext uri="{BB962C8B-B14F-4D97-AF65-F5344CB8AC3E}">
        <p14:creationId xmlns:p14="http://schemas.microsoft.com/office/powerpoint/2010/main" val="34828851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36</a:t>
            </a:fld>
            <a:endParaRPr lang="en-US"/>
          </a:p>
        </p:txBody>
      </p:sp>
    </p:spTree>
    <p:extLst>
      <p:ext uri="{BB962C8B-B14F-4D97-AF65-F5344CB8AC3E}">
        <p14:creationId xmlns:p14="http://schemas.microsoft.com/office/powerpoint/2010/main" val="29585426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39</a:t>
            </a:fld>
            <a:endParaRPr lang="en-US"/>
          </a:p>
        </p:txBody>
      </p:sp>
    </p:spTree>
    <p:extLst>
      <p:ext uri="{BB962C8B-B14F-4D97-AF65-F5344CB8AC3E}">
        <p14:creationId xmlns:p14="http://schemas.microsoft.com/office/powerpoint/2010/main" val="1797838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40</a:t>
            </a:fld>
            <a:endParaRPr lang="en-US"/>
          </a:p>
        </p:txBody>
      </p:sp>
    </p:spTree>
    <p:extLst>
      <p:ext uri="{BB962C8B-B14F-4D97-AF65-F5344CB8AC3E}">
        <p14:creationId xmlns:p14="http://schemas.microsoft.com/office/powerpoint/2010/main" val="7991819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41</a:t>
            </a:fld>
            <a:endParaRPr lang="en-US"/>
          </a:p>
        </p:txBody>
      </p:sp>
    </p:spTree>
    <p:extLst>
      <p:ext uri="{BB962C8B-B14F-4D97-AF65-F5344CB8AC3E}">
        <p14:creationId xmlns:p14="http://schemas.microsoft.com/office/powerpoint/2010/main" val="3098951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42</a:t>
            </a:fld>
            <a:endParaRPr lang="en-US"/>
          </a:p>
        </p:txBody>
      </p:sp>
    </p:spTree>
    <p:extLst>
      <p:ext uri="{BB962C8B-B14F-4D97-AF65-F5344CB8AC3E}">
        <p14:creationId xmlns:p14="http://schemas.microsoft.com/office/powerpoint/2010/main" val="35015755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43</a:t>
            </a:fld>
            <a:endParaRPr lang="en-US"/>
          </a:p>
        </p:txBody>
      </p:sp>
    </p:spTree>
    <p:extLst>
      <p:ext uri="{BB962C8B-B14F-4D97-AF65-F5344CB8AC3E}">
        <p14:creationId xmlns:p14="http://schemas.microsoft.com/office/powerpoint/2010/main" val="24874286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44</a:t>
            </a:fld>
            <a:endParaRPr lang="en-US"/>
          </a:p>
        </p:txBody>
      </p:sp>
    </p:spTree>
    <p:extLst>
      <p:ext uri="{BB962C8B-B14F-4D97-AF65-F5344CB8AC3E}">
        <p14:creationId xmlns:p14="http://schemas.microsoft.com/office/powerpoint/2010/main" val="11770287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45</a:t>
            </a:fld>
            <a:endParaRPr lang="en-US"/>
          </a:p>
        </p:txBody>
      </p:sp>
    </p:spTree>
    <p:extLst>
      <p:ext uri="{BB962C8B-B14F-4D97-AF65-F5344CB8AC3E}">
        <p14:creationId xmlns:p14="http://schemas.microsoft.com/office/powerpoint/2010/main" val="361021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46</a:t>
            </a:fld>
            <a:endParaRPr lang="en-US"/>
          </a:p>
        </p:txBody>
      </p:sp>
    </p:spTree>
    <p:extLst>
      <p:ext uri="{BB962C8B-B14F-4D97-AF65-F5344CB8AC3E}">
        <p14:creationId xmlns:p14="http://schemas.microsoft.com/office/powerpoint/2010/main" val="2777058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9</a:t>
            </a:fld>
            <a:endParaRPr lang="en-US"/>
          </a:p>
        </p:txBody>
      </p:sp>
    </p:spTree>
    <p:extLst>
      <p:ext uri="{BB962C8B-B14F-4D97-AF65-F5344CB8AC3E}">
        <p14:creationId xmlns:p14="http://schemas.microsoft.com/office/powerpoint/2010/main" val="2499431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47</a:t>
            </a:fld>
            <a:endParaRPr lang="en-US"/>
          </a:p>
        </p:txBody>
      </p:sp>
    </p:spTree>
    <p:extLst>
      <p:ext uri="{BB962C8B-B14F-4D97-AF65-F5344CB8AC3E}">
        <p14:creationId xmlns:p14="http://schemas.microsoft.com/office/powerpoint/2010/main" val="16553904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48</a:t>
            </a:fld>
            <a:endParaRPr lang="en-US"/>
          </a:p>
        </p:txBody>
      </p:sp>
    </p:spTree>
    <p:extLst>
      <p:ext uri="{BB962C8B-B14F-4D97-AF65-F5344CB8AC3E}">
        <p14:creationId xmlns:p14="http://schemas.microsoft.com/office/powerpoint/2010/main" val="5794053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49</a:t>
            </a:fld>
            <a:endParaRPr lang="en-US"/>
          </a:p>
        </p:txBody>
      </p:sp>
    </p:spTree>
    <p:extLst>
      <p:ext uri="{BB962C8B-B14F-4D97-AF65-F5344CB8AC3E}">
        <p14:creationId xmlns:p14="http://schemas.microsoft.com/office/powerpoint/2010/main" val="10041491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50</a:t>
            </a:fld>
            <a:endParaRPr lang="en-US"/>
          </a:p>
        </p:txBody>
      </p:sp>
    </p:spTree>
    <p:extLst>
      <p:ext uri="{BB962C8B-B14F-4D97-AF65-F5344CB8AC3E}">
        <p14:creationId xmlns:p14="http://schemas.microsoft.com/office/powerpoint/2010/main" val="29286018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51</a:t>
            </a:fld>
            <a:endParaRPr lang="en-US"/>
          </a:p>
        </p:txBody>
      </p:sp>
    </p:spTree>
    <p:extLst>
      <p:ext uri="{BB962C8B-B14F-4D97-AF65-F5344CB8AC3E}">
        <p14:creationId xmlns:p14="http://schemas.microsoft.com/office/powerpoint/2010/main" val="30832956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52</a:t>
            </a:fld>
            <a:endParaRPr lang="en-US"/>
          </a:p>
        </p:txBody>
      </p:sp>
    </p:spTree>
    <p:extLst>
      <p:ext uri="{BB962C8B-B14F-4D97-AF65-F5344CB8AC3E}">
        <p14:creationId xmlns:p14="http://schemas.microsoft.com/office/powerpoint/2010/main" val="12614028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53</a:t>
            </a:fld>
            <a:endParaRPr lang="en-US"/>
          </a:p>
        </p:txBody>
      </p:sp>
    </p:spTree>
    <p:extLst>
      <p:ext uri="{BB962C8B-B14F-4D97-AF65-F5344CB8AC3E}">
        <p14:creationId xmlns:p14="http://schemas.microsoft.com/office/powerpoint/2010/main" val="23207799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54</a:t>
            </a:fld>
            <a:endParaRPr lang="en-US"/>
          </a:p>
        </p:txBody>
      </p:sp>
    </p:spTree>
    <p:extLst>
      <p:ext uri="{BB962C8B-B14F-4D97-AF65-F5344CB8AC3E}">
        <p14:creationId xmlns:p14="http://schemas.microsoft.com/office/powerpoint/2010/main" val="28930699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55</a:t>
            </a:fld>
            <a:endParaRPr lang="en-US"/>
          </a:p>
        </p:txBody>
      </p:sp>
    </p:spTree>
    <p:extLst>
      <p:ext uri="{BB962C8B-B14F-4D97-AF65-F5344CB8AC3E}">
        <p14:creationId xmlns:p14="http://schemas.microsoft.com/office/powerpoint/2010/main" val="2011563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56</a:t>
            </a:fld>
            <a:endParaRPr lang="en-US"/>
          </a:p>
        </p:txBody>
      </p:sp>
    </p:spTree>
    <p:extLst>
      <p:ext uri="{BB962C8B-B14F-4D97-AF65-F5344CB8AC3E}">
        <p14:creationId xmlns:p14="http://schemas.microsoft.com/office/powerpoint/2010/main" val="15640024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10</a:t>
            </a:fld>
            <a:endParaRPr lang="en-US"/>
          </a:p>
        </p:txBody>
      </p:sp>
    </p:spTree>
    <p:extLst>
      <p:ext uri="{BB962C8B-B14F-4D97-AF65-F5344CB8AC3E}">
        <p14:creationId xmlns:p14="http://schemas.microsoft.com/office/powerpoint/2010/main" val="2600140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57</a:t>
            </a:fld>
            <a:endParaRPr lang="en-US"/>
          </a:p>
        </p:txBody>
      </p:sp>
    </p:spTree>
    <p:extLst>
      <p:ext uri="{BB962C8B-B14F-4D97-AF65-F5344CB8AC3E}">
        <p14:creationId xmlns:p14="http://schemas.microsoft.com/office/powerpoint/2010/main" val="25963793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58</a:t>
            </a:fld>
            <a:endParaRPr lang="en-US"/>
          </a:p>
        </p:txBody>
      </p:sp>
    </p:spTree>
    <p:extLst>
      <p:ext uri="{BB962C8B-B14F-4D97-AF65-F5344CB8AC3E}">
        <p14:creationId xmlns:p14="http://schemas.microsoft.com/office/powerpoint/2010/main" val="24220293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59</a:t>
            </a:fld>
            <a:endParaRPr lang="en-US"/>
          </a:p>
        </p:txBody>
      </p:sp>
    </p:spTree>
    <p:extLst>
      <p:ext uri="{BB962C8B-B14F-4D97-AF65-F5344CB8AC3E}">
        <p14:creationId xmlns:p14="http://schemas.microsoft.com/office/powerpoint/2010/main" val="1773118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60</a:t>
            </a:fld>
            <a:endParaRPr lang="en-US"/>
          </a:p>
        </p:txBody>
      </p:sp>
    </p:spTree>
    <p:extLst>
      <p:ext uri="{BB962C8B-B14F-4D97-AF65-F5344CB8AC3E}">
        <p14:creationId xmlns:p14="http://schemas.microsoft.com/office/powerpoint/2010/main" val="20758852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61</a:t>
            </a:fld>
            <a:endParaRPr lang="en-US"/>
          </a:p>
        </p:txBody>
      </p:sp>
    </p:spTree>
    <p:extLst>
      <p:ext uri="{BB962C8B-B14F-4D97-AF65-F5344CB8AC3E}">
        <p14:creationId xmlns:p14="http://schemas.microsoft.com/office/powerpoint/2010/main" val="2207746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62</a:t>
            </a:fld>
            <a:endParaRPr lang="en-US"/>
          </a:p>
        </p:txBody>
      </p:sp>
    </p:spTree>
    <p:extLst>
      <p:ext uri="{BB962C8B-B14F-4D97-AF65-F5344CB8AC3E}">
        <p14:creationId xmlns:p14="http://schemas.microsoft.com/office/powerpoint/2010/main" val="215552892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63</a:t>
            </a:fld>
            <a:endParaRPr lang="en-US"/>
          </a:p>
        </p:txBody>
      </p:sp>
    </p:spTree>
    <p:extLst>
      <p:ext uri="{BB962C8B-B14F-4D97-AF65-F5344CB8AC3E}">
        <p14:creationId xmlns:p14="http://schemas.microsoft.com/office/powerpoint/2010/main" val="374080583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64</a:t>
            </a:fld>
            <a:endParaRPr lang="en-US"/>
          </a:p>
        </p:txBody>
      </p:sp>
    </p:spTree>
    <p:extLst>
      <p:ext uri="{BB962C8B-B14F-4D97-AF65-F5344CB8AC3E}">
        <p14:creationId xmlns:p14="http://schemas.microsoft.com/office/powerpoint/2010/main" val="42176448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65</a:t>
            </a:fld>
            <a:endParaRPr lang="en-US"/>
          </a:p>
        </p:txBody>
      </p:sp>
    </p:spTree>
    <p:extLst>
      <p:ext uri="{BB962C8B-B14F-4D97-AF65-F5344CB8AC3E}">
        <p14:creationId xmlns:p14="http://schemas.microsoft.com/office/powerpoint/2010/main" val="11476916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66</a:t>
            </a:fld>
            <a:endParaRPr lang="en-US"/>
          </a:p>
        </p:txBody>
      </p:sp>
    </p:spTree>
    <p:extLst>
      <p:ext uri="{BB962C8B-B14F-4D97-AF65-F5344CB8AC3E}">
        <p14:creationId xmlns:p14="http://schemas.microsoft.com/office/powerpoint/2010/main" val="2050800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11</a:t>
            </a:fld>
            <a:endParaRPr lang="en-US"/>
          </a:p>
        </p:txBody>
      </p:sp>
    </p:spTree>
    <p:extLst>
      <p:ext uri="{BB962C8B-B14F-4D97-AF65-F5344CB8AC3E}">
        <p14:creationId xmlns:p14="http://schemas.microsoft.com/office/powerpoint/2010/main" val="1247064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67</a:t>
            </a:fld>
            <a:endParaRPr lang="en-US"/>
          </a:p>
        </p:txBody>
      </p:sp>
    </p:spTree>
    <p:extLst>
      <p:ext uri="{BB962C8B-B14F-4D97-AF65-F5344CB8AC3E}">
        <p14:creationId xmlns:p14="http://schemas.microsoft.com/office/powerpoint/2010/main" val="206446714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68</a:t>
            </a:fld>
            <a:endParaRPr lang="en-US"/>
          </a:p>
        </p:txBody>
      </p:sp>
    </p:spTree>
    <p:extLst>
      <p:ext uri="{BB962C8B-B14F-4D97-AF65-F5344CB8AC3E}">
        <p14:creationId xmlns:p14="http://schemas.microsoft.com/office/powerpoint/2010/main" val="427123109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69</a:t>
            </a:fld>
            <a:endParaRPr lang="en-US"/>
          </a:p>
        </p:txBody>
      </p:sp>
    </p:spTree>
    <p:extLst>
      <p:ext uri="{BB962C8B-B14F-4D97-AF65-F5344CB8AC3E}">
        <p14:creationId xmlns:p14="http://schemas.microsoft.com/office/powerpoint/2010/main" val="41077208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70</a:t>
            </a:fld>
            <a:endParaRPr lang="en-US"/>
          </a:p>
        </p:txBody>
      </p:sp>
    </p:spTree>
    <p:extLst>
      <p:ext uri="{BB962C8B-B14F-4D97-AF65-F5344CB8AC3E}">
        <p14:creationId xmlns:p14="http://schemas.microsoft.com/office/powerpoint/2010/main" val="181391350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71</a:t>
            </a:fld>
            <a:endParaRPr lang="en-US"/>
          </a:p>
        </p:txBody>
      </p:sp>
    </p:spTree>
    <p:extLst>
      <p:ext uri="{BB962C8B-B14F-4D97-AF65-F5344CB8AC3E}">
        <p14:creationId xmlns:p14="http://schemas.microsoft.com/office/powerpoint/2010/main" val="147213780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72</a:t>
            </a:fld>
            <a:endParaRPr lang="en-US"/>
          </a:p>
        </p:txBody>
      </p:sp>
    </p:spTree>
    <p:extLst>
      <p:ext uri="{BB962C8B-B14F-4D97-AF65-F5344CB8AC3E}">
        <p14:creationId xmlns:p14="http://schemas.microsoft.com/office/powerpoint/2010/main" val="414479537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73</a:t>
            </a:fld>
            <a:endParaRPr lang="en-US"/>
          </a:p>
        </p:txBody>
      </p:sp>
    </p:spTree>
    <p:extLst>
      <p:ext uri="{BB962C8B-B14F-4D97-AF65-F5344CB8AC3E}">
        <p14:creationId xmlns:p14="http://schemas.microsoft.com/office/powerpoint/2010/main" val="98770496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74</a:t>
            </a:fld>
            <a:endParaRPr lang="en-US"/>
          </a:p>
        </p:txBody>
      </p:sp>
    </p:spTree>
    <p:extLst>
      <p:ext uri="{BB962C8B-B14F-4D97-AF65-F5344CB8AC3E}">
        <p14:creationId xmlns:p14="http://schemas.microsoft.com/office/powerpoint/2010/main" val="63734827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75</a:t>
            </a:fld>
            <a:endParaRPr lang="en-US"/>
          </a:p>
        </p:txBody>
      </p:sp>
    </p:spTree>
    <p:extLst>
      <p:ext uri="{BB962C8B-B14F-4D97-AF65-F5344CB8AC3E}">
        <p14:creationId xmlns:p14="http://schemas.microsoft.com/office/powerpoint/2010/main" val="347131615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76</a:t>
            </a:fld>
            <a:endParaRPr lang="en-US"/>
          </a:p>
        </p:txBody>
      </p:sp>
    </p:spTree>
    <p:extLst>
      <p:ext uri="{BB962C8B-B14F-4D97-AF65-F5344CB8AC3E}">
        <p14:creationId xmlns:p14="http://schemas.microsoft.com/office/powerpoint/2010/main" val="837447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20</a:t>
            </a:fld>
            <a:endParaRPr lang="en-US"/>
          </a:p>
        </p:txBody>
      </p:sp>
    </p:spTree>
    <p:extLst>
      <p:ext uri="{BB962C8B-B14F-4D97-AF65-F5344CB8AC3E}">
        <p14:creationId xmlns:p14="http://schemas.microsoft.com/office/powerpoint/2010/main" val="26064888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77</a:t>
            </a:fld>
            <a:endParaRPr lang="en-US"/>
          </a:p>
        </p:txBody>
      </p:sp>
    </p:spTree>
    <p:extLst>
      <p:ext uri="{BB962C8B-B14F-4D97-AF65-F5344CB8AC3E}">
        <p14:creationId xmlns:p14="http://schemas.microsoft.com/office/powerpoint/2010/main" val="175877835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78</a:t>
            </a:fld>
            <a:endParaRPr lang="en-US"/>
          </a:p>
        </p:txBody>
      </p:sp>
    </p:spTree>
    <p:extLst>
      <p:ext uri="{BB962C8B-B14F-4D97-AF65-F5344CB8AC3E}">
        <p14:creationId xmlns:p14="http://schemas.microsoft.com/office/powerpoint/2010/main" val="175907799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79</a:t>
            </a:fld>
            <a:endParaRPr lang="en-US"/>
          </a:p>
        </p:txBody>
      </p:sp>
    </p:spTree>
    <p:extLst>
      <p:ext uri="{BB962C8B-B14F-4D97-AF65-F5344CB8AC3E}">
        <p14:creationId xmlns:p14="http://schemas.microsoft.com/office/powerpoint/2010/main" val="12999315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80</a:t>
            </a:fld>
            <a:endParaRPr lang="en-US"/>
          </a:p>
        </p:txBody>
      </p:sp>
    </p:spTree>
    <p:extLst>
      <p:ext uri="{BB962C8B-B14F-4D97-AF65-F5344CB8AC3E}">
        <p14:creationId xmlns:p14="http://schemas.microsoft.com/office/powerpoint/2010/main" val="315671198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81</a:t>
            </a:fld>
            <a:endParaRPr lang="en-US"/>
          </a:p>
        </p:txBody>
      </p:sp>
    </p:spTree>
    <p:extLst>
      <p:ext uri="{BB962C8B-B14F-4D97-AF65-F5344CB8AC3E}">
        <p14:creationId xmlns:p14="http://schemas.microsoft.com/office/powerpoint/2010/main" val="87473398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82</a:t>
            </a:fld>
            <a:endParaRPr lang="en-US"/>
          </a:p>
        </p:txBody>
      </p:sp>
    </p:spTree>
    <p:extLst>
      <p:ext uri="{BB962C8B-B14F-4D97-AF65-F5344CB8AC3E}">
        <p14:creationId xmlns:p14="http://schemas.microsoft.com/office/powerpoint/2010/main" val="227142781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83</a:t>
            </a:fld>
            <a:endParaRPr lang="en-US"/>
          </a:p>
        </p:txBody>
      </p:sp>
    </p:spTree>
    <p:extLst>
      <p:ext uri="{BB962C8B-B14F-4D97-AF65-F5344CB8AC3E}">
        <p14:creationId xmlns:p14="http://schemas.microsoft.com/office/powerpoint/2010/main" val="25991939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84</a:t>
            </a:fld>
            <a:endParaRPr lang="en-US"/>
          </a:p>
        </p:txBody>
      </p:sp>
    </p:spTree>
    <p:extLst>
      <p:ext uri="{BB962C8B-B14F-4D97-AF65-F5344CB8AC3E}">
        <p14:creationId xmlns:p14="http://schemas.microsoft.com/office/powerpoint/2010/main" val="260415954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85</a:t>
            </a:fld>
            <a:endParaRPr lang="en-US"/>
          </a:p>
        </p:txBody>
      </p:sp>
    </p:spTree>
    <p:extLst>
      <p:ext uri="{BB962C8B-B14F-4D97-AF65-F5344CB8AC3E}">
        <p14:creationId xmlns:p14="http://schemas.microsoft.com/office/powerpoint/2010/main" val="363328597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86</a:t>
            </a:fld>
            <a:endParaRPr lang="en-US"/>
          </a:p>
        </p:txBody>
      </p:sp>
    </p:spTree>
    <p:extLst>
      <p:ext uri="{BB962C8B-B14F-4D97-AF65-F5344CB8AC3E}">
        <p14:creationId xmlns:p14="http://schemas.microsoft.com/office/powerpoint/2010/main" val="2985044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22</a:t>
            </a:fld>
            <a:endParaRPr lang="en-US"/>
          </a:p>
        </p:txBody>
      </p:sp>
    </p:spTree>
    <p:extLst>
      <p:ext uri="{BB962C8B-B14F-4D97-AF65-F5344CB8AC3E}">
        <p14:creationId xmlns:p14="http://schemas.microsoft.com/office/powerpoint/2010/main" val="106099070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87</a:t>
            </a:fld>
            <a:endParaRPr lang="en-US"/>
          </a:p>
        </p:txBody>
      </p:sp>
    </p:spTree>
    <p:extLst>
      <p:ext uri="{BB962C8B-B14F-4D97-AF65-F5344CB8AC3E}">
        <p14:creationId xmlns:p14="http://schemas.microsoft.com/office/powerpoint/2010/main" val="151798904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88</a:t>
            </a:fld>
            <a:endParaRPr lang="en-US"/>
          </a:p>
        </p:txBody>
      </p:sp>
    </p:spTree>
    <p:extLst>
      <p:ext uri="{BB962C8B-B14F-4D97-AF65-F5344CB8AC3E}">
        <p14:creationId xmlns:p14="http://schemas.microsoft.com/office/powerpoint/2010/main" val="131226717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89</a:t>
            </a:fld>
            <a:endParaRPr lang="en-US"/>
          </a:p>
        </p:txBody>
      </p:sp>
    </p:spTree>
    <p:extLst>
      <p:ext uri="{BB962C8B-B14F-4D97-AF65-F5344CB8AC3E}">
        <p14:creationId xmlns:p14="http://schemas.microsoft.com/office/powerpoint/2010/main" val="320042631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90</a:t>
            </a:fld>
            <a:endParaRPr lang="en-US"/>
          </a:p>
        </p:txBody>
      </p:sp>
    </p:spTree>
    <p:extLst>
      <p:ext uri="{BB962C8B-B14F-4D97-AF65-F5344CB8AC3E}">
        <p14:creationId xmlns:p14="http://schemas.microsoft.com/office/powerpoint/2010/main" val="318156693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91</a:t>
            </a:fld>
            <a:endParaRPr lang="en-US"/>
          </a:p>
        </p:txBody>
      </p:sp>
    </p:spTree>
    <p:extLst>
      <p:ext uri="{BB962C8B-B14F-4D97-AF65-F5344CB8AC3E}">
        <p14:creationId xmlns:p14="http://schemas.microsoft.com/office/powerpoint/2010/main" val="10762110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92</a:t>
            </a:fld>
            <a:endParaRPr lang="en-US"/>
          </a:p>
        </p:txBody>
      </p:sp>
    </p:spTree>
    <p:extLst>
      <p:ext uri="{BB962C8B-B14F-4D97-AF65-F5344CB8AC3E}">
        <p14:creationId xmlns:p14="http://schemas.microsoft.com/office/powerpoint/2010/main" val="235383432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93</a:t>
            </a:fld>
            <a:endParaRPr lang="en-US"/>
          </a:p>
        </p:txBody>
      </p:sp>
    </p:spTree>
    <p:extLst>
      <p:ext uri="{BB962C8B-B14F-4D97-AF65-F5344CB8AC3E}">
        <p14:creationId xmlns:p14="http://schemas.microsoft.com/office/powerpoint/2010/main" val="292131413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94</a:t>
            </a:fld>
            <a:endParaRPr lang="en-US"/>
          </a:p>
        </p:txBody>
      </p:sp>
    </p:spTree>
    <p:extLst>
      <p:ext uri="{BB962C8B-B14F-4D97-AF65-F5344CB8AC3E}">
        <p14:creationId xmlns:p14="http://schemas.microsoft.com/office/powerpoint/2010/main" val="43420260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95</a:t>
            </a:fld>
            <a:endParaRPr lang="en-US"/>
          </a:p>
        </p:txBody>
      </p:sp>
    </p:spTree>
    <p:extLst>
      <p:ext uri="{BB962C8B-B14F-4D97-AF65-F5344CB8AC3E}">
        <p14:creationId xmlns:p14="http://schemas.microsoft.com/office/powerpoint/2010/main" val="88868769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96</a:t>
            </a:fld>
            <a:endParaRPr lang="en-US"/>
          </a:p>
        </p:txBody>
      </p:sp>
    </p:spTree>
    <p:extLst>
      <p:ext uri="{BB962C8B-B14F-4D97-AF65-F5344CB8AC3E}">
        <p14:creationId xmlns:p14="http://schemas.microsoft.com/office/powerpoint/2010/main" val="40607608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24</a:t>
            </a:fld>
            <a:endParaRPr lang="en-US"/>
          </a:p>
        </p:txBody>
      </p:sp>
    </p:spTree>
    <p:extLst>
      <p:ext uri="{BB962C8B-B14F-4D97-AF65-F5344CB8AC3E}">
        <p14:creationId xmlns:p14="http://schemas.microsoft.com/office/powerpoint/2010/main" val="115139204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97</a:t>
            </a:fld>
            <a:endParaRPr lang="en-US"/>
          </a:p>
        </p:txBody>
      </p:sp>
    </p:spTree>
    <p:extLst>
      <p:ext uri="{BB962C8B-B14F-4D97-AF65-F5344CB8AC3E}">
        <p14:creationId xmlns:p14="http://schemas.microsoft.com/office/powerpoint/2010/main" val="219047799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98</a:t>
            </a:fld>
            <a:endParaRPr lang="en-US"/>
          </a:p>
        </p:txBody>
      </p:sp>
    </p:spTree>
    <p:extLst>
      <p:ext uri="{BB962C8B-B14F-4D97-AF65-F5344CB8AC3E}">
        <p14:creationId xmlns:p14="http://schemas.microsoft.com/office/powerpoint/2010/main" val="248215073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99</a:t>
            </a:fld>
            <a:endParaRPr lang="en-US"/>
          </a:p>
        </p:txBody>
      </p:sp>
    </p:spTree>
    <p:extLst>
      <p:ext uri="{BB962C8B-B14F-4D97-AF65-F5344CB8AC3E}">
        <p14:creationId xmlns:p14="http://schemas.microsoft.com/office/powerpoint/2010/main" val="417645589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100</a:t>
            </a:fld>
            <a:endParaRPr lang="en-US"/>
          </a:p>
        </p:txBody>
      </p:sp>
    </p:spTree>
    <p:extLst>
      <p:ext uri="{BB962C8B-B14F-4D97-AF65-F5344CB8AC3E}">
        <p14:creationId xmlns:p14="http://schemas.microsoft.com/office/powerpoint/2010/main" val="163769549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101</a:t>
            </a:fld>
            <a:endParaRPr lang="en-US"/>
          </a:p>
        </p:txBody>
      </p:sp>
    </p:spTree>
    <p:extLst>
      <p:ext uri="{BB962C8B-B14F-4D97-AF65-F5344CB8AC3E}">
        <p14:creationId xmlns:p14="http://schemas.microsoft.com/office/powerpoint/2010/main" val="365447087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102</a:t>
            </a:fld>
            <a:endParaRPr lang="en-US"/>
          </a:p>
        </p:txBody>
      </p:sp>
    </p:spTree>
    <p:extLst>
      <p:ext uri="{BB962C8B-B14F-4D97-AF65-F5344CB8AC3E}">
        <p14:creationId xmlns:p14="http://schemas.microsoft.com/office/powerpoint/2010/main" val="288805245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103</a:t>
            </a:fld>
            <a:endParaRPr lang="en-US"/>
          </a:p>
        </p:txBody>
      </p:sp>
    </p:spTree>
    <p:extLst>
      <p:ext uri="{BB962C8B-B14F-4D97-AF65-F5344CB8AC3E}">
        <p14:creationId xmlns:p14="http://schemas.microsoft.com/office/powerpoint/2010/main" val="286351438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104</a:t>
            </a:fld>
            <a:endParaRPr lang="en-US"/>
          </a:p>
        </p:txBody>
      </p:sp>
    </p:spTree>
    <p:extLst>
      <p:ext uri="{BB962C8B-B14F-4D97-AF65-F5344CB8AC3E}">
        <p14:creationId xmlns:p14="http://schemas.microsoft.com/office/powerpoint/2010/main" val="257803926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105</a:t>
            </a:fld>
            <a:endParaRPr lang="en-US"/>
          </a:p>
        </p:txBody>
      </p:sp>
    </p:spTree>
    <p:extLst>
      <p:ext uri="{BB962C8B-B14F-4D97-AF65-F5344CB8AC3E}">
        <p14:creationId xmlns:p14="http://schemas.microsoft.com/office/powerpoint/2010/main" val="4481887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106</a:t>
            </a:fld>
            <a:endParaRPr lang="en-US"/>
          </a:p>
        </p:txBody>
      </p:sp>
    </p:spTree>
    <p:extLst>
      <p:ext uri="{BB962C8B-B14F-4D97-AF65-F5344CB8AC3E}">
        <p14:creationId xmlns:p14="http://schemas.microsoft.com/office/powerpoint/2010/main" val="2185444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33</a:t>
            </a:fld>
            <a:endParaRPr lang="en-US"/>
          </a:p>
        </p:txBody>
      </p:sp>
    </p:spTree>
    <p:extLst>
      <p:ext uri="{BB962C8B-B14F-4D97-AF65-F5344CB8AC3E}">
        <p14:creationId xmlns:p14="http://schemas.microsoft.com/office/powerpoint/2010/main" val="309042888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107</a:t>
            </a:fld>
            <a:endParaRPr lang="en-US"/>
          </a:p>
        </p:txBody>
      </p:sp>
    </p:spTree>
    <p:extLst>
      <p:ext uri="{BB962C8B-B14F-4D97-AF65-F5344CB8AC3E}">
        <p14:creationId xmlns:p14="http://schemas.microsoft.com/office/powerpoint/2010/main" val="76767769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108</a:t>
            </a:fld>
            <a:endParaRPr lang="en-US"/>
          </a:p>
        </p:txBody>
      </p:sp>
    </p:spTree>
    <p:extLst>
      <p:ext uri="{BB962C8B-B14F-4D97-AF65-F5344CB8AC3E}">
        <p14:creationId xmlns:p14="http://schemas.microsoft.com/office/powerpoint/2010/main" val="22389523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109</a:t>
            </a:fld>
            <a:endParaRPr lang="en-US"/>
          </a:p>
        </p:txBody>
      </p:sp>
    </p:spTree>
    <p:extLst>
      <p:ext uri="{BB962C8B-B14F-4D97-AF65-F5344CB8AC3E}">
        <p14:creationId xmlns:p14="http://schemas.microsoft.com/office/powerpoint/2010/main" val="426267445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110</a:t>
            </a:fld>
            <a:endParaRPr lang="en-US"/>
          </a:p>
        </p:txBody>
      </p:sp>
    </p:spTree>
    <p:extLst>
      <p:ext uri="{BB962C8B-B14F-4D97-AF65-F5344CB8AC3E}">
        <p14:creationId xmlns:p14="http://schemas.microsoft.com/office/powerpoint/2010/main" val="444174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8366F-4B96-414A-BFB6-02088C793371}" type="slidenum">
              <a:rPr lang="en-US" smtClean="0"/>
              <a:pPr/>
              <a:t>34</a:t>
            </a:fld>
            <a:endParaRPr lang="en-US"/>
          </a:p>
        </p:txBody>
      </p:sp>
    </p:spTree>
    <p:extLst>
      <p:ext uri="{BB962C8B-B14F-4D97-AF65-F5344CB8AC3E}">
        <p14:creationId xmlns:p14="http://schemas.microsoft.com/office/powerpoint/2010/main" val="2882026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56EB9-F921-3AC7-2A65-D9337D065F2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FD9986C-456A-BC3E-9E94-83234A83E8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4570B7E-083B-1DF0-726F-C474A3E19FBD}"/>
              </a:ext>
            </a:extLst>
          </p:cNvPr>
          <p:cNvSpPr>
            <a:spLocks noGrp="1"/>
          </p:cNvSpPr>
          <p:nvPr>
            <p:ph type="dt" sz="half" idx="10"/>
          </p:nvPr>
        </p:nvSpPr>
        <p:spPr/>
        <p:txBody>
          <a:bodyPr/>
          <a:lstStyle/>
          <a:p>
            <a:fld id="{44FD823B-B533-4BBC-BB8D-77ACD58DFF0C}" type="datetime7">
              <a:rPr lang="en-IN" smtClean="0"/>
              <a:pPr/>
              <a:t>Apr-25</a:t>
            </a:fld>
            <a:endParaRPr lang="en-US"/>
          </a:p>
        </p:txBody>
      </p:sp>
      <p:sp>
        <p:nvSpPr>
          <p:cNvPr id="5" name="Footer Placeholder 4">
            <a:extLst>
              <a:ext uri="{FF2B5EF4-FFF2-40B4-BE49-F238E27FC236}">
                <a16:creationId xmlns:a16="http://schemas.microsoft.com/office/drawing/2014/main" id="{D4A5E67A-AD37-D313-B6D9-7D707EEF61D5}"/>
              </a:ext>
            </a:extLst>
          </p:cNvPr>
          <p:cNvSpPr>
            <a:spLocks noGrp="1"/>
          </p:cNvSpPr>
          <p:nvPr>
            <p:ph type="ftr" sz="quarter" idx="11"/>
          </p:nvPr>
        </p:nvSpPr>
        <p:spPr/>
        <p:txBody>
          <a:bodyPr/>
          <a:lstStyle/>
          <a:p>
            <a:r>
              <a:rPr lang="en-US"/>
              <a:t>Mr. Harshit Singh       ACSMLO603      Unit 4</a:t>
            </a:r>
          </a:p>
        </p:txBody>
      </p:sp>
      <p:sp>
        <p:nvSpPr>
          <p:cNvPr id="6" name="Slide Number Placeholder 5">
            <a:extLst>
              <a:ext uri="{FF2B5EF4-FFF2-40B4-BE49-F238E27FC236}">
                <a16:creationId xmlns:a16="http://schemas.microsoft.com/office/drawing/2014/main" id="{E6375C95-0D2A-D49F-F3E3-505350AE67E8}"/>
              </a:ext>
            </a:extLst>
          </p:cNvPr>
          <p:cNvSpPr>
            <a:spLocks noGrp="1"/>
          </p:cNvSpPr>
          <p:nvPr>
            <p:ph type="sldNum" sz="quarter" idx="12"/>
          </p:nvPr>
        </p:nvSpPr>
        <p:spPr/>
        <p:txBody>
          <a:bodyPr/>
          <a:lstStyle/>
          <a:p>
            <a:fld id="{4C05F239-DD9A-0441-981F-04FFE27DE68D}" type="slidenum">
              <a:rPr lang="en-US" smtClean="0"/>
              <a:pPr/>
              <a:t>‹#›</a:t>
            </a:fld>
            <a:endParaRPr lang="en-US"/>
          </a:p>
        </p:txBody>
      </p:sp>
    </p:spTree>
    <p:extLst>
      <p:ext uri="{BB962C8B-B14F-4D97-AF65-F5344CB8AC3E}">
        <p14:creationId xmlns:p14="http://schemas.microsoft.com/office/powerpoint/2010/main" val="1345931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24394-2A4C-ED67-5A21-7F96965654A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4F9A7D8-D737-6F0E-C4D8-D5E12E35720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A7382D5-AE91-1919-C08B-049FBA856F1F}"/>
              </a:ext>
            </a:extLst>
          </p:cNvPr>
          <p:cNvSpPr>
            <a:spLocks noGrp="1"/>
          </p:cNvSpPr>
          <p:nvPr>
            <p:ph type="dt" sz="half" idx="10"/>
          </p:nvPr>
        </p:nvSpPr>
        <p:spPr/>
        <p:txBody>
          <a:bodyPr/>
          <a:lstStyle/>
          <a:p>
            <a:fld id="{5B4E24A8-569C-473B-B437-1BC65D7D48ED}" type="datetime7">
              <a:rPr lang="en-IN" smtClean="0"/>
              <a:pPr/>
              <a:t>Apr-25</a:t>
            </a:fld>
            <a:endParaRPr lang="en-US"/>
          </a:p>
        </p:txBody>
      </p:sp>
      <p:sp>
        <p:nvSpPr>
          <p:cNvPr id="5" name="Footer Placeholder 4">
            <a:extLst>
              <a:ext uri="{FF2B5EF4-FFF2-40B4-BE49-F238E27FC236}">
                <a16:creationId xmlns:a16="http://schemas.microsoft.com/office/drawing/2014/main" id="{F5EE61FC-97E3-DBF2-557B-8F0029B23670}"/>
              </a:ext>
            </a:extLst>
          </p:cNvPr>
          <p:cNvSpPr>
            <a:spLocks noGrp="1"/>
          </p:cNvSpPr>
          <p:nvPr>
            <p:ph type="ftr" sz="quarter" idx="11"/>
          </p:nvPr>
        </p:nvSpPr>
        <p:spPr/>
        <p:txBody>
          <a:bodyPr/>
          <a:lstStyle/>
          <a:p>
            <a:r>
              <a:rPr lang="en-US"/>
              <a:t>Mr. Harshit Singh       ACSMLO603      Unit 4</a:t>
            </a:r>
          </a:p>
        </p:txBody>
      </p:sp>
      <p:sp>
        <p:nvSpPr>
          <p:cNvPr id="6" name="Slide Number Placeholder 5">
            <a:extLst>
              <a:ext uri="{FF2B5EF4-FFF2-40B4-BE49-F238E27FC236}">
                <a16:creationId xmlns:a16="http://schemas.microsoft.com/office/drawing/2014/main" id="{B12470B5-9002-B784-45FB-4B003B16FCCC}"/>
              </a:ext>
            </a:extLst>
          </p:cNvPr>
          <p:cNvSpPr>
            <a:spLocks noGrp="1"/>
          </p:cNvSpPr>
          <p:nvPr>
            <p:ph type="sldNum" sz="quarter" idx="12"/>
          </p:nvPr>
        </p:nvSpPr>
        <p:spPr/>
        <p:txBody>
          <a:bodyPr/>
          <a:lstStyle/>
          <a:p>
            <a:fld id="{4C05F239-DD9A-0441-981F-04FFE27DE68D}" type="slidenum">
              <a:rPr lang="en-US" smtClean="0"/>
              <a:pPr/>
              <a:t>‹#›</a:t>
            </a:fld>
            <a:endParaRPr lang="en-US"/>
          </a:p>
        </p:txBody>
      </p:sp>
    </p:spTree>
    <p:extLst>
      <p:ext uri="{BB962C8B-B14F-4D97-AF65-F5344CB8AC3E}">
        <p14:creationId xmlns:p14="http://schemas.microsoft.com/office/powerpoint/2010/main" val="13525942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A48803-5B99-93C2-8618-39C22DA0439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3CB585E-A880-CE5F-0AE3-25CACF8486A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E890797-D4A5-1D3F-F301-3B0BA537A76B}"/>
              </a:ext>
            </a:extLst>
          </p:cNvPr>
          <p:cNvSpPr>
            <a:spLocks noGrp="1"/>
          </p:cNvSpPr>
          <p:nvPr>
            <p:ph type="dt" sz="half" idx="10"/>
          </p:nvPr>
        </p:nvSpPr>
        <p:spPr/>
        <p:txBody>
          <a:bodyPr/>
          <a:lstStyle/>
          <a:p>
            <a:fld id="{E6CB224A-E19E-464A-A78A-B16113714CFD}" type="datetime7">
              <a:rPr lang="en-IN" smtClean="0"/>
              <a:pPr/>
              <a:t>Apr-25</a:t>
            </a:fld>
            <a:endParaRPr lang="en-US"/>
          </a:p>
        </p:txBody>
      </p:sp>
      <p:sp>
        <p:nvSpPr>
          <p:cNvPr id="5" name="Footer Placeholder 4">
            <a:extLst>
              <a:ext uri="{FF2B5EF4-FFF2-40B4-BE49-F238E27FC236}">
                <a16:creationId xmlns:a16="http://schemas.microsoft.com/office/drawing/2014/main" id="{8514D007-576B-A115-7B3C-FD25DE0F117D}"/>
              </a:ext>
            </a:extLst>
          </p:cNvPr>
          <p:cNvSpPr>
            <a:spLocks noGrp="1"/>
          </p:cNvSpPr>
          <p:nvPr>
            <p:ph type="ftr" sz="quarter" idx="11"/>
          </p:nvPr>
        </p:nvSpPr>
        <p:spPr/>
        <p:txBody>
          <a:bodyPr/>
          <a:lstStyle/>
          <a:p>
            <a:r>
              <a:rPr lang="en-US"/>
              <a:t>Mr. Harshit Singh       ACSMLO603      Unit 4</a:t>
            </a:r>
          </a:p>
        </p:txBody>
      </p:sp>
      <p:sp>
        <p:nvSpPr>
          <p:cNvPr id="6" name="Slide Number Placeholder 5">
            <a:extLst>
              <a:ext uri="{FF2B5EF4-FFF2-40B4-BE49-F238E27FC236}">
                <a16:creationId xmlns:a16="http://schemas.microsoft.com/office/drawing/2014/main" id="{94CAD487-4C3A-94BA-21E9-BE667D2074FE}"/>
              </a:ext>
            </a:extLst>
          </p:cNvPr>
          <p:cNvSpPr>
            <a:spLocks noGrp="1"/>
          </p:cNvSpPr>
          <p:nvPr>
            <p:ph type="sldNum" sz="quarter" idx="12"/>
          </p:nvPr>
        </p:nvSpPr>
        <p:spPr/>
        <p:txBody>
          <a:bodyPr/>
          <a:lstStyle/>
          <a:p>
            <a:fld id="{4C05F239-DD9A-0441-981F-04FFE27DE68D}" type="slidenum">
              <a:rPr lang="en-US" smtClean="0"/>
              <a:pPr/>
              <a:t>‹#›</a:t>
            </a:fld>
            <a:endParaRPr lang="en-US"/>
          </a:p>
        </p:txBody>
      </p:sp>
    </p:spTree>
    <p:extLst>
      <p:ext uri="{BB962C8B-B14F-4D97-AF65-F5344CB8AC3E}">
        <p14:creationId xmlns:p14="http://schemas.microsoft.com/office/powerpoint/2010/main" val="4035785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16C48-D51B-3018-8637-6589AB3DF28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C0DD327-1803-F9A8-C12C-B8BC81B9685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787FDD2-260B-764E-D0C4-B43DCFED055B}"/>
              </a:ext>
            </a:extLst>
          </p:cNvPr>
          <p:cNvSpPr>
            <a:spLocks noGrp="1"/>
          </p:cNvSpPr>
          <p:nvPr>
            <p:ph type="dt" sz="half" idx="10"/>
          </p:nvPr>
        </p:nvSpPr>
        <p:spPr/>
        <p:txBody>
          <a:bodyPr/>
          <a:lstStyle/>
          <a:p>
            <a:fld id="{E03B791D-282E-4EFC-AC94-5B2B7B5C069C}" type="datetime7">
              <a:rPr lang="en-IN" smtClean="0"/>
              <a:pPr/>
              <a:t>Apr-25</a:t>
            </a:fld>
            <a:endParaRPr lang="en-US"/>
          </a:p>
        </p:txBody>
      </p:sp>
      <p:sp>
        <p:nvSpPr>
          <p:cNvPr id="5" name="Footer Placeholder 4">
            <a:extLst>
              <a:ext uri="{FF2B5EF4-FFF2-40B4-BE49-F238E27FC236}">
                <a16:creationId xmlns:a16="http://schemas.microsoft.com/office/drawing/2014/main" id="{B8C818C4-345B-92EE-3805-C65394580702}"/>
              </a:ext>
            </a:extLst>
          </p:cNvPr>
          <p:cNvSpPr>
            <a:spLocks noGrp="1"/>
          </p:cNvSpPr>
          <p:nvPr>
            <p:ph type="ftr" sz="quarter" idx="11"/>
          </p:nvPr>
        </p:nvSpPr>
        <p:spPr/>
        <p:txBody>
          <a:bodyPr/>
          <a:lstStyle/>
          <a:p>
            <a:r>
              <a:rPr lang="en-US"/>
              <a:t>Mr. Harshit Singh       ACSMLO603      Unit 4</a:t>
            </a:r>
          </a:p>
        </p:txBody>
      </p:sp>
      <p:sp>
        <p:nvSpPr>
          <p:cNvPr id="6" name="Slide Number Placeholder 5">
            <a:extLst>
              <a:ext uri="{FF2B5EF4-FFF2-40B4-BE49-F238E27FC236}">
                <a16:creationId xmlns:a16="http://schemas.microsoft.com/office/drawing/2014/main" id="{5F0B5DFB-1667-3B45-4055-882357E5F071}"/>
              </a:ext>
            </a:extLst>
          </p:cNvPr>
          <p:cNvSpPr>
            <a:spLocks noGrp="1"/>
          </p:cNvSpPr>
          <p:nvPr>
            <p:ph type="sldNum" sz="quarter" idx="12"/>
          </p:nvPr>
        </p:nvSpPr>
        <p:spPr/>
        <p:txBody>
          <a:bodyPr/>
          <a:lstStyle/>
          <a:p>
            <a:fld id="{4C05F239-DD9A-0441-981F-04FFE27DE68D}" type="slidenum">
              <a:rPr lang="en-US" smtClean="0"/>
              <a:pPr/>
              <a:t>‹#›</a:t>
            </a:fld>
            <a:endParaRPr lang="en-US"/>
          </a:p>
        </p:txBody>
      </p:sp>
    </p:spTree>
    <p:extLst>
      <p:ext uri="{BB962C8B-B14F-4D97-AF65-F5344CB8AC3E}">
        <p14:creationId xmlns:p14="http://schemas.microsoft.com/office/powerpoint/2010/main" val="4143098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4F9BA-149A-7A17-B34B-7CD4C65FB1E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359E189-4CF0-E3EE-2FCA-06B99369AC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91435C9-7A61-DB6B-264C-2ABEDA7D80FA}"/>
              </a:ext>
            </a:extLst>
          </p:cNvPr>
          <p:cNvSpPr>
            <a:spLocks noGrp="1"/>
          </p:cNvSpPr>
          <p:nvPr>
            <p:ph type="dt" sz="half" idx="10"/>
          </p:nvPr>
        </p:nvSpPr>
        <p:spPr/>
        <p:txBody>
          <a:bodyPr/>
          <a:lstStyle/>
          <a:p>
            <a:fld id="{AA646A77-00F5-4FB6-868B-53D94C949727}" type="datetime7">
              <a:rPr lang="en-IN" smtClean="0"/>
              <a:pPr/>
              <a:t>Apr-25</a:t>
            </a:fld>
            <a:endParaRPr lang="en-US"/>
          </a:p>
        </p:txBody>
      </p:sp>
      <p:sp>
        <p:nvSpPr>
          <p:cNvPr id="5" name="Footer Placeholder 4">
            <a:extLst>
              <a:ext uri="{FF2B5EF4-FFF2-40B4-BE49-F238E27FC236}">
                <a16:creationId xmlns:a16="http://schemas.microsoft.com/office/drawing/2014/main" id="{971E797F-1B15-1096-4133-64BEC995EBB3}"/>
              </a:ext>
            </a:extLst>
          </p:cNvPr>
          <p:cNvSpPr>
            <a:spLocks noGrp="1"/>
          </p:cNvSpPr>
          <p:nvPr>
            <p:ph type="ftr" sz="quarter" idx="11"/>
          </p:nvPr>
        </p:nvSpPr>
        <p:spPr/>
        <p:txBody>
          <a:bodyPr/>
          <a:lstStyle/>
          <a:p>
            <a:r>
              <a:rPr lang="en-US"/>
              <a:t>Mr. Harshit Singh       ACSMLO603      Unit 4</a:t>
            </a:r>
          </a:p>
        </p:txBody>
      </p:sp>
      <p:sp>
        <p:nvSpPr>
          <p:cNvPr id="6" name="Slide Number Placeholder 5">
            <a:extLst>
              <a:ext uri="{FF2B5EF4-FFF2-40B4-BE49-F238E27FC236}">
                <a16:creationId xmlns:a16="http://schemas.microsoft.com/office/drawing/2014/main" id="{D605B852-4048-2AFF-93E7-AAACE5E11F26}"/>
              </a:ext>
            </a:extLst>
          </p:cNvPr>
          <p:cNvSpPr>
            <a:spLocks noGrp="1"/>
          </p:cNvSpPr>
          <p:nvPr>
            <p:ph type="sldNum" sz="quarter" idx="12"/>
          </p:nvPr>
        </p:nvSpPr>
        <p:spPr/>
        <p:txBody>
          <a:bodyPr/>
          <a:lstStyle/>
          <a:p>
            <a:fld id="{4C05F239-DD9A-0441-981F-04FFE27DE68D}" type="slidenum">
              <a:rPr lang="en-US" smtClean="0"/>
              <a:pPr/>
              <a:t>‹#›</a:t>
            </a:fld>
            <a:endParaRPr lang="en-US"/>
          </a:p>
        </p:txBody>
      </p:sp>
    </p:spTree>
    <p:extLst>
      <p:ext uri="{BB962C8B-B14F-4D97-AF65-F5344CB8AC3E}">
        <p14:creationId xmlns:p14="http://schemas.microsoft.com/office/powerpoint/2010/main" val="2495476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D7E26-450D-0B8A-644B-807DE8E5AEE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027E248-0D5F-A3FC-9F75-71673B311EC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CDBA2C1-E09D-E6F8-B841-E8FB6AE168EC}"/>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ABAB5096-1D5B-46D1-66E6-64B553D11395}"/>
              </a:ext>
            </a:extLst>
          </p:cNvPr>
          <p:cNvSpPr>
            <a:spLocks noGrp="1"/>
          </p:cNvSpPr>
          <p:nvPr>
            <p:ph type="dt" sz="half" idx="10"/>
          </p:nvPr>
        </p:nvSpPr>
        <p:spPr/>
        <p:txBody>
          <a:bodyPr/>
          <a:lstStyle/>
          <a:p>
            <a:fld id="{19CAC3FE-599A-40CB-B4D9-21639D979E2B}" type="datetime7">
              <a:rPr lang="en-IN" smtClean="0"/>
              <a:pPr/>
              <a:t>Apr-25</a:t>
            </a:fld>
            <a:endParaRPr lang="en-US"/>
          </a:p>
        </p:txBody>
      </p:sp>
      <p:sp>
        <p:nvSpPr>
          <p:cNvPr id="6" name="Footer Placeholder 5">
            <a:extLst>
              <a:ext uri="{FF2B5EF4-FFF2-40B4-BE49-F238E27FC236}">
                <a16:creationId xmlns:a16="http://schemas.microsoft.com/office/drawing/2014/main" id="{21BDB25F-AD49-8BB4-FD30-2117DCFD0A71}"/>
              </a:ext>
            </a:extLst>
          </p:cNvPr>
          <p:cNvSpPr>
            <a:spLocks noGrp="1"/>
          </p:cNvSpPr>
          <p:nvPr>
            <p:ph type="ftr" sz="quarter" idx="11"/>
          </p:nvPr>
        </p:nvSpPr>
        <p:spPr/>
        <p:txBody>
          <a:bodyPr/>
          <a:lstStyle/>
          <a:p>
            <a:r>
              <a:rPr lang="en-US"/>
              <a:t>Mr. Harshit Singh       ACSMLO603      Unit 4</a:t>
            </a:r>
          </a:p>
        </p:txBody>
      </p:sp>
      <p:sp>
        <p:nvSpPr>
          <p:cNvPr id="7" name="Slide Number Placeholder 6">
            <a:extLst>
              <a:ext uri="{FF2B5EF4-FFF2-40B4-BE49-F238E27FC236}">
                <a16:creationId xmlns:a16="http://schemas.microsoft.com/office/drawing/2014/main" id="{B40A3A78-A2FE-0091-A3A3-0451DE296122}"/>
              </a:ext>
            </a:extLst>
          </p:cNvPr>
          <p:cNvSpPr>
            <a:spLocks noGrp="1"/>
          </p:cNvSpPr>
          <p:nvPr>
            <p:ph type="sldNum" sz="quarter" idx="12"/>
          </p:nvPr>
        </p:nvSpPr>
        <p:spPr/>
        <p:txBody>
          <a:bodyPr/>
          <a:lstStyle/>
          <a:p>
            <a:fld id="{4C05F239-DD9A-0441-981F-04FFE27DE68D}" type="slidenum">
              <a:rPr lang="en-US" smtClean="0"/>
              <a:pPr/>
              <a:t>‹#›</a:t>
            </a:fld>
            <a:endParaRPr lang="en-US"/>
          </a:p>
        </p:txBody>
      </p:sp>
    </p:spTree>
    <p:extLst>
      <p:ext uri="{BB962C8B-B14F-4D97-AF65-F5344CB8AC3E}">
        <p14:creationId xmlns:p14="http://schemas.microsoft.com/office/powerpoint/2010/main" val="3335164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F5982-22B0-D3C8-0E96-C4A42078C19E}"/>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DDE43B6-A67B-4B49-8575-9DCD5787AC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E9A220D-1640-41EC-56E4-893DFBD266C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F72266B-BC15-234B-F798-66B260F1F8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538D796-24C5-F5E6-B432-C6C9DEF02CA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E80069C-7615-66B9-657E-DD017CAF652E}"/>
              </a:ext>
            </a:extLst>
          </p:cNvPr>
          <p:cNvSpPr>
            <a:spLocks noGrp="1"/>
          </p:cNvSpPr>
          <p:nvPr>
            <p:ph type="dt" sz="half" idx="10"/>
          </p:nvPr>
        </p:nvSpPr>
        <p:spPr/>
        <p:txBody>
          <a:bodyPr/>
          <a:lstStyle/>
          <a:p>
            <a:fld id="{D71C3916-E33B-4427-951B-9B5146B422E4}" type="datetime7">
              <a:rPr lang="en-IN" smtClean="0"/>
              <a:pPr/>
              <a:t>Apr-25</a:t>
            </a:fld>
            <a:endParaRPr lang="en-US"/>
          </a:p>
        </p:txBody>
      </p:sp>
      <p:sp>
        <p:nvSpPr>
          <p:cNvPr id="8" name="Footer Placeholder 7">
            <a:extLst>
              <a:ext uri="{FF2B5EF4-FFF2-40B4-BE49-F238E27FC236}">
                <a16:creationId xmlns:a16="http://schemas.microsoft.com/office/drawing/2014/main" id="{A5668485-0D4D-60CD-2976-72181F17F927}"/>
              </a:ext>
            </a:extLst>
          </p:cNvPr>
          <p:cNvSpPr>
            <a:spLocks noGrp="1"/>
          </p:cNvSpPr>
          <p:nvPr>
            <p:ph type="ftr" sz="quarter" idx="11"/>
          </p:nvPr>
        </p:nvSpPr>
        <p:spPr/>
        <p:txBody>
          <a:bodyPr/>
          <a:lstStyle/>
          <a:p>
            <a:r>
              <a:rPr lang="en-US"/>
              <a:t>Mr. Harshit Singh       ACSMLO603      Unit 4</a:t>
            </a:r>
          </a:p>
        </p:txBody>
      </p:sp>
      <p:sp>
        <p:nvSpPr>
          <p:cNvPr id="9" name="Slide Number Placeholder 8">
            <a:extLst>
              <a:ext uri="{FF2B5EF4-FFF2-40B4-BE49-F238E27FC236}">
                <a16:creationId xmlns:a16="http://schemas.microsoft.com/office/drawing/2014/main" id="{ACE7001D-59D5-E0CC-E9BE-56C0C1DA2145}"/>
              </a:ext>
            </a:extLst>
          </p:cNvPr>
          <p:cNvSpPr>
            <a:spLocks noGrp="1"/>
          </p:cNvSpPr>
          <p:nvPr>
            <p:ph type="sldNum" sz="quarter" idx="12"/>
          </p:nvPr>
        </p:nvSpPr>
        <p:spPr/>
        <p:txBody>
          <a:bodyPr/>
          <a:lstStyle/>
          <a:p>
            <a:fld id="{4C05F239-DD9A-0441-981F-04FFE27DE68D}" type="slidenum">
              <a:rPr lang="en-US" smtClean="0"/>
              <a:pPr/>
              <a:t>‹#›</a:t>
            </a:fld>
            <a:endParaRPr lang="en-US"/>
          </a:p>
        </p:txBody>
      </p:sp>
    </p:spTree>
    <p:extLst>
      <p:ext uri="{BB962C8B-B14F-4D97-AF65-F5344CB8AC3E}">
        <p14:creationId xmlns:p14="http://schemas.microsoft.com/office/powerpoint/2010/main" val="306369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4DC3D-AFEA-FA4C-D524-68E5CB1ADF1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376D757F-05B1-EEB9-DB28-75F920907BCD}"/>
              </a:ext>
            </a:extLst>
          </p:cNvPr>
          <p:cNvSpPr>
            <a:spLocks noGrp="1"/>
          </p:cNvSpPr>
          <p:nvPr>
            <p:ph type="dt" sz="half" idx="10"/>
          </p:nvPr>
        </p:nvSpPr>
        <p:spPr/>
        <p:txBody>
          <a:bodyPr/>
          <a:lstStyle/>
          <a:p>
            <a:fld id="{8B55637A-3387-4EDE-9B2E-BDCBBC34FF52}" type="datetime7">
              <a:rPr lang="en-IN" smtClean="0"/>
              <a:pPr/>
              <a:t>Apr-25</a:t>
            </a:fld>
            <a:endParaRPr lang="en-US"/>
          </a:p>
        </p:txBody>
      </p:sp>
      <p:sp>
        <p:nvSpPr>
          <p:cNvPr id="4" name="Footer Placeholder 3">
            <a:extLst>
              <a:ext uri="{FF2B5EF4-FFF2-40B4-BE49-F238E27FC236}">
                <a16:creationId xmlns:a16="http://schemas.microsoft.com/office/drawing/2014/main" id="{5FDA05C9-2A11-BB16-741C-72F3786160B5}"/>
              </a:ext>
            </a:extLst>
          </p:cNvPr>
          <p:cNvSpPr>
            <a:spLocks noGrp="1"/>
          </p:cNvSpPr>
          <p:nvPr>
            <p:ph type="ftr" sz="quarter" idx="11"/>
          </p:nvPr>
        </p:nvSpPr>
        <p:spPr/>
        <p:txBody>
          <a:bodyPr/>
          <a:lstStyle/>
          <a:p>
            <a:r>
              <a:rPr lang="en-US"/>
              <a:t>Mr. Harshit Singh       ACSMLO603      Unit 4</a:t>
            </a:r>
          </a:p>
        </p:txBody>
      </p:sp>
      <p:sp>
        <p:nvSpPr>
          <p:cNvPr id="5" name="Slide Number Placeholder 4">
            <a:extLst>
              <a:ext uri="{FF2B5EF4-FFF2-40B4-BE49-F238E27FC236}">
                <a16:creationId xmlns:a16="http://schemas.microsoft.com/office/drawing/2014/main" id="{F75642EC-8CE5-D023-B532-D3F066D756B2}"/>
              </a:ext>
            </a:extLst>
          </p:cNvPr>
          <p:cNvSpPr>
            <a:spLocks noGrp="1"/>
          </p:cNvSpPr>
          <p:nvPr>
            <p:ph type="sldNum" sz="quarter" idx="12"/>
          </p:nvPr>
        </p:nvSpPr>
        <p:spPr/>
        <p:txBody>
          <a:bodyPr/>
          <a:lstStyle/>
          <a:p>
            <a:fld id="{4C05F239-DD9A-0441-981F-04FFE27DE68D}" type="slidenum">
              <a:rPr lang="en-US" smtClean="0"/>
              <a:pPr/>
              <a:t>‹#›</a:t>
            </a:fld>
            <a:endParaRPr lang="en-US"/>
          </a:p>
        </p:txBody>
      </p:sp>
    </p:spTree>
    <p:extLst>
      <p:ext uri="{BB962C8B-B14F-4D97-AF65-F5344CB8AC3E}">
        <p14:creationId xmlns:p14="http://schemas.microsoft.com/office/powerpoint/2010/main" val="3357719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527A0B-B69F-8558-A20E-0586113598E7}"/>
              </a:ext>
            </a:extLst>
          </p:cNvPr>
          <p:cNvSpPr>
            <a:spLocks noGrp="1"/>
          </p:cNvSpPr>
          <p:nvPr>
            <p:ph type="dt" sz="half" idx="10"/>
          </p:nvPr>
        </p:nvSpPr>
        <p:spPr/>
        <p:txBody>
          <a:bodyPr/>
          <a:lstStyle/>
          <a:p>
            <a:fld id="{44CD2D8A-CD67-459B-BCC4-A93BFD548BB2}" type="datetime7">
              <a:rPr lang="en-IN" smtClean="0"/>
              <a:pPr/>
              <a:t>Apr-25</a:t>
            </a:fld>
            <a:endParaRPr lang="en-US"/>
          </a:p>
        </p:txBody>
      </p:sp>
      <p:sp>
        <p:nvSpPr>
          <p:cNvPr id="3" name="Footer Placeholder 2">
            <a:extLst>
              <a:ext uri="{FF2B5EF4-FFF2-40B4-BE49-F238E27FC236}">
                <a16:creationId xmlns:a16="http://schemas.microsoft.com/office/drawing/2014/main" id="{EF392CC0-4C18-743D-6024-0F3675E42780}"/>
              </a:ext>
            </a:extLst>
          </p:cNvPr>
          <p:cNvSpPr>
            <a:spLocks noGrp="1"/>
          </p:cNvSpPr>
          <p:nvPr>
            <p:ph type="ftr" sz="quarter" idx="11"/>
          </p:nvPr>
        </p:nvSpPr>
        <p:spPr/>
        <p:txBody>
          <a:bodyPr/>
          <a:lstStyle/>
          <a:p>
            <a:r>
              <a:rPr lang="en-US"/>
              <a:t>Mr. Harshit Singh       ACSMLO603      Unit 4</a:t>
            </a:r>
          </a:p>
        </p:txBody>
      </p:sp>
      <p:sp>
        <p:nvSpPr>
          <p:cNvPr id="4" name="Slide Number Placeholder 3">
            <a:extLst>
              <a:ext uri="{FF2B5EF4-FFF2-40B4-BE49-F238E27FC236}">
                <a16:creationId xmlns:a16="http://schemas.microsoft.com/office/drawing/2014/main" id="{37B35609-A5A5-5F77-62A9-1D7A72C5CFFC}"/>
              </a:ext>
            </a:extLst>
          </p:cNvPr>
          <p:cNvSpPr>
            <a:spLocks noGrp="1"/>
          </p:cNvSpPr>
          <p:nvPr>
            <p:ph type="sldNum" sz="quarter" idx="12"/>
          </p:nvPr>
        </p:nvSpPr>
        <p:spPr/>
        <p:txBody>
          <a:bodyPr/>
          <a:lstStyle/>
          <a:p>
            <a:fld id="{4C05F239-DD9A-0441-981F-04FFE27DE68D}" type="slidenum">
              <a:rPr lang="en-US" smtClean="0"/>
              <a:pPr/>
              <a:t>‹#›</a:t>
            </a:fld>
            <a:endParaRPr lang="en-US"/>
          </a:p>
        </p:txBody>
      </p:sp>
    </p:spTree>
    <p:extLst>
      <p:ext uri="{BB962C8B-B14F-4D97-AF65-F5344CB8AC3E}">
        <p14:creationId xmlns:p14="http://schemas.microsoft.com/office/powerpoint/2010/main" val="38507180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64448-6F29-2FC9-F5A4-9690BA77E63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DC22AC03-6B3B-5C78-4E80-2020584771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5139EDC-E416-34FD-30C9-4205F4D251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2992DA5-A6CC-CCDA-63B1-8AF373A6D76B}"/>
              </a:ext>
            </a:extLst>
          </p:cNvPr>
          <p:cNvSpPr>
            <a:spLocks noGrp="1"/>
          </p:cNvSpPr>
          <p:nvPr>
            <p:ph type="dt" sz="half" idx="10"/>
          </p:nvPr>
        </p:nvSpPr>
        <p:spPr/>
        <p:txBody>
          <a:bodyPr/>
          <a:lstStyle/>
          <a:p>
            <a:fld id="{F1966DDA-FB3D-4BC2-B58C-7E18C343FAE4}" type="datetime7">
              <a:rPr lang="en-IN" smtClean="0"/>
              <a:pPr/>
              <a:t>Apr-25</a:t>
            </a:fld>
            <a:endParaRPr lang="en-US"/>
          </a:p>
        </p:txBody>
      </p:sp>
      <p:sp>
        <p:nvSpPr>
          <p:cNvPr id="6" name="Footer Placeholder 5">
            <a:extLst>
              <a:ext uri="{FF2B5EF4-FFF2-40B4-BE49-F238E27FC236}">
                <a16:creationId xmlns:a16="http://schemas.microsoft.com/office/drawing/2014/main" id="{E9C316D1-DF2E-217D-B592-D468AC61F169}"/>
              </a:ext>
            </a:extLst>
          </p:cNvPr>
          <p:cNvSpPr>
            <a:spLocks noGrp="1"/>
          </p:cNvSpPr>
          <p:nvPr>
            <p:ph type="ftr" sz="quarter" idx="11"/>
          </p:nvPr>
        </p:nvSpPr>
        <p:spPr/>
        <p:txBody>
          <a:bodyPr/>
          <a:lstStyle/>
          <a:p>
            <a:r>
              <a:rPr lang="en-US"/>
              <a:t>Mr. Harshit Singh       ACSMLO603      Unit 4</a:t>
            </a:r>
          </a:p>
        </p:txBody>
      </p:sp>
      <p:sp>
        <p:nvSpPr>
          <p:cNvPr id="7" name="Slide Number Placeholder 6">
            <a:extLst>
              <a:ext uri="{FF2B5EF4-FFF2-40B4-BE49-F238E27FC236}">
                <a16:creationId xmlns:a16="http://schemas.microsoft.com/office/drawing/2014/main" id="{E9BEBBC4-8A8F-F9F8-B189-FB1C9D2A580F}"/>
              </a:ext>
            </a:extLst>
          </p:cNvPr>
          <p:cNvSpPr>
            <a:spLocks noGrp="1"/>
          </p:cNvSpPr>
          <p:nvPr>
            <p:ph type="sldNum" sz="quarter" idx="12"/>
          </p:nvPr>
        </p:nvSpPr>
        <p:spPr/>
        <p:txBody>
          <a:bodyPr/>
          <a:lstStyle/>
          <a:p>
            <a:fld id="{4C05F239-DD9A-0441-981F-04FFE27DE68D}" type="slidenum">
              <a:rPr lang="en-US" smtClean="0"/>
              <a:pPr/>
              <a:t>‹#›</a:t>
            </a:fld>
            <a:endParaRPr lang="en-US"/>
          </a:p>
        </p:txBody>
      </p:sp>
    </p:spTree>
    <p:extLst>
      <p:ext uri="{BB962C8B-B14F-4D97-AF65-F5344CB8AC3E}">
        <p14:creationId xmlns:p14="http://schemas.microsoft.com/office/powerpoint/2010/main" val="22216217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E278F-0BF9-6317-8A1D-35961B3255C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D8E8116-3A1F-D0B4-8648-B8C35566B4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E13AB3-5D9E-7C1E-0010-26C9BCA5F4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9414E80-3FFD-B530-38BD-778D8E98609D}"/>
              </a:ext>
            </a:extLst>
          </p:cNvPr>
          <p:cNvSpPr>
            <a:spLocks noGrp="1"/>
          </p:cNvSpPr>
          <p:nvPr>
            <p:ph type="dt" sz="half" idx="10"/>
          </p:nvPr>
        </p:nvSpPr>
        <p:spPr/>
        <p:txBody>
          <a:bodyPr/>
          <a:lstStyle/>
          <a:p>
            <a:fld id="{3C5287E1-7C0F-4D4D-88F0-8E657460F6BE}" type="datetime7">
              <a:rPr lang="en-IN" smtClean="0"/>
              <a:pPr/>
              <a:t>Apr-25</a:t>
            </a:fld>
            <a:endParaRPr lang="en-US"/>
          </a:p>
        </p:txBody>
      </p:sp>
      <p:sp>
        <p:nvSpPr>
          <p:cNvPr id="6" name="Footer Placeholder 5">
            <a:extLst>
              <a:ext uri="{FF2B5EF4-FFF2-40B4-BE49-F238E27FC236}">
                <a16:creationId xmlns:a16="http://schemas.microsoft.com/office/drawing/2014/main" id="{583F4C18-4CC5-E8E0-AA75-758AD3B82CF9}"/>
              </a:ext>
            </a:extLst>
          </p:cNvPr>
          <p:cNvSpPr>
            <a:spLocks noGrp="1"/>
          </p:cNvSpPr>
          <p:nvPr>
            <p:ph type="ftr" sz="quarter" idx="11"/>
          </p:nvPr>
        </p:nvSpPr>
        <p:spPr/>
        <p:txBody>
          <a:bodyPr/>
          <a:lstStyle/>
          <a:p>
            <a:r>
              <a:rPr lang="en-US"/>
              <a:t>Mr. Harshit Singh       ACSMLO603      Unit 4</a:t>
            </a:r>
          </a:p>
        </p:txBody>
      </p:sp>
      <p:sp>
        <p:nvSpPr>
          <p:cNvPr id="7" name="Slide Number Placeholder 6">
            <a:extLst>
              <a:ext uri="{FF2B5EF4-FFF2-40B4-BE49-F238E27FC236}">
                <a16:creationId xmlns:a16="http://schemas.microsoft.com/office/drawing/2014/main" id="{BAB33B52-144D-6D88-7CA6-6BF4545B3D3E}"/>
              </a:ext>
            </a:extLst>
          </p:cNvPr>
          <p:cNvSpPr>
            <a:spLocks noGrp="1"/>
          </p:cNvSpPr>
          <p:nvPr>
            <p:ph type="sldNum" sz="quarter" idx="12"/>
          </p:nvPr>
        </p:nvSpPr>
        <p:spPr/>
        <p:txBody>
          <a:bodyPr/>
          <a:lstStyle/>
          <a:p>
            <a:fld id="{4C05F239-DD9A-0441-981F-04FFE27DE68D}" type="slidenum">
              <a:rPr lang="en-US" smtClean="0"/>
              <a:pPr/>
              <a:t>‹#›</a:t>
            </a:fld>
            <a:endParaRPr lang="en-US"/>
          </a:p>
        </p:txBody>
      </p:sp>
    </p:spTree>
    <p:extLst>
      <p:ext uri="{BB962C8B-B14F-4D97-AF65-F5344CB8AC3E}">
        <p14:creationId xmlns:p14="http://schemas.microsoft.com/office/powerpoint/2010/main" val="4132462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4AD446-4E9B-1F2C-C3AF-FD4C542D19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C1EFE1D-9BD2-BA5A-E51F-79351D81E1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02AC55D-37CD-226D-5EC8-EA46646644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D1E8BF-2AA2-45EE-9751-0C1E7B0D89F2}" type="datetime7">
              <a:rPr lang="en-IN" smtClean="0"/>
              <a:pPr/>
              <a:t>Apr-25</a:t>
            </a:fld>
            <a:endParaRPr lang="en-US"/>
          </a:p>
        </p:txBody>
      </p:sp>
      <p:sp>
        <p:nvSpPr>
          <p:cNvPr id="5" name="Footer Placeholder 4">
            <a:extLst>
              <a:ext uri="{FF2B5EF4-FFF2-40B4-BE49-F238E27FC236}">
                <a16:creationId xmlns:a16="http://schemas.microsoft.com/office/drawing/2014/main" id="{EBB1632B-C45D-1536-5C2B-87E8BFD95D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Mr. Harshit Singh       ACSMLO603      Unit 4</a:t>
            </a:r>
          </a:p>
        </p:txBody>
      </p:sp>
      <p:sp>
        <p:nvSpPr>
          <p:cNvPr id="6" name="Slide Number Placeholder 5">
            <a:extLst>
              <a:ext uri="{FF2B5EF4-FFF2-40B4-BE49-F238E27FC236}">
                <a16:creationId xmlns:a16="http://schemas.microsoft.com/office/drawing/2014/main" id="{BE9570D8-6579-6525-6A9E-1EED14FA46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05F239-DD9A-0441-981F-04FFE27DE68D}" type="slidenum">
              <a:rPr lang="en-US" smtClean="0"/>
              <a:pPr/>
              <a:t>‹#›</a:t>
            </a:fld>
            <a:endParaRPr lang="en-US"/>
          </a:p>
        </p:txBody>
      </p:sp>
    </p:spTree>
    <p:extLst>
      <p:ext uri="{BB962C8B-B14F-4D97-AF65-F5344CB8AC3E}">
        <p14:creationId xmlns:p14="http://schemas.microsoft.com/office/powerpoint/2010/main" val="127409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8" Type="http://schemas.microsoft.com/office/2007/relationships/diagramDrawing" Target="../diagrams/drawing81.xml"/><Relationship Id="rId3" Type="http://schemas.openxmlformats.org/officeDocument/2006/relationships/image" Target="../media/image8.png"/><Relationship Id="rId7" Type="http://schemas.openxmlformats.org/officeDocument/2006/relationships/diagramColors" Target="../diagrams/colors81.xml"/><Relationship Id="rId2" Type="http://schemas.openxmlformats.org/officeDocument/2006/relationships/notesSlide" Target="../notesSlides/notesSlide73.xml"/><Relationship Id="rId1" Type="http://schemas.openxmlformats.org/officeDocument/2006/relationships/slideLayout" Target="../slideLayouts/slideLayout2.xml"/><Relationship Id="rId6" Type="http://schemas.openxmlformats.org/officeDocument/2006/relationships/diagramQuickStyle" Target="../diagrams/quickStyle81.xml"/><Relationship Id="rId5" Type="http://schemas.openxmlformats.org/officeDocument/2006/relationships/diagramLayout" Target="../diagrams/layout81.xml"/><Relationship Id="rId4" Type="http://schemas.openxmlformats.org/officeDocument/2006/relationships/diagramData" Target="../diagrams/data81.xml"/></Relationships>
</file>

<file path=ppt/slides/_rels/slide10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4.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102.xml.rels><?xml version="1.0" encoding="UTF-8" standalone="yes"?>
<Relationships xmlns="http://schemas.openxmlformats.org/package/2006/relationships"><Relationship Id="rId8" Type="http://schemas.microsoft.com/office/2007/relationships/diagramDrawing" Target="../diagrams/drawing82.xml"/><Relationship Id="rId3" Type="http://schemas.openxmlformats.org/officeDocument/2006/relationships/image" Target="../media/image8.png"/><Relationship Id="rId7" Type="http://schemas.openxmlformats.org/officeDocument/2006/relationships/diagramColors" Target="../diagrams/colors82.xml"/><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diagramQuickStyle" Target="../diagrams/quickStyle82.xml"/><Relationship Id="rId5" Type="http://schemas.openxmlformats.org/officeDocument/2006/relationships/diagramLayout" Target="../diagrams/layout82.xml"/><Relationship Id="rId4" Type="http://schemas.openxmlformats.org/officeDocument/2006/relationships/diagramData" Target="../diagrams/data82.xml"/></Relationships>
</file>

<file path=ppt/slides/_rels/slide103.xml.rels><?xml version="1.0" encoding="UTF-8" standalone="yes"?>
<Relationships xmlns="http://schemas.openxmlformats.org/package/2006/relationships"><Relationship Id="rId8" Type="http://schemas.microsoft.com/office/2007/relationships/diagramDrawing" Target="../diagrams/drawing83.xml"/><Relationship Id="rId3" Type="http://schemas.openxmlformats.org/officeDocument/2006/relationships/image" Target="../media/image8.png"/><Relationship Id="rId7" Type="http://schemas.openxmlformats.org/officeDocument/2006/relationships/diagramColors" Target="../diagrams/colors83.xml"/><Relationship Id="rId2" Type="http://schemas.openxmlformats.org/officeDocument/2006/relationships/notesSlide" Target="../notesSlides/notesSlide76.xml"/><Relationship Id="rId1" Type="http://schemas.openxmlformats.org/officeDocument/2006/relationships/slideLayout" Target="../slideLayouts/slideLayout2.xml"/><Relationship Id="rId6" Type="http://schemas.openxmlformats.org/officeDocument/2006/relationships/diagramQuickStyle" Target="../diagrams/quickStyle83.xml"/><Relationship Id="rId5" Type="http://schemas.openxmlformats.org/officeDocument/2006/relationships/diagramLayout" Target="../diagrams/layout83.xml"/><Relationship Id="rId4" Type="http://schemas.openxmlformats.org/officeDocument/2006/relationships/diagramData" Target="../diagrams/data83.xml"/></Relationships>
</file>

<file path=ppt/slides/_rels/slide104.xml.rels><?xml version="1.0" encoding="UTF-8" standalone="yes"?>
<Relationships xmlns="http://schemas.openxmlformats.org/package/2006/relationships"><Relationship Id="rId8" Type="http://schemas.microsoft.com/office/2007/relationships/diagramDrawing" Target="../diagrams/drawing84.xml"/><Relationship Id="rId3" Type="http://schemas.openxmlformats.org/officeDocument/2006/relationships/image" Target="../media/image8.png"/><Relationship Id="rId7" Type="http://schemas.openxmlformats.org/officeDocument/2006/relationships/diagramColors" Target="../diagrams/colors84.xml"/><Relationship Id="rId2" Type="http://schemas.openxmlformats.org/officeDocument/2006/relationships/notesSlide" Target="../notesSlides/notesSlide77.xml"/><Relationship Id="rId1" Type="http://schemas.openxmlformats.org/officeDocument/2006/relationships/slideLayout" Target="../slideLayouts/slideLayout2.xml"/><Relationship Id="rId6" Type="http://schemas.openxmlformats.org/officeDocument/2006/relationships/diagramQuickStyle" Target="../diagrams/quickStyle84.xml"/><Relationship Id="rId5" Type="http://schemas.openxmlformats.org/officeDocument/2006/relationships/diagramLayout" Target="../diagrams/layout84.xml"/><Relationship Id="rId4" Type="http://schemas.openxmlformats.org/officeDocument/2006/relationships/diagramData" Target="../diagrams/data84.xml"/><Relationship Id="rId9" Type="http://schemas.openxmlformats.org/officeDocument/2006/relationships/image" Target="../media/image36.png"/></Relationships>
</file>

<file path=ppt/slides/_rels/slide10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8.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106.xml.rels><?xml version="1.0" encoding="UTF-8" standalone="yes"?>
<Relationships xmlns="http://schemas.openxmlformats.org/package/2006/relationships"><Relationship Id="rId8" Type="http://schemas.microsoft.com/office/2007/relationships/diagramDrawing" Target="../diagrams/drawing85.xml"/><Relationship Id="rId3" Type="http://schemas.openxmlformats.org/officeDocument/2006/relationships/image" Target="../media/image8.png"/><Relationship Id="rId7" Type="http://schemas.openxmlformats.org/officeDocument/2006/relationships/diagramColors" Target="../diagrams/colors85.xml"/><Relationship Id="rId2" Type="http://schemas.openxmlformats.org/officeDocument/2006/relationships/notesSlide" Target="../notesSlides/notesSlide79.xml"/><Relationship Id="rId1" Type="http://schemas.openxmlformats.org/officeDocument/2006/relationships/slideLayout" Target="../slideLayouts/slideLayout2.xml"/><Relationship Id="rId6" Type="http://schemas.openxmlformats.org/officeDocument/2006/relationships/diagramQuickStyle" Target="../diagrams/quickStyle85.xml"/><Relationship Id="rId5" Type="http://schemas.openxmlformats.org/officeDocument/2006/relationships/diagramLayout" Target="../diagrams/layout85.xml"/><Relationship Id="rId4" Type="http://schemas.openxmlformats.org/officeDocument/2006/relationships/diagramData" Target="../diagrams/data85.xml"/></Relationships>
</file>

<file path=ppt/slides/_rels/slide107.xml.rels><?xml version="1.0" encoding="UTF-8" standalone="yes"?>
<Relationships xmlns="http://schemas.openxmlformats.org/package/2006/relationships"><Relationship Id="rId8" Type="http://schemas.microsoft.com/office/2007/relationships/diagramDrawing" Target="../diagrams/drawing86.xml"/><Relationship Id="rId3" Type="http://schemas.openxmlformats.org/officeDocument/2006/relationships/image" Target="../media/image8.png"/><Relationship Id="rId7" Type="http://schemas.openxmlformats.org/officeDocument/2006/relationships/diagramColors" Target="../diagrams/colors86.xml"/><Relationship Id="rId2" Type="http://schemas.openxmlformats.org/officeDocument/2006/relationships/notesSlide" Target="../notesSlides/notesSlide80.xml"/><Relationship Id="rId1" Type="http://schemas.openxmlformats.org/officeDocument/2006/relationships/slideLayout" Target="../slideLayouts/slideLayout2.xml"/><Relationship Id="rId6" Type="http://schemas.openxmlformats.org/officeDocument/2006/relationships/diagramQuickStyle" Target="../diagrams/quickStyle86.xml"/><Relationship Id="rId5" Type="http://schemas.openxmlformats.org/officeDocument/2006/relationships/diagramLayout" Target="../diagrams/layout86.xml"/><Relationship Id="rId4" Type="http://schemas.openxmlformats.org/officeDocument/2006/relationships/diagramData" Target="../diagrams/data86.xml"/></Relationships>
</file>

<file path=ppt/slides/_rels/slide10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8.png"/><Relationship Id="rId7" Type="http://schemas.openxmlformats.org/officeDocument/2006/relationships/diagramColors" Target="../diagrams/colors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33.xml.rels><?xml version="1.0" encoding="UTF-8" standalone="yes"?>
<Relationships xmlns="http://schemas.openxmlformats.org/package/2006/relationships"><Relationship Id="rId8" Type="http://schemas.microsoft.com/office/2007/relationships/diagramDrawing" Target="../diagrams/drawing9.xml"/><Relationship Id="rId3" Type="http://schemas.openxmlformats.org/officeDocument/2006/relationships/image" Target="../media/image8.png"/><Relationship Id="rId7" Type="http://schemas.openxmlformats.org/officeDocument/2006/relationships/diagramColors" Target="../diagrams/colors9.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QuickStyle" Target="../diagrams/quickStyle9.xml"/><Relationship Id="rId5" Type="http://schemas.openxmlformats.org/officeDocument/2006/relationships/diagramLayout" Target="../diagrams/layout9.xml"/><Relationship Id="rId4" Type="http://schemas.openxmlformats.org/officeDocument/2006/relationships/diagramData" Target="../diagrams/data9.xml"/></Relationships>
</file>

<file path=ppt/slides/_rels/slide34.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image" Target="../media/image8.png"/><Relationship Id="rId7" Type="http://schemas.openxmlformats.org/officeDocument/2006/relationships/diagramColors" Target="../diagrams/colors10.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s>
</file>

<file path=ppt/slides/_rels/slide35.xml.rels><?xml version="1.0" encoding="UTF-8" standalone="yes"?>
<Relationships xmlns="http://schemas.openxmlformats.org/package/2006/relationships"><Relationship Id="rId8" Type="http://schemas.microsoft.com/office/2007/relationships/diagramDrawing" Target="../diagrams/drawing11.xml"/><Relationship Id="rId3" Type="http://schemas.openxmlformats.org/officeDocument/2006/relationships/image" Target="../media/image8.png"/><Relationship Id="rId7" Type="http://schemas.openxmlformats.org/officeDocument/2006/relationships/diagramColors" Target="../diagrams/colors1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s>
</file>

<file path=ppt/slides/_rels/slide36.xml.rels><?xml version="1.0" encoding="UTF-8" standalone="yes"?>
<Relationships xmlns="http://schemas.openxmlformats.org/package/2006/relationships"><Relationship Id="rId8" Type="http://schemas.microsoft.com/office/2007/relationships/diagramDrawing" Target="../diagrams/drawing12.xml"/><Relationship Id="rId3" Type="http://schemas.openxmlformats.org/officeDocument/2006/relationships/image" Target="../media/image8.png"/><Relationship Id="rId7" Type="http://schemas.openxmlformats.org/officeDocument/2006/relationships/diagramColors" Target="../diagrams/colors1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QuickStyle" Target="../diagrams/quickStyle12.xml"/><Relationship Id="rId5" Type="http://schemas.openxmlformats.org/officeDocument/2006/relationships/diagramLayout" Target="../diagrams/layout12.xml"/><Relationship Id="rId4" Type="http://schemas.openxmlformats.org/officeDocument/2006/relationships/diagramData" Target="../diagrams/data12.xml"/></Relationships>
</file>

<file path=ppt/slides/_rels/slide37.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39.xml.rels><?xml version="1.0" encoding="UTF-8" standalone="yes"?>
<Relationships xmlns="http://schemas.openxmlformats.org/package/2006/relationships"><Relationship Id="rId8" Type="http://schemas.microsoft.com/office/2007/relationships/diagramDrawing" Target="../diagrams/drawing14.xml"/><Relationship Id="rId3" Type="http://schemas.openxmlformats.org/officeDocument/2006/relationships/image" Target="../media/image8.png"/><Relationship Id="rId7" Type="http://schemas.openxmlformats.org/officeDocument/2006/relationships/diagramColors" Target="../diagrams/colors1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QuickStyle" Target="../diagrams/quickStyle14.xml"/><Relationship Id="rId5" Type="http://schemas.openxmlformats.org/officeDocument/2006/relationships/diagramLayout" Target="../diagrams/layout14.xml"/><Relationship Id="rId4" Type="http://schemas.openxmlformats.org/officeDocument/2006/relationships/diagramData" Target="../diagrams/data14.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8" Type="http://schemas.microsoft.com/office/2007/relationships/diagramDrawing" Target="../diagrams/drawing15.xml"/><Relationship Id="rId3" Type="http://schemas.openxmlformats.org/officeDocument/2006/relationships/image" Target="../media/image8.png"/><Relationship Id="rId7" Type="http://schemas.openxmlformats.org/officeDocument/2006/relationships/diagramColors" Target="../diagrams/colors15.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QuickStyle" Target="../diagrams/quickStyle15.xml"/><Relationship Id="rId5" Type="http://schemas.openxmlformats.org/officeDocument/2006/relationships/diagramLayout" Target="../diagrams/layout15.xml"/><Relationship Id="rId4" Type="http://schemas.openxmlformats.org/officeDocument/2006/relationships/diagramData" Target="../diagrams/data15.xml"/></Relationships>
</file>

<file path=ppt/slides/_rels/slide41.xml.rels><?xml version="1.0" encoding="UTF-8" standalone="yes"?>
<Relationships xmlns="http://schemas.openxmlformats.org/package/2006/relationships"><Relationship Id="rId8" Type="http://schemas.microsoft.com/office/2007/relationships/diagramDrawing" Target="../diagrams/drawing16.xml"/><Relationship Id="rId3" Type="http://schemas.openxmlformats.org/officeDocument/2006/relationships/image" Target="../media/image8.png"/><Relationship Id="rId7" Type="http://schemas.openxmlformats.org/officeDocument/2006/relationships/diagramColors" Target="../diagrams/colors16.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QuickStyle" Target="../diagrams/quickStyle16.xml"/><Relationship Id="rId5" Type="http://schemas.openxmlformats.org/officeDocument/2006/relationships/diagramLayout" Target="../diagrams/layout16.xml"/><Relationship Id="rId4" Type="http://schemas.openxmlformats.org/officeDocument/2006/relationships/diagramData" Target="../diagrams/data16.xml"/></Relationships>
</file>

<file path=ppt/slides/_rels/slide42.xml.rels><?xml version="1.0" encoding="UTF-8" standalone="yes"?>
<Relationships xmlns="http://schemas.openxmlformats.org/package/2006/relationships"><Relationship Id="rId8" Type="http://schemas.microsoft.com/office/2007/relationships/diagramDrawing" Target="../diagrams/drawing17.xml"/><Relationship Id="rId3" Type="http://schemas.openxmlformats.org/officeDocument/2006/relationships/image" Target="../media/image8.png"/><Relationship Id="rId7" Type="http://schemas.openxmlformats.org/officeDocument/2006/relationships/diagramColors" Target="../diagrams/colors17.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QuickStyle" Target="../diagrams/quickStyle17.xml"/><Relationship Id="rId5" Type="http://schemas.openxmlformats.org/officeDocument/2006/relationships/diagramLayout" Target="../diagrams/layout17.xml"/><Relationship Id="rId4" Type="http://schemas.openxmlformats.org/officeDocument/2006/relationships/diagramData" Target="../diagrams/data17.xml"/></Relationships>
</file>

<file path=ppt/slides/_rels/slide43.xml.rels><?xml version="1.0" encoding="UTF-8" standalone="yes"?>
<Relationships xmlns="http://schemas.openxmlformats.org/package/2006/relationships"><Relationship Id="rId8" Type="http://schemas.microsoft.com/office/2007/relationships/diagramDrawing" Target="../diagrams/drawing18.xml"/><Relationship Id="rId3" Type="http://schemas.openxmlformats.org/officeDocument/2006/relationships/image" Target="../media/image8.png"/><Relationship Id="rId7" Type="http://schemas.openxmlformats.org/officeDocument/2006/relationships/diagramColors" Target="../diagrams/colors18.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QuickStyle" Target="../diagrams/quickStyle18.xml"/><Relationship Id="rId5" Type="http://schemas.openxmlformats.org/officeDocument/2006/relationships/diagramLayout" Target="../diagrams/layout18.xml"/><Relationship Id="rId4" Type="http://schemas.openxmlformats.org/officeDocument/2006/relationships/diagramData" Target="../diagrams/data18.xml"/></Relationships>
</file>

<file path=ppt/slides/_rels/slide44.xml.rels><?xml version="1.0" encoding="UTF-8" standalone="yes"?>
<Relationships xmlns="http://schemas.openxmlformats.org/package/2006/relationships"><Relationship Id="rId8" Type="http://schemas.microsoft.com/office/2007/relationships/diagramDrawing" Target="../diagrams/drawing19.xml"/><Relationship Id="rId3" Type="http://schemas.openxmlformats.org/officeDocument/2006/relationships/image" Target="../media/image8.png"/><Relationship Id="rId7" Type="http://schemas.openxmlformats.org/officeDocument/2006/relationships/diagramColors" Target="../diagrams/colors19.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QuickStyle" Target="../diagrams/quickStyle19.xml"/><Relationship Id="rId5" Type="http://schemas.openxmlformats.org/officeDocument/2006/relationships/diagramLayout" Target="../diagrams/layout19.xml"/><Relationship Id="rId4" Type="http://schemas.openxmlformats.org/officeDocument/2006/relationships/diagramData" Target="../diagrams/data19.xml"/></Relationships>
</file>

<file path=ppt/slides/_rels/slide45.xml.rels><?xml version="1.0" encoding="UTF-8" standalone="yes"?>
<Relationships xmlns="http://schemas.openxmlformats.org/package/2006/relationships"><Relationship Id="rId8" Type="http://schemas.microsoft.com/office/2007/relationships/diagramDrawing" Target="../diagrams/drawing20.xml"/><Relationship Id="rId3" Type="http://schemas.openxmlformats.org/officeDocument/2006/relationships/image" Target="../media/image8.png"/><Relationship Id="rId7" Type="http://schemas.openxmlformats.org/officeDocument/2006/relationships/diagramColors" Target="../diagrams/colors20.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QuickStyle" Target="../diagrams/quickStyle20.xml"/><Relationship Id="rId5" Type="http://schemas.openxmlformats.org/officeDocument/2006/relationships/diagramLayout" Target="../diagrams/layout20.xml"/><Relationship Id="rId4" Type="http://schemas.openxmlformats.org/officeDocument/2006/relationships/diagramData" Target="../diagrams/data20.xml"/></Relationships>
</file>

<file path=ppt/slides/_rels/slide46.xml.rels><?xml version="1.0" encoding="UTF-8" standalone="yes"?>
<Relationships xmlns="http://schemas.openxmlformats.org/package/2006/relationships"><Relationship Id="rId8" Type="http://schemas.microsoft.com/office/2007/relationships/diagramDrawing" Target="../diagrams/drawing21.xml"/><Relationship Id="rId3" Type="http://schemas.openxmlformats.org/officeDocument/2006/relationships/image" Target="../media/image8.png"/><Relationship Id="rId7" Type="http://schemas.openxmlformats.org/officeDocument/2006/relationships/diagramColors" Target="../diagrams/colors2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QuickStyle" Target="../diagrams/quickStyle21.xml"/><Relationship Id="rId5" Type="http://schemas.openxmlformats.org/officeDocument/2006/relationships/diagramLayout" Target="../diagrams/layout21.xml"/><Relationship Id="rId4" Type="http://schemas.openxmlformats.org/officeDocument/2006/relationships/diagramData" Target="../diagrams/data21.xml"/></Relationships>
</file>

<file path=ppt/slides/_rels/slide47.xml.rels><?xml version="1.0" encoding="UTF-8" standalone="yes"?>
<Relationships xmlns="http://schemas.openxmlformats.org/package/2006/relationships"><Relationship Id="rId8" Type="http://schemas.microsoft.com/office/2007/relationships/diagramDrawing" Target="../diagrams/drawing22.xml"/><Relationship Id="rId3" Type="http://schemas.openxmlformats.org/officeDocument/2006/relationships/image" Target="../media/image8.png"/><Relationship Id="rId7" Type="http://schemas.openxmlformats.org/officeDocument/2006/relationships/diagramColors" Target="../diagrams/colors22.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QuickStyle" Target="../diagrams/quickStyle22.xml"/><Relationship Id="rId5" Type="http://schemas.openxmlformats.org/officeDocument/2006/relationships/diagramLayout" Target="../diagrams/layout22.xml"/><Relationship Id="rId4" Type="http://schemas.openxmlformats.org/officeDocument/2006/relationships/diagramData" Target="../diagrams/data22.xml"/></Relationships>
</file>

<file path=ppt/slides/_rels/slide48.xml.rels><?xml version="1.0" encoding="UTF-8" standalone="yes"?>
<Relationships xmlns="http://schemas.openxmlformats.org/package/2006/relationships"><Relationship Id="rId8" Type="http://schemas.microsoft.com/office/2007/relationships/diagramDrawing" Target="../diagrams/drawing23.xml"/><Relationship Id="rId3" Type="http://schemas.openxmlformats.org/officeDocument/2006/relationships/image" Target="../media/image8.png"/><Relationship Id="rId7" Type="http://schemas.openxmlformats.org/officeDocument/2006/relationships/diagramColors" Target="../diagrams/colors23.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QuickStyle" Target="../diagrams/quickStyle23.xml"/><Relationship Id="rId5" Type="http://schemas.openxmlformats.org/officeDocument/2006/relationships/diagramLayout" Target="../diagrams/layout23.xml"/><Relationship Id="rId4" Type="http://schemas.openxmlformats.org/officeDocument/2006/relationships/diagramData" Target="../diagrams/data23.xml"/></Relationships>
</file>

<file path=ppt/slides/_rels/slide49.xml.rels><?xml version="1.0" encoding="UTF-8" standalone="yes"?>
<Relationships xmlns="http://schemas.openxmlformats.org/package/2006/relationships"><Relationship Id="rId8" Type="http://schemas.microsoft.com/office/2007/relationships/diagramDrawing" Target="../diagrams/drawing24.xml"/><Relationship Id="rId3" Type="http://schemas.openxmlformats.org/officeDocument/2006/relationships/image" Target="../media/image8.png"/><Relationship Id="rId7" Type="http://schemas.openxmlformats.org/officeDocument/2006/relationships/diagramColors" Target="../diagrams/colors24.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QuickStyle" Target="../diagrams/quickStyle24.xml"/><Relationship Id="rId5" Type="http://schemas.openxmlformats.org/officeDocument/2006/relationships/diagramLayout" Target="../diagrams/layout24.xml"/><Relationship Id="rId4" Type="http://schemas.openxmlformats.org/officeDocument/2006/relationships/diagramData" Target="../diagrams/data24.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8" Type="http://schemas.microsoft.com/office/2007/relationships/diagramDrawing" Target="../diagrams/drawing25.xml"/><Relationship Id="rId3" Type="http://schemas.openxmlformats.org/officeDocument/2006/relationships/image" Target="../media/image8.png"/><Relationship Id="rId7" Type="http://schemas.openxmlformats.org/officeDocument/2006/relationships/diagramColors" Target="../diagrams/colors25.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QuickStyle" Target="../diagrams/quickStyle25.xml"/><Relationship Id="rId5" Type="http://schemas.openxmlformats.org/officeDocument/2006/relationships/diagramLayout" Target="../diagrams/layout25.xml"/><Relationship Id="rId4" Type="http://schemas.openxmlformats.org/officeDocument/2006/relationships/diagramData" Target="../diagrams/data25.xml"/></Relationships>
</file>

<file path=ppt/slides/_rels/slide51.xml.rels><?xml version="1.0" encoding="UTF-8" standalone="yes"?>
<Relationships xmlns="http://schemas.openxmlformats.org/package/2006/relationships"><Relationship Id="rId8" Type="http://schemas.microsoft.com/office/2007/relationships/diagramDrawing" Target="../diagrams/drawing26.xml"/><Relationship Id="rId3" Type="http://schemas.openxmlformats.org/officeDocument/2006/relationships/image" Target="../media/image8.png"/><Relationship Id="rId7" Type="http://schemas.openxmlformats.org/officeDocument/2006/relationships/diagramColors" Target="../diagrams/colors26.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QuickStyle" Target="../diagrams/quickStyle26.xml"/><Relationship Id="rId5" Type="http://schemas.openxmlformats.org/officeDocument/2006/relationships/diagramLayout" Target="../diagrams/layout26.xml"/><Relationship Id="rId4" Type="http://schemas.openxmlformats.org/officeDocument/2006/relationships/diagramData" Target="../diagrams/data26.xml"/></Relationships>
</file>

<file path=ppt/slides/_rels/slide52.xml.rels><?xml version="1.0" encoding="UTF-8" standalone="yes"?>
<Relationships xmlns="http://schemas.openxmlformats.org/package/2006/relationships"><Relationship Id="rId8" Type="http://schemas.microsoft.com/office/2007/relationships/diagramDrawing" Target="../diagrams/drawing27.xml"/><Relationship Id="rId3" Type="http://schemas.openxmlformats.org/officeDocument/2006/relationships/image" Target="../media/image8.png"/><Relationship Id="rId7" Type="http://schemas.openxmlformats.org/officeDocument/2006/relationships/diagramColors" Target="../diagrams/colors27.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QuickStyle" Target="../diagrams/quickStyle27.xml"/><Relationship Id="rId5" Type="http://schemas.openxmlformats.org/officeDocument/2006/relationships/diagramLayout" Target="../diagrams/layout27.xml"/><Relationship Id="rId4" Type="http://schemas.openxmlformats.org/officeDocument/2006/relationships/diagramData" Target="../diagrams/data27.xml"/></Relationships>
</file>

<file path=ppt/slides/_rels/slide53.xml.rels><?xml version="1.0" encoding="UTF-8" standalone="yes"?>
<Relationships xmlns="http://schemas.openxmlformats.org/package/2006/relationships"><Relationship Id="rId8" Type="http://schemas.microsoft.com/office/2007/relationships/diagramDrawing" Target="../diagrams/drawing28.xml"/><Relationship Id="rId3" Type="http://schemas.openxmlformats.org/officeDocument/2006/relationships/image" Target="../media/image8.png"/><Relationship Id="rId7" Type="http://schemas.openxmlformats.org/officeDocument/2006/relationships/diagramColors" Target="../diagrams/colors28.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QuickStyle" Target="../diagrams/quickStyle28.xml"/><Relationship Id="rId5" Type="http://schemas.openxmlformats.org/officeDocument/2006/relationships/diagramLayout" Target="../diagrams/layout28.xml"/><Relationship Id="rId10" Type="http://schemas.openxmlformats.org/officeDocument/2006/relationships/image" Target="../media/image20.svg"/><Relationship Id="rId4" Type="http://schemas.openxmlformats.org/officeDocument/2006/relationships/diagramData" Target="../diagrams/data28.xml"/><Relationship Id="rId9" Type="http://schemas.openxmlformats.org/officeDocument/2006/relationships/image" Target="../media/image19.png"/></Relationships>
</file>

<file path=ppt/slides/_rels/slide54.xml.rels><?xml version="1.0" encoding="UTF-8" standalone="yes"?>
<Relationships xmlns="http://schemas.openxmlformats.org/package/2006/relationships"><Relationship Id="rId8" Type="http://schemas.microsoft.com/office/2007/relationships/diagramDrawing" Target="../diagrams/drawing29.xml"/><Relationship Id="rId3" Type="http://schemas.openxmlformats.org/officeDocument/2006/relationships/image" Target="../media/image8.png"/><Relationship Id="rId7" Type="http://schemas.openxmlformats.org/officeDocument/2006/relationships/diagramColors" Target="../diagrams/colors29.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QuickStyle" Target="../diagrams/quickStyle29.xml"/><Relationship Id="rId5" Type="http://schemas.openxmlformats.org/officeDocument/2006/relationships/diagramLayout" Target="../diagrams/layout29.xml"/><Relationship Id="rId4" Type="http://schemas.openxmlformats.org/officeDocument/2006/relationships/diagramData" Target="../diagrams/data29.xml"/></Relationships>
</file>

<file path=ppt/slides/_rels/slide55.xml.rels><?xml version="1.0" encoding="UTF-8" standalone="yes"?>
<Relationships xmlns="http://schemas.openxmlformats.org/package/2006/relationships"><Relationship Id="rId8" Type="http://schemas.microsoft.com/office/2007/relationships/diagramDrawing" Target="../diagrams/drawing30.xml"/><Relationship Id="rId3" Type="http://schemas.openxmlformats.org/officeDocument/2006/relationships/image" Target="../media/image8.png"/><Relationship Id="rId7" Type="http://schemas.openxmlformats.org/officeDocument/2006/relationships/diagramColors" Target="../diagrams/colors30.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QuickStyle" Target="../diagrams/quickStyle30.xml"/><Relationship Id="rId5" Type="http://schemas.openxmlformats.org/officeDocument/2006/relationships/diagramLayout" Target="../diagrams/layout30.xml"/><Relationship Id="rId4" Type="http://schemas.openxmlformats.org/officeDocument/2006/relationships/diagramData" Target="../diagrams/data30.xml"/></Relationships>
</file>

<file path=ppt/slides/_rels/slide56.xml.rels><?xml version="1.0" encoding="UTF-8" standalone="yes"?>
<Relationships xmlns="http://schemas.openxmlformats.org/package/2006/relationships"><Relationship Id="rId8" Type="http://schemas.microsoft.com/office/2007/relationships/diagramDrawing" Target="../diagrams/drawing31.xml"/><Relationship Id="rId3" Type="http://schemas.openxmlformats.org/officeDocument/2006/relationships/image" Target="../media/image8.png"/><Relationship Id="rId7" Type="http://schemas.openxmlformats.org/officeDocument/2006/relationships/diagramColors" Target="../diagrams/colors31.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QuickStyle" Target="../diagrams/quickStyle31.xml"/><Relationship Id="rId5" Type="http://schemas.openxmlformats.org/officeDocument/2006/relationships/diagramLayout" Target="../diagrams/layout31.xml"/><Relationship Id="rId4" Type="http://schemas.openxmlformats.org/officeDocument/2006/relationships/diagramData" Target="../diagrams/data31.xml"/></Relationships>
</file>

<file path=ppt/slides/_rels/slide5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58.xml.rels><?xml version="1.0" encoding="UTF-8" standalone="yes"?>
<Relationships xmlns="http://schemas.openxmlformats.org/package/2006/relationships"><Relationship Id="rId8" Type="http://schemas.microsoft.com/office/2007/relationships/diagramDrawing" Target="../diagrams/drawing32.xml"/><Relationship Id="rId3" Type="http://schemas.openxmlformats.org/officeDocument/2006/relationships/image" Target="../media/image8.png"/><Relationship Id="rId7" Type="http://schemas.openxmlformats.org/officeDocument/2006/relationships/diagramColors" Target="../diagrams/colors32.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QuickStyle" Target="../diagrams/quickStyle32.xml"/><Relationship Id="rId5" Type="http://schemas.openxmlformats.org/officeDocument/2006/relationships/diagramLayout" Target="../diagrams/layout32.xml"/><Relationship Id="rId4" Type="http://schemas.openxmlformats.org/officeDocument/2006/relationships/diagramData" Target="../diagrams/data32.xml"/></Relationships>
</file>

<file path=ppt/slides/_rels/slide59.xml.rels><?xml version="1.0" encoding="UTF-8" standalone="yes"?>
<Relationships xmlns="http://schemas.openxmlformats.org/package/2006/relationships"><Relationship Id="rId8" Type="http://schemas.microsoft.com/office/2007/relationships/diagramDrawing" Target="../diagrams/drawing33.xml"/><Relationship Id="rId3" Type="http://schemas.openxmlformats.org/officeDocument/2006/relationships/image" Target="../media/image8.png"/><Relationship Id="rId7" Type="http://schemas.openxmlformats.org/officeDocument/2006/relationships/diagramColors" Target="../diagrams/colors33.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QuickStyle" Target="../diagrams/quickStyle33.xml"/><Relationship Id="rId5" Type="http://schemas.openxmlformats.org/officeDocument/2006/relationships/diagramLayout" Target="../diagrams/layout33.xml"/><Relationship Id="rId4" Type="http://schemas.openxmlformats.org/officeDocument/2006/relationships/diagramData" Target="../diagrams/data33.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8" Type="http://schemas.microsoft.com/office/2007/relationships/diagramDrawing" Target="../diagrams/drawing34.xml"/><Relationship Id="rId3" Type="http://schemas.openxmlformats.org/officeDocument/2006/relationships/image" Target="../media/image8.png"/><Relationship Id="rId7" Type="http://schemas.openxmlformats.org/officeDocument/2006/relationships/diagramColors" Target="../diagrams/colors34.xm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diagramQuickStyle" Target="../diagrams/quickStyle34.xml"/><Relationship Id="rId5" Type="http://schemas.openxmlformats.org/officeDocument/2006/relationships/diagramLayout" Target="../diagrams/layout34.xml"/><Relationship Id="rId4" Type="http://schemas.openxmlformats.org/officeDocument/2006/relationships/diagramData" Target="../diagrams/data34.xml"/></Relationships>
</file>

<file path=ppt/slides/_rels/slide61.xml.rels><?xml version="1.0" encoding="UTF-8" standalone="yes"?>
<Relationships xmlns="http://schemas.openxmlformats.org/package/2006/relationships"><Relationship Id="rId8" Type="http://schemas.microsoft.com/office/2007/relationships/diagramDrawing" Target="../diagrams/drawing35.xml"/><Relationship Id="rId3" Type="http://schemas.openxmlformats.org/officeDocument/2006/relationships/image" Target="../media/image8.png"/><Relationship Id="rId7" Type="http://schemas.openxmlformats.org/officeDocument/2006/relationships/diagramColors" Target="../diagrams/colors35.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QuickStyle" Target="../diagrams/quickStyle35.xml"/><Relationship Id="rId5" Type="http://schemas.openxmlformats.org/officeDocument/2006/relationships/diagramLayout" Target="../diagrams/layout35.xml"/><Relationship Id="rId4" Type="http://schemas.openxmlformats.org/officeDocument/2006/relationships/diagramData" Target="../diagrams/data35.xml"/></Relationships>
</file>

<file path=ppt/slides/_rels/slide62.xml.rels><?xml version="1.0" encoding="UTF-8" standalone="yes"?>
<Relationships xmlns="http://schemas.openxmlformats.org/package/2006/relationships"><Relationship Id="rId8" Type="http://schemas.microsoft.com/office/2007/relationships/diagramDrawing" Target="../diagrams/drawing36.xml"/><Relationship Id="rId3" Type="http://schemas.openxmlformats.org/officeDocument/2006/relationships/image" Target="../media/image8.png"/><Relationship Id="rId7" Type="http://schemas.openxmlformats.org/officeDocument/2006/relationships/diagramColors" Target="../diagrams/colors36.xm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diagramQuickStyle" Target="../diagrams/quickStyle36.xml"/><Relationship Id="rId5" Type="http://schemas.openxmlformats.org/officeDocument/2006/relationships/diagramLayout" Target="../diagrams/layout36.xml"/><Relationship Id="rId4" Type="http://schemas.openxmlformats.org/officeDocument/2006/relationships/diagramData" Target="../diagrams/data36.xml"/></Relationships>
</file>

<file path=ppt/slides/_rels/slide63.xml.rels><?xml version="1.0" encoding="UTF-8" standalone="yes"?>
<Relationships xmlns="http://schemas.openxmlformats.org/package/2006/relationships"><Relationship Id="rId8" Type="http://schemas.microsoft.com/office/2007/relationships/diagramDrawing" Target="../diagrams/drawing37.xml"/><Relationship Id="rId13" Type="http://schemas.microsoft.com/office/2007/relationships/diagramDrawing" Target="../diagrams/drawing38.xml"/><Relationship Id="rId3" Type="http://schemas.openxmlformats.org/officeDocument/2006/relationships/image" Target="../media/image8.png"/><Relationship Id="rId7" Type="http://schemas.openxmlformats.org/officeDocument/2006/relationships/diagramColors" Target="../diagrams/colors37.xml"/><Relationship Id="rId12" Type="http://schemas.openxmlformats.org/officeDocument/2006/relationships/diagramColors" Target="../diagrams/colors38.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QuickStyle" Target="../diagrams/quickStyle37.xml"/><Relationship Id="rId11" Type="http://schemas.openxmlformats.org/officeDocument/2006/relationships/diagramQuickStyle" Target="../diagrams/quickStyle38.xml"/><Relationship Id="rId5" Type="http://schemas.openxmlformats.org/officeDocument/2006/relationships/diagramLayout" Target="../diagrams/layout37.xml"/><Relationship Id="rId10" Type="http://schemas.openxmlformats.org/officeDocument/2006/relationships/diagramLayout" Target="../diagrams/layout38.xml"/><Relationship Id="rId4" Type="http://schemas.openxmlformats.org/officeDocument/2006/relationships/diagramData" Target="../diagrams/data37.xml"/><Relationship Id="rId9" Type="http://schemas.openxmlformats.org/officeDocument/2006/relationships/diagramData" Target="../diagrams/data38.xml"/></Relationships>
</file>

<file path=ppt/slides/_rels/slide64.xml.rels><?xml version="1.0" encoding="UTF-8" standalone="yes"?>
<Relationships xmlns="http://schemas.openxmlformats.org/package/2006/relationships"><Relationship Id="rId8" Type="http://schemas.microsoft.com/office/2007/relationships/diagramDrawing" Target="../diagrams/drawing39.xml"/><Relationship Id="rId3" Type="http://schemas.openxmlformats.org/officeDocument/2006/relationships/image" Target="../media/image8.png"/><Relationship Id="rId7" Type="http://schemas.openxmlformats.org/officeDocument/2006/relationships/diagramColors" Target="../diagrams/colors39.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QuickStyle" Target="../diagrams/quickStyle39.xml"/><Relationship Id="rId5" Type="http://schemas.openxmlformats.org/officeDocument/2006/relationships/diagramLayout" Target="../diagrams/layout39.xml"/><Relationship Id="rId4" Type="http://schemas.openxmlformats.org/officeDocument/2006/relationships/diagramData" Target="../diagrams/data39.xml"/></Relationships>
</file>

<file path=ppt/slides/_rels/slide65.xml.rels><?xml version="1.0" encoding="UTF-8" standalone="yes"?>
<Relationships xmlns="http://schemas.openxmlformats.org/package/2006/relationships"><Relationship Id="rId8" Type="http://schemas.microsoft.com/office/2007/relationships/diagramDrawing" Target="../diagrams/drawing40.xml"/><Relationship Id="rId3" Type="http://schemas.openxmlformats.org/officeDocument/2006/relationships/image" Target="../media/image8.png"/><Relationship Id="rId7" Type="http://schemas.openxmlformats.org/officeDocument/2006/relationships/diagramColors" Target="../diagrams/colors40.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QuickStyle" Target="../diagrams/quickStyle40.xml"/><Relationship Id="rId5" Type="http://schemas.openxmlformats.org/officeDocument/2006/relationships/diagramLayout" Target="../diagrams/layout40.xml"/><Relationship Id="rId4" Type="http://schemas.openxmlformats.org/officeDocument/2006/relationships/diagramData" Target="../diagrams/data40.xml"/></Relationships>
</file>

<file path=ppt/slides/_rels/slide66.xml.rels><?xml version="1.0" encoding="UTF-8" standalone="yes"?>
<Relationships xmlns="http://schemas.openxmlformats.org/package/2006/relationships"><Relationship Id="rId8" Type="http://schemas.microsoft.com/office/2007/relationships/diagramDrawing" Target="../diagrams/drawing41.xml"/><Relationship Id="rId3" Type="http://schemas.openxmlformats.org/officeDocument/2006/relationships/image" Target="../media/image8.png"/><Relationship Id="rId7" Type="http://schemas.openxmlformats.org/officeDocument/2006/relationships/diagramColors" Target="../diagrams/colors41.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QuickStyle" Target="../diagrams/quickStyle41.xml"/><Relationship Id="rId5" Type="http://schemas.openxmlformats.org/officeDocument/2006/relationships/diagramLayout" Target="../diagrams/layout41.xml"/><Relationship Id="rId4" Type="http://schemas.openxmlformats.org/officeDocument/2006/relationships/diagramData" Target="../diagrams/data41.xml"/></Relationships>
</file>

<file path=ppt/slides/_rels/slide67.xml.rels><?xml version="1.0" encoding="UTF-8" standalone="yes"?>
<Relationships xmlns="http://schemas.openxmlformats.org/package/2006/relationships"><Relationship Id="rId8" Type="http://schemas.microsoft.com/office/2007/relationships/diagramDrawing" Target="../diagrams/drawing42.xml"/><Relationship Id="rId13" Type="http://schemas.microsoft.com/office/2007/relationships/diagramDrawing" Target="../diagrams/drawing43.xml"/><Relationship Id="rId3" Type="http://schemas.openxmlformats.org/officeDocument/2006/relationships/image" Target="../media/image8.png"/><Relationship Id="rId7" Type="http://schemas.openxmlformats.org/officeDocument/2006/relationships/diagramColors" Target="../diagrams/colors42.xml"/><Relationship Id="rId12" Type="http://schemas.openxmlformats.org/officeDocument/2006/relationships/diagramColors" Target="../diagrams/colors43.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QuickStyle" Target="../diagrams/quickStyle42.xml"/><Relationship Id="rId11" Type="http://schemas.openxmlformats.org/officeDocument/2006/relationships/diagramQuickStyle" Target="../diagrams/quickStyle43.xml"/><Relationship Id="rId5" Type="http://schemas.openxmlformats.org/officeDocument/2006/relationships/diagramLayout" Target="../diagrams/layout42.xml"/><Relationship Id="rId10" Type="http://schemas.openxmlformats.org/officeDocument/2006/relationships/diagramLayout" Target="../diagrams/layout43.xml"/><Relationship Id="rId4" Type="http://schemas.openxmlformats.org/officeDocument/2006/relationships/diagramData" Target="../diagrams/data42.xml"/><Relationship Id="rId9" Type="http://schemas.openxmlformats.org/officeDocument/2006/relationships/diagramData" Target="../diagrams/data43.xml"/></Relationships>
</file>

<file path=ppt/slides/_rels/slide68.xml.rels><?xml version="1.0" encoding="UTF-8" standalone="yes"?>
<Relationships xmlns="http://schemas.openxmlformats.org/package/2006/relationships"><Relationship Id="rId8" Type="http://schemas.microsoft.com/office/2007/relationships/diagramDrawing" Target="../diagrams/drawing44.xml"/><Relationship Id="rId3" Type="http://schemas.openxmlformats.org/officeDocument/2006/relationships/image" Target="../media/image8.png"/><Relationship Id="rId7" Type="http://schemas.openxmlformats.org/officeDocument/2006/relationships/diagramColors" Target="../diagrams/colors44.xml"/><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diagramQuickStyle" Target="../diagrams/quickStyle44.xml"/><Relationship Id="rId5" Type="http://schemas.openxmlformats.org/officeDocument/2006/relationships/diagramLayout" Target="../diagrams/layout44.xml"/><Relationship Id="rId4" Type="http://schemas.openxmlformats.org/officeDocument/2006/relationships/diagramData" Target="../diagrams/data44.xml"/></Relationships>
</file>

<file path=ppt/slides/_rels/slide69.xml.rels><?xml version="1.0" encoding="UTF-8" standalone="yes"?>
<Relationships xmlns="http://schemas.openxmlformats.org/package/2006/relationships"><Relationship Id="rId8" Type="http://schemas.microsoft.com/office/2007/relationships/diagramDrawing" Target="../diagrams/drawing45.xml"/><Relationship Id="rId3" Type="http://schemas.openxmlformats.org/officeDocument/2006/relationships/image" Target="../media/image8.png"/><Relationship Id="rId7" Type="http://schemas.openxmlformats.org/officeDocument/2006/relationships/diagramColors" Target="../diagrams/colors45.xm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diagramQuickStyle" Target="../diagrams/quickStyle45.xml"/><Relationship Id="rId5" Type="http://schemas.openxmlformats.org/officeDocument/2006/relationships/diagramLayout" Target="../diagrams/layout45.xml"/><Relationship Id="rId4" Type="http://schemas.openxmlformats.org/officeDocument/2006/relationships/diagramData" Target="../diagrams/data45.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8" Type="http://schemas.microsoft.com/office/2007/relationships/diagramDrawing" Target="../diagrams/drawing46.xml"/><Relationship Id="rId13" Type="http://schemas.microsoft.com/office/2007/relationships/diagramDrawing" Target="../diagrams/drawing47.xml"/><Relationship Id="rId3" Type="http://schemas.openxmlformats.org/officeDocument/2006/relationships/image" Target="../media/image8.png"/><Relationship Id="rId7" Type="http://schemas.openxmlformats.org/officeDocument/2006/relationships/diagramColors" Target="../diagrams/colors46.xml"/><Relationship Id="rId12" Type="http://schemas.openxmlformats.org/officeDocument/2006/relationships/diagramColors" Target="../diagrams/colors47.xm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diagramQuickStyle" Target="../diagrams/quickStyle46.xml"/><Relationship Id="rId11" Type="http://schemas.openxmlformats.org/officeDocument/2006/relationships/diagramQuickStyle" Target="../diagrams/quickStyle47.xml"/><Relationship Id="rId5" Type="http://schemas.openxmlformats.org/officeDocument/2006/relationships/diagramLayout" Target="../diagrams/layout46.xml"/><Relationship Id="rId10" Type="http://schemas.openxmlformats.org/officeDocument/2006/relationships/diagramLayout" Target="../diagrams/layout47.xml"/><Relationship Id="rId4" Type="http://schemas.openxmlformats.org/officeDocument/2006/relationships/diagramData" Target="../diagrams/data46.xml"/><Relationship Id="rId9" Type="http://schemas.openxmlformats.org/officeDocument/2006/relationships/diagramData" Target="../diagrams/data47.xml"/><Relationship Id="rId14" Type="http://schemas.openxmlformats.org/officeDocument/2006/relationships/image" Target="../media/image22.png"/></Relationships>
</file>

<file path=ppt/slides/_rels/slide71.xml.rels><?xml version="1.0" encoding="UTF-8" standalone="yes"?>
<Relationships xmlns="http://schemas.openxmlformats.org/package/2006/relationships"><Relationship Id="rId8" Type="http://schemas.microsoft.com/office/2007/relationships/diagramDrawing" Target="../diagrams/drawing48.xml"/><Relationship Id="rId13" Type="http://schemas.microsoft.com/office/2007/relationships/diagramDrawing" Target="../diagrams/drawing49.xml"/><Relationship Id="rId3" Type="http://schemas.openxmlformats.org/officeDocument/2006/relationships/image" Target="../media/image8.png"/><Relationship Id="rId7" Type="http://schemas.openxmlformats.org/officeDocument/2006/relationships/diagramColors" Target="../diagrams/colors48.xml"/><Relationship Id="rId12" Type="http://schemas.openxmlformats.org/officeDocument/2006/relationships/diagramColors" Target="../diagrams/colors49.xml"/><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diagramQuickStyle" Target="../diagrams/quickStyle48.xml"/><Relationship Id="rId11" Type="http://schemas.openxmlformats.org/officeDocument/2006/relationships/diagramQuickStyle" Target="../diagrams/quickStyle49.xml"/><Relationship Id="rId5" Type="http://schemas.openxmlformats.org/officeDocument/2006/relationships/diagramLayout" Target="../diagrams/layout48.xml"/><Relationship Id="rId10" Type="http://schemas.openxmlformats.org/officeDocument/2006/relationships/diagramLayout" Target="../diagrams/layout49.xml"/><Relationship Id="rId4" Type="http://schemas.openxmlformats.org/officeDocument/2006/relationships/diagramData" Target="../diagrams/data48.xml"/><Relationship Id="rId9" Type="http://schemas.openxmlformats.org/officeDocument/2006/relationships/diagramData" Target="../diagrams/data49.xml"/><Relationship Id="rId14" Type="http://schemas.openxmlformats.org/officeDocument/2006/relationships/image" Target="../media/image23.png"/></Relationships>
</file>

<file path=ppt/slides/_rels/slide72.xml.rels><?xml version="1.0" encoding="UTF-8" standalone="yes"?>
<Relationships xmlns="http://schemas.openxmlformats.org/package/2006/relationships"><Relationship Id="rId8" Type="http://schemas.microsoft.com/office/2007/relationships/diagramDrawing" Target="../diagrams/drawing50.xml"/><Relationship Id="rId13" Type="http://schemas.microsoft.com/office/2007/relationships/diagramDrawing" Target="../diagrams/drawing51.xml"/><Relationship Id="rId3" Type="http://schemas.openxmlformats.org/officeDocument/2006/relationships/image" Target="../media/image8.png"/><Relationship Id="rId7" Type="http://schemas.openxmlformats.org/officeDocument/2006/relationships/diagramColors" Target="../diagrams/colors50.xml"/><Relationship Id="rId12" Type="http://schemas.openxmlformats.org/officeDocument/2006/relationships/diagramColors" Target="../diagrams/colors51.xml"/><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diagramQuickStyle" Target="../diagrams/quickStyle50.xml"/><Relationship Id="rId11" Type="http://schemas.openxmlformats.org/officeDocument/2006/relationships/diagramQuickStyle" Target="../diagrams/quickStyle51.xml"/><Relationship Id="rId5" Type="http://schemas.openxmlformats.org/officeDocument/2006/relationships/diagramLayout" Target="../diagrams/layout50.xml"/><Relationship Id="rId10" Type="http://schemas.openxmlformats.org/officeDocument/2006/relationships/diagramLayout" Target="../diagrams/layout51.xml"/><Relationship Id="rId4" Type="http://schemas.openxmlformats.org/officeDocument/2006/relationships/diagramData" Target="../diagrams/data50.xml"/><Relationship Id="rId9" Type="http://schemas.openxmlformats.org/officeDocument/2006/relationships/diagramData" Target="../diagrams/data51.xml"/><Relationship Id="rId14" Type="http://schemas.openxmlformats.org/officeDocument/2006/relationships/image" Target="../media/image24.png"/></Relationships>
</file>

<file path=ppt/slides/_rels/slide73.xml.rels><?xml version="1.0" encoding="UTF-8" standalone="yes"?>
<Relationships xmlns="http://schemas.openxmlformats.org/package/2006/relationships"><Relationship Id="rId8" Type="http://schemas.microsoft.com/office/2007/relationships/diagramDrawing" Target="../diagrams/drawing52.xml"/><Relationship Id="rId13" Type="http://schemas.microsoft.com/office/2007/relationships/diagramDrawing" Target="../diagrams/drawing53.xml"/><Relationship Id="rId3" Type="http://schemas.openxmlformats.org/officeDocument/2006/relationships/image" Target="../media/image8.png"/><Relationship Id="rId7" Type="http://schemas.openxmlformats.org/officeDocument/2006/relationships/diagramColors" Target="../diagrams/colors52.xml"/><Relationship Id="rId12" Type="http://schemas.openxmlformats.org/officeDocument/2006/relationships/diagramColors" Target="../diagrams/colors53.xml"/><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diagramQuickStyle" Target="../diagrams/quickStyle52.xml"/><Relationship Id="rId11" Type="http://schemas.openxmlformats.org/officeDocument/2006/relationships/diagramQuickStyle" Target="../diagrams/quickStyle53.xml"/><Relationship Id="rId5" Type="http://schemas.openxmlformats.org/officeDocument/2006/relationships/diagramLayout" Target="../diagrams/layout52.xml"/><Relationship Id="rId10" Type="http://schemas.openxmlformats.org/officeDocument/2006/relationships/diagramLayout" Target="../diagrams/layout53.xml"/><Relationship Id="rId4" Type="http://schemas.openxmlformats.org/officeDocument/2006/relationships/diagramData" Target="../diagrams/data52.xml"/><Relationship Id="rId9" Type="http://schemas.openxmlformats.org/officeDocument/2006/relationships/diagramData" Target="../diagrams/data53.xml"/><Relationship Id="rId14" Type="http://schemas.openxmlformats.org/officeDocument/2006/relationships/image" Target="../media/image25.png"/></Relationships>
</file>

<file path=ppt/slides/_rels/slide74.xml.rels><?xml version="1.0" encoding="UTF-8" standalone="yes"?>
<Relationships xmlns="http://schemas.openxmlformats.org/package/2006/relationships"><Relationship Id="rId8" Type="http://schemas.microsoft.com/office/2007/relationships/diagramDrawing" Target="../diagrams/drawing54.xml"/><Relationship Id="rId3" Type="http://schemas.openxmlformats.org/officeDocument/2006/relationships/image" Target="../media/image8.png"/><Relationship Id="rId7" Type="http://schemas.openxmlformats.org/officeDocument/2006/relationships/diagramColors" Target="../diagrams/colors54.xml"/><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diagramQuickStyle" Target="../diagrams/quickStyle54.xml"/><Relationship Id="rId11" Type="http://schemas.openxmlformats.org/officeDocument/2006/relationships/image" Target="../media/image28.png"/><Relationship Id="rId5" Type="http://schemas.openxmlformats.org/officeDocument/2006/relationships/diagramLayout" Target="../diagrams/layout54.xml"/><Relationship Id="rId10" Type="http://schemas.openxmlformats.org/officeDocument/2006/relationships/image" Target="../media/image27.png"/><Relationship Id="rId4" Type="http://schemas.openxmlformats.org/officeDocument/2006/relationships/diagramData" Target="../diagrams/data54.xml"/><Relationship Id="rId9" Type="http://schemas.openxmlformats.org/officeDocument/2006/relationships/image" Target="../media/image26.png"/></Relationships>
</file>

<file path=ppt/slides/_rels/slide75.xml.rels><?xml version="1.0" encoding="UTF-8" standalone="yes"?>
<Relationships xmlns="http://schemas.openxmlformats.org/package/2006/relationships"><Relationship Id="rId8" Type="http://schemas.microsoft.com/office/2007/relationships/diagramDrawing" Target="../diagrams/drawing55.xml"/><Relationship Id="rId13" Type="http://schemas.microsoft.com/office/2007/relationships/diagramDrawing" Target="../diagrams/drawing56.xml"/><Relationship Id="rId3" Type="http://schemas.openxmlformats.org/officeDocument/2006/relationships/image" Target="../media/image8.png"/><Relationship Id="rId7" Type="http://schemas.openxmlformats.org/officeDocument/2006/relationships/diagramColors" Target="../diagrams/colors55.xml"/><Relationship Id="rId12" Type="http://schemas.openxmlformats.org/officeDocument/2006/relationships/diagramColors" Target="../diagrams/colors56.xml"/><Relationship Id="rId2" Type="http://schemas.openxmlformats.org/officeDocument/2006/relationships/notesSlide" Target="../notesSlides/notesSlide48.xml"/><Relationship Id="rId1" Type="http://schemas.openxmlformats.org/officeDocument/2006/relationships/slideLayout" Target="../slideLayouts/slideLayout2.xml"/><Relationship Id="rId6" Type="http://schemas.openxmlformats.org/officeDocument/2006/relationships/diagramQuickStyle" Target="../diagrams/quickStyle55.xml"/><Relationship Id="rId11" Type="http://schemas.openxmlformats.org/officeDocument/2006/relationships/diagramQuickStyle" Target="../diagrams/quickStyle56.xml"/><Relationship Id="rId5" Type="http://schemas.openxmlformats.org/officeDocument/2006/relationships/diagramLayout" Target="../diagrams/layout55.xml"/><Relationship Id="rId10" Type="http://schemas.openxmlformats.org/officeDocument/2006/relationships/diagramLayout" Target="../diagrams/layout56.xml"/><Relationship Id="rId4" Type="http://schemas.openxmlformats.org/officeDocument/2006/relationships/diagramData" Target="../diagrams/data55.xml"/><Relationship Id="rId9" Type="http://schemas.openxmlformats.org/officeDocument/2006/relationships/diagramData" Target="../diagrams/data56.xml"/><Relationship Id="rId14" Type="http://schemas.openxmlformats.org/officeDocument/2006/relationships/image" Target="../media/image29.png"/></Relationships>
</file>

<file path=ppt/slides/_rels/slide76.xml.rels><?xml version="1.0" encoding="UTF-8" standalone="yes"?>
<Relationships xmlns="http://schemas.openxmlformats.org/package/2006/relationships"><Relationship Id="rId8" Type="http://schemas.microsoft.com/office/2007/relationships/diagramDrawing" Target="../diagrams/drawing57.xml"/><Relationship Id="rId13" Type="http://schemas.microsoft.com/office/2007/relationships/diagramDrawing" Target="../diagrams/drawing58.xml"/><Relationship Id="rId3" Type="http://schemas.openxmlformats.org/officeDocument/2006/relationships/image" Target="../media/image8.png"/><Relationship Id="rId7" Type="http://schemas.openxmlformats.org/officeDocument/2006/relationships/diagramColors" Target="../diagrams/colors57.xml"/><Relationship Id="rId12" Type="http://schemas.openxmlformats.org/officeDocument/2006/relationships/diagramColors" Target="../diagrams/colors58.xml"/><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diagramQuickStyle" Target="../diagrams/quickStyle57.xml"/><Relationship Id="rId11" Type="http://schemas.openxmlformats.org/officeDocument/2006/relationships/diagramQuickStyle" Target="../diagrams/quickStyle58.xml"/><Relationship Id="rId5" Type="http://schemas.openxmlformats.org/officeDocument/2006/relationships/diagramLayout" Target="../diagrams/layout57.xml"/><Relationship Id="rId10" Type="http://schemas.openxmlformats.org/officeDocument/2006/relationships/diagramLayout" Target="../diagrams/layout58.xml"/><Relationship Id="rId4" Type="http://schemas.openxmlformats.org/officeDocument/2006/relationships/diagramData" Target="../diagrams/data57.xml"/><Relationship Id="rId9" Type="http://schemas.openxmlformats.org/officeDocument/2006/relationships/diagramData" Target="../diagrams/data58.xml"/><Relationship Id="rId14" Type="http://schemas.openxmlformats.org/officeDocument/2006/relationships/image" Target="../media/image30.png"/></Relationships>
</file>

<file path=ppt/slides/_rels/slide77.xml.rels><?xml version="1.0" encoding="UTF-8" standalone="yes"?>
<Relationships xmlns="http://schemas.openxmlformats.org/package/2006/relationships"><Relationship Id="rId8" Type="http://schemas.microsoft.com/office/2007/relationships/diagramDrawing" Target="../diagrams/drawing59.xml"/><Relationship Id="rId3" Type="http://schemas.openxmlformats.org/officeDocument/2006/relationships/image" Target="../media/image8.png"/><Relationship Id="rId7" Type="http://schemas.openxmlformats.org/officeDocument/2006/relationships/diagramColors" Target="../diagrams/colors59.xml"/><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diagramQuickStyle" Target="../diagrams/quickStyle59.xml"/><Relationship Id="rId5" Type="http://schemas.openxmlformats.org/officeDocument/2006/relationships/diagramLayout" Target="../diagrams/layout59.xml"/><Relationship Id="rId4" Type="http://schemas.openxmlformats.org/officeDocument/2006/relationships/diagramData" Target="../diagrams/data59.xml"/></Relationships>
</file>

<file path=ppt/slides/_rels/slide78.xml.rels><?xml version="1.0" encoding="UTF-8" standalone="yes"?>
<Relationships xmlns="http://schemas.openxmlformats.org/package/2006/relationships"><Relationship Id="rId8" Type="http://schemas.microsoft.com/office/2007/relationships/diagramDrawing" Target="../diagrams/drawing60.xml"/><Relationship Id="rId3" Type="http://schemas.openxmlformats.org/officeDocument/2006/relationships/image" Target="../media/image8.png"/><Relationship Id="rId7" Type="http://schemas.openxmlformats.org/officeDocument/2006/relationships/diagramColors" Target="../diagrams/colors60.xml"/><Relationship Id="rId2" Type="http://schemas.openxmlformats.org/officeDocument/2006/relationships/notesSlide" Target="../notesSlides/notesSlide51.xml"/><Relationship Id="rId1" Type="http://schemas.openxmlformats.org/officeDocument/2006/relationships/slideLayout" Target="../slideLayouts/slideLayout2.xml"/><Relationship Id="rId6" Type="http://schemas.openxmlformats.org/officeDocument/2006/relationships/diagramQuickStyle" Target="../diagrams/quickStyle60.xml"/><Relationship Id="rId5" Type="http://schemas.openxmlformats.org/officeDocument/2006/relationships/diagramLayout" Target="../diagrams/layout60.xml"/><Relationship Id="rId4" Type="http://schemas.openxmlformats.org/officeDocument/2006/relationships/diagramData" Target="../diagrams/data60.xml"/></Relationships>
</file>

<file path=ppt/slides/_rels/slide79.xml.rels><?xml version="1.0" encoding="UTF-8" standalone="yes"?>
<Relationships xmlns="http://schemas.openxmlformats.org/package/2006/relationships"><Relationship Id="rId8" Type="http://schemas.microsoft.com/office/2007/relationships/diagramDrawing" Target="../diagrams/drawing61.xml"/><Relationship Id="rId3" Type="http://schemas.openxmlformats.org/officeDocument/2006/relationships/image" Target="../media/image8.png"/><Relationship Id="rId7" Type="http://schemas.openxmlformats.org/officeDocument/2006/relationships/diagramColors" Target="../diagrams/colors61.xml"/><Relationship Id="rId2" Type="http://schemas.openxmlformats.org/officeDocument/2006/relationships/notesSlide" Target="../notesSlides/notesSlide52.xml"/><Relationship Id="rId1" Type="http://schemas.openxmlformats.org/officeDocument/2006/relationships/slideLayout" Target="../slideLayouts/slideLayout2.xml"/><Relationship Id="rId6" Type="http://schemas.openxmlformats.org/officeDocument/2006/relationships/diagramQuickStyle" Target="../diagrams/quickStyle61.xml"/><Relationship Id="rId5" Type="http://schemas.openxmlformats.org/officeDocument/2006/relationships/diagramLayout" Target="../diagrams/layout61.xml"/><Relationship Id="rId4" Type="http://schemas.openxmlformats.org/officeDocument/2006/relationships/diagramData" Target="../diagrams/data6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80.xml.rels><?xml version="1.0" encoding="UTF-8" standalone="yes"?>
<Relationships xmlns="http://schemas.openxmlformats.org/package/2006/relationships"><Relationship Id="rId8" Type="http://schemas.microsoft.com/office/2007/relationships/diagramDrawing" Target="../diagrams/drawing62.xml"/><Relationship Id="rId3" Type="http://schemas.openxmlformats.org/officeDocument/2006/relationships/image" Target="../media/image8.png"/><Relationship Id="rId7" Type="http://schemas.openxmlformats.org/officeDocument/2006/relationships/diagramColors" Target="../diagrams/colors62.xml"/><Relationship Id="rId2" Type="http://schemas.openxmlformats.org/officeDocument/2006/relationships/notesSlide" Target="../notesSlides/notesSlide53.xml"/><Relationship Id="rId1" Type="http://schemas.openxmlformats.org/officeDocument/2006/relationships/slideLayout" Target="../slideLayouts/slideLayout2.xml"/><Relationship Id="rId6" Type="http://schemas.openxmlformats.org/officeDocument/2006/relationships/diagramQuickStyle" Target="../diagrams/quickStyle62.xml"/><Relationship Id="rId5" Type="http://schemas.openxmlformats.org/officeDocument/2006/relationships/diagramLayout" Target="../diagrams/layout62.xml"/><Relationship Id="rId4" Type="http://schemas.openxmlformats.org/officeDocument/2006/relationships/diagramData" Target="../diagrams/data62.xml"/></Relationships>
</file>

<file path=ppt/slides/_rels/slide81.xml.rels><?xml version="1.0" encoding="UTF-8" standalone="yes"?>
<Relationships xmlns="http://schemas.openxmlformats.org/package/2006/relationships"><Relationship Id="rId8" Type="http://schemas.microsoft.com/office/2007/relationships/diagramDrawing" Target="../diagrams/drawing63.xml"/><Relationship Id="rId3" Type="http://schemas.openxmlformats.org/officeDocument/2006/relationships/image" Target="../media/image8.png"/><Relationship Id="rId7" Type="http://schemas.openxmlformats.org/officeDocument/2006/relationships/diagramColors" Target="../diagrams/colors63.xml"/><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diagramQuickStyle" Target="../diagrams/quickStyle63.xml"/><Relationship Id="rId5" Type="http://schemas.openxmlformats.org/officeDocument/2006/relationships/diagramLayout" Target="../diagrams/layout63.xml"/><Relationship Id="rId4" Type="http://schemas.openxmlformats.org/officeDocument/2006/relationships/diagramData" Target="../diagrams/data63.xml"/></Relationships>
</file>

<file path=ppt/slides/_rels/slide82.xml.rels><?xml version="1.0" encoding="UTF-8" standalone="yes"?>
<Relationships xmlns="http://schemas.openxmlformats.org/package/2006/relationships"><Relationship Id="rId8" Type="http://schemas.microsoft.com/office/2007/relationships/diagramDrawing" Target="../diagrams/drawing64.xml"/><Relationship Id="rId3" Type="http://schemas.openxmlformats.org/officeDocument/2006/relationships/image" Target="../media/image8.png"/><Relationship Id="rId7" Type="http://schemas.openxmlformats.org/officeDocument/2006/relationships/diagramColors" Target="../diagrams/colors64.xml"/><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diagramQuickStyle" Target="../diagrams/quickStyle64.xml"/><Relationship Id="rId5" Type="http://schemas.openxmlformats.org/officeDocument/2006/relationships/diagramLayout" Target="../diagrams/layout64.xml"/><Relationship Id="rId4" Type="http://schemas.openxmlformats.org/officeDocument/2006/relationships/diagramData" Target="../diagrams/data64.xml"/></Relationships>
</file>

<file path=ppt/slides/_rels/slide83.xml.rels><?xml version="1.0" encoding="UTF-8" standalone="yes"?>
<Relationships xmlns="http://schemas.openxmlformats.org/package/2006/relationships"><Relationship Id="rId8" Type="http://schemas.microsoft.com/office/2007/relationships/diagramDrawing" Target="../diagrams/drawing65.xml"/><Relationship Id="rId3" Type="http://schemas.openxmlformats.org/officeDocument/2006/relationships/image" Target="../media/image8.png"/><Relationship Id="rId7" Type="http://schemas.openxmlformats.org/officeDocument/2006/relationships/diagramColors" Target="../diagrams/colors65.xml"/><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diagramQuickStyle" Target="../diagrams/quickStyle65.xml"/><Relationship Id="rId5" Type="http://schemas.openxmlformats.org/officeDocument/2006/relationships/diagramLayout" Target="../diagrams/layout65.xml"/><Relationship Id="rId4" Type="http://schemas.openxmlformats.org/officeDocument/2006/relationships/diagramData" Target="../diagrams/data65.xml"/></Relationships>
</file>

<file path=ppt/slides/_rels/slide84.xml.rels><?xml version="1.0" encoding="UTF-8" standalone="yes"?>
<Relationships xmlns="http://schemas.openxmlformats.org/package/2006/relationships"><Relationship Id="rId8" Type="http://schemas.microsoft.com/office/2007/relationships/diagramDrawing" Target="../diagrams/drawing66.xml"/><Relationship Id="rId3" Type="http://schemas.openxmlformats.org/officeDocument/2006/relationships/image" Target="../media/image8.png"/><Relationship Id="rId7" Type="http://schemas.openxmlformats.org/officeDocument/2006/relationships/diagramColors" Target="../diagrams/colors66.xml"/><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openxmlformats.org/officeDocument/2006/relationships/diagramQuickStyle" Target="../diagrams/quickStyle66.xml"/><Relationship Id="rId5" Type="http://schemas.openxmlformats.org/officeDocument/2006/relationships/diagramLayout" Target="../diagrams/layout66.xml"/><Relationship Id="rId4" Type="http://schemas.openxmlformats.org/officeDocument/2006/relationships/diagramData" Target="../diagrams/data66.xml"/></Relationships>
</file>

<file path=ppt/slides/_rels/slide85.xml.rels><?xml version="1.0" encoding="UTF-8" standalone="yes"?>
<Relationships xmlns="http://schemas.openxmlformats.org/package/2006/relationships"><Relationship Id="rId8" Type="http://schemas.microsoft.com/office/2007/relationships/diagramDrawing" Target="../diagrams/drawing67.xml"/><Relationship Id="rId3" Type="http://schemas.openxmlformats.org/officeDocument/2006/relationships/image" Target="../media/image8.png"/><Relationship Id="rId7" Type="http://schemas.openxmlformats.org/officeDocument/2006/relationships/diagramColors" Target="../diagrams/colors67.xml"/><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diagramQuickStyle" Target="../diagrams/quickStyle67.xml"/><Relationship Id="rId5" Type="http://schemas.openxmlformats.org/officeDocument/2006/relationships/diagramLayout" Target="../diagrams/layout67.xml"/><Relationship Id="rId4" Type="http://schemas.openxmlformats.org/officeDocument/2006/relationships/diagramData" Target="../diagrams/data67.xml"/></Relationships>
</file>

<file path=ppt/slides/_rels/slide86.xml.rels><?xml version="1.0" encoding="UTF-8" standalone="yes"?>
<Relationships xmlns="http://schemas.openxmlformats.org/package/2006/relationships"><Relationship Id="rId8" Type="http://schemas.microsoft.com/office/2007/relationships/diagramDrawing" Target="../diagrams/drawing68.xml"/><Relationship Id="rId13" Type="http://schemas.microsoft.com/office/2007/relationships/diagramDrawing" Target="../diagrams/drawing69.xml"/><Relationship Id="rId3" Type="http://schemas.openxmlformats.org/officeDocument/2006/relationships/image" Target="../media/image8.png"/><Relationship Id="rId7" Type="http://schemas.openxmlformats.org/officeDocument/2006/relationships/diagramColors" Target="../diagrams/colors68.xml"/><Relationship Id="rId12" Type="http://schemas.openxmlformats.org/officeDocument/2006/relationships/diagramColors" Target="../diagrams/colors69.xml"/><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diagramQuickStyle" Target="../diagrams/quickStyle68.xml"/><Relationship Id="rId11" Type="http://schemas.openxmlformats.org/officeDocument/2006/relationships/diagramQuickStyle" Target="../diagrams/quickStyle69.xml"/><Relationship Id="rId5" Type="http://schemas.openxmlformats.org/officeDocument/2006/relationships/diagramLayout" Target="../diagrams/layout68.xml"/><Relationship Id="rId10" Type="http://schemas.openxmlformats.org/officeDocument/2006/relationships/diagramLayout" Target="../diagrams/layout69.xml"/><Relationship Id="rId4" Type="http://schemas.openxmlformats.org/officeDocument/2006/relationships/diagramData" Target="../diagrams/data68.xml"/><Relationship Id="rId9" Type="http://schemas.openxmlformats.org/officeDocument/2006/relationships/diagramData" Target="../diagrams/data69.xml"/></Relationships>
</file>

<file path=ppt/slides/_rels/slide8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8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image" Target="../media/image280.png"/><Relationship Id="rId5" Type="http://schemas.openxmlformats.org/officeDocument/2006/relationships/customXml" Target="../ink/ink1.xml"/><Relationship Id="rId4" Type="http://schemas.openxmlformats.org/officeDocument/2006/relationships/image" Target="../media/image8.png"/></Relationships>
</file>

<file path=ppt/slides/_rels/slide89.xml.rels><?xml version="1.0" encoding="UTF-8" standalone="yes"?>
<Relationships xmlns="http://schemas.openxmlformats.org/package/2006/relationships"><Relationship Id="rId8" Type="http://schemas.microsoft.com/office/2007/relationships/diagramDrawing" Target="../diagrams/drawing70.xml"/><Relationship Id="rId3" Type="http://schemas.openxmlformats.org/officeDocument/2006/relationships/image" Target="../media/image8.png"/><Relationship Id="rId7" Type="http://schemas.openxmlformats.org/officeDocument/2006/relationships/diagramColors" Target="../diagrams/colors70.xml"/><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diagramQuickStyle" Target="../diagrams/quickStyle70.xml"/><Relationship Id="rId5" Type="http://schemas.openxmlformats.org/officeDocument/2006/relationships/diagramLayout" Target="../diagrams/layout70.xml"/><Relationship Id="rId4" Type="http://schemas.openxmlformats.org/officeDocument/2006/relationships/diagramData" Target="../diagrams/data70.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microsoft.com/office/2018/10/relationships/comments" Target="../comments/modernComment_18E_9735F97A.xml"/><Relationship Id="rId2" Type="http://schemas.openxmlformats.org/officeDocument/2006/relationships/notesSlide" Target="../notesSlides/notesSlide6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33.png"/></Relationships>
</file>

<file path=ppt/slides/_rels/slide91.xml.rels><?xml version="1.0" encoding="UTF-8" standalone="yes"?>
<Relationships xmlns="http://schemas.openxmlformats.org/package/2006/relationships"><Relationship Id="rId8" Type="http://schemas.microsoft.com/office/2007/relationships/diagramDrawing" Target="../diagrams/drawing71.xml"/><Relationship Id="rId3" Type="http://schemas.openxmlformats.org/officeDocument/2006/relationships/image" Target="../media/image8.png"/><Relationship Id="rId7" Type="http://schemas.openxmlformats.org/officeDocument/2006/relationships/diagramColors" Target="../diagrams/colors71.xml"/><Relationship Id="rId2" Type="http://schemas.openxmlformats.org/officeDocument/2006/relationships/notesSlide" Target="../notesSlides/notesSlide64.xml"/><Relationship Id="rId1" Type="http://schemas.openxmlformats.org/officeDocument/2006/relationships/slideLayout" Target="../slideLayouts/slideLayout2.xml"/><Relationship Id="rId6" Type="http://schemas.openxmlformats.org/officeDocument/2006/relationships/diagramQuickStyle" Target="../diagrams/quickStyle71.xml"/><Relationship Id="rId5" Type="http://schemas.openxmlformats.org/officeDocument/2006/relationships/diagramLayout" Target="../diagrams/layout71.xml"/><Relationship Id="rId4" Type="http://schemas.openxmlformats.org/officeDocument/2006/relationships/diagramData" Target="../diagrams/data71.xml"/></Relationships>
</file>

<file path=ppt/slides/_rels/slide92.xml.rels><?xml version="1.0" encoding="UTF-8" standalone="yes"?>
<Relationships xmlns="http://schemas.openxmlformats.org/package/2006/relationships"><Relationship Id="rId8" Type="http://schemas.microsoft.com/office/2007/relationships/diagramDrawing" Target="../diagrams/drawing72.xml"/><Relationship Id="rId3" Type="http://schemas.openxmlformats.org/officeDocument/2006/relationships/image" Target="../media/image8.png"/><Relationship Id="rId7" Type="http://schemas.openxmlformats.org/officeDocument/2006/relationships/diagramColors" Target="../diagrams/colors72.xml"/><Relationship Id="rId2" Type="http://schemas.openxmlformats.org/officeDocument/2006/relationships/notesSlide" Target="../notesSlides/notesSlide65.xml"/><Relationship Id="rId1" Type="http://schemas.openxmlformats.org/officeDocument/2006/relationships/slideLayout" Target="../slideLayouts/slideLayout2.xml"/><Relationship Id="rId6" Type="http://schemas.openxmlformats.org/officeDocument/2006/relationships/diagramQuickStyle" Target="../diagrams/quickStyle72.xml"/><Relationship Id="rId5" Type="http://schemas.openxmlformats.org/officeDocument/2006/relationships/diagramLayout" Target="../diagrams/layout72.xml"/><Relationship Id="rId4" Type="http://schemas.openxmlformats.org/officeDocument/2006/relationships/diagramData" Target="../diagrams/data72.xml"/></Relationships>
</file>

<file path=ppt/slides/_rels/slide93.xml.rels><?xml version="1.0" encoding="UTF-8" standalone="yes"?>
<Relationships xmlns="http://schemas.openxmlformats.org/package/2006/relationships"><Relationship Id="rId8" Type="http://schemas.microsoft.com/office/2007/relationships/diagramDrawing" Target="../diagrams/drawing73.xml"/><Relationship Id="rId3" Type="http://schemas.openxmlformats.org/officeDocument/2006/relationships/image" Target="../media/image8.png"/><Relationship Id="rId7" Type="http://schemas.openxmlformats.org/officeDocument/2006/relationships/diagramColors" Target="../diagrams/colors73.xml"/><Relationship Id="rId2" Type="http://schemas.openxmlformats.org/officeDocument/2006/relationships/notesSlide" Target="../notesSlides/notesSlide66.xml"/><Relationship Id="rId1" Type="http://schemas.openxmlformats.org/officeDocument/2006/relationships/slideLayout" Target="../slideLayouts/slideLayout2.xml"/><Relationship Id="rId6" Type="http://schemas.openxmlformats.org/officeDocument/2006/relationships/diagramQuickStyle" Target="../diagrams/quickStyle73.xml"/><Relationship Id="rId5" Type="http://schemas.openxmlformats.org/officeDocument/2006/relationships/diagramLayout" Target="../diagrams/layout73.xml"/><Relationship Id="rId4" Type="http://schemas.openxmlformats.org/officeDocument/2006/relationships/diagramData" Target="../diagrams/data73.xml"/></Relationships>
</file>

<file path=ppt/slides/_rels/slide94.xml.rels><?xml version="1.0" encoding="UTF-8" standalone="yes"?>
<Relationships xmlns="http://schemas.openxmlformats.org/package/2006/relationships"><Relationship Id="rId8" Type="http://schemas.microsoft.com/office/2007/relationships/diagramDrawing" Target="../diagrams/drawing74.xml"/><Relationship Id="rId3" Type="http://schemas.openxmlformats.org/officeDocument/2006/relationships/image" Target="../media/image8.png"/><Relationship Id="rId7" Type="http://schemas.openxmlformats.org/officeDocument/2006/relationships/diagramColors" Target="../diagrams/colors74.xml"/><Relationship Id="rId2" Type="http://schemas.openxmlformats.org/officeDocument/2006/relationships/notesSlide" Target="../notesSlides/notesSlide67.xml"/><Relationship Id="rId1" Type="http://schemas.openxmlformats.org/officeDocument/2006/relationships/slideLayout" Target="../slideLayouts/slideLayout2.xml"/><Relationship Id="rId6" Type="http://schemas.openxmlformats.org/officeDocument/2006/relationships/diagramQuickStyle" Target="../diagrams/quickStyle74.xml"/><Relationship Id="rId5" Type="http://schemas.openxmlformats.org/officeDocument/2006/relationships/diagramLayout" Target="../diagrams/layout74.xml"/><Relationship Id="rId4" Type="http://schemas.openxmlformats.org/officeDocument/2006/relationships/diagramData" Target="../diagrams/data74.xml"/></Relationships>
</file>

<file path=ppt/slides/_rels/slide95.xml.rels><?xml version="1.0" encoding="UTF-8" standalone="yes"?>
<Relationships xmlns="http://schemas.openxmlformats.org/package/2006/relationships"><Relationship Id="rId8" Type="http://schemas.openxmlformats.org/officeDocument/2006/relationships/diagramColors" Target="../diagrams/colors75.xml"/><Relationship Id="rId3" Type="http://schemas.openxmlformats.org/officeDocument/2006/relationships/image" Target="../media/image34.png"/><Relationship Id="rId7" Type="http://schemas.openxmlformats.org/officeDocument/2006/relationships/diagramQuickStyle" Target="../diagrams/quickStyle75.xml"/><Relationship Id="rId2" Type="http://schemas.openxmlformats.org/officeDocument/2006/relationships/notesSlide" Target="../notesSlides/notesSlide68.xml"/><Relationship Id="rId1" Type="http://schemas.openxmlformats.org/officeDocument/2006/relationships/slideLayout" Target="../slideLayouts/slideLayout2.xml"/><Relationship Id="rId6" Type="http://schemas.openxmlformats.org/officeDocument/2006/relationships/diagramLayout" Target="../diagrams/layout75.xml"/><Relationship Id="rId5" Type="http://schemas.openxmlformats.org/officeDocument/2006/relationships/diagramData" Target="../diagrams/data75.xml"/><Relationship Id="rId4" Type="http://schemas.openxmlformats.org/officeDocument/2006/relationships/image" Target="../media/image8.png"/><Relationship Id="rId9" Type="http://schemas.microsoft.com/office/2007/relationships/diagramDrawing" Target="../diagrams/drawing75.xml"/></Relationships>
</file>

<file path=ppt/slides/_rels/slide96.xml.rels><?xml version="1.0" encoding="UTF-8" standalone="yes"?>
<Relationships xmlns="http://schemas.openxmlformats.org/package/2006/relationships"><Relationship Id="rId8" Type="http://schemas.microsoft.com/office/2007/relationships/diagramDrawing" Target="../diagrams/drawing76.xml"/><Relationship Id="rId3" Type="http://schemas.openxmlformats.org/officeDocument/2006/relationships/image" Target="../media/image8.png"/><Relationship Id="rId7" Type="http://schemas.openxmlformats.org/officeDocument/2006/relationships/diagramColors" Target="../diagrams/colors76.xml"/><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diagramQuickStyle" Target="../diagrams/quickStyle76.xml"/><Relationship Id="rId5" Type="http://schemas.openxmlformats.org/officeDocument/2006/relationships/diagramLayout" Target="../diagrams/layout76.xml"/><Relationship Id="rId4" Type="http://schemas.openxmlformats.org/officeDocument/2006/relationships/diagramData" Target="../diagrams/data76.xml"/></Relationships>
</file>

<file path=ppt/slides/_rels/slide97.xml.rels><?xml version="1.0" encoding="UTF-8" standalone="yes"?>
<Relationships xmlns="http://schemas.openxmlformats.org/package/2006/relationships"><Relationship Id="rId8" Type="http://schemas.microsoft.com/office/2007/relationships/diagramDrawing" Target="../diagrams/drawing77.xml"/><Relationship Id="rId3" Type="http://schemas.openxmlformats.org/officeDocument/2006/relationships/image" Target="../media/image8.png"/><Relationship Id="rId7" Type="http://schemas.openxmlformats.org/officeDocument/2006/relationships/diagramColors" Target="../diagrams/colors77.xml"/><Relationship Id="rId2" Type="http://schemas.openxmlformats.org/officeDocument/2006/relationships/notesSlide" Target="../notesSlides/notesSlide70.xml"/><Relationship Id="rId1" Type="http://schemas.openxmlformats.org/officeDocument/2006/relationships/slideLayout" Target="../slideLayouts/slideLayout2.xml"/><Relationship Id="rId6" Type="http://schemas.openxmlformats.org/officeDocument/2006/relationships/diagramQuickStyle" Target="../diagrams/quickStyle77.xml"/><Relationship Id="rId5" Type="http://schemas.openxmlformats.org/officeDocument/2006/relationships/diagramLayout" Target="../diagrams/layout77.xml"/><Relationship Id="rId4" Type="http://schemas.openxmlformats.org/officeDocument/2006/relationships/diagramData" Target="../diagrams/data77.xml"/></Relationships>
</file>

<file path=ppt/slides/_rels/slide98.xml.rels><?xml version="1.0" encoding="UTF-8" standalone="yes"?>
<Relationships xmlns="http://schemas.openxmlformats.org/package/2006/relationships"><Relationship Id="rId8" Type="http://schemas.microsoft.com/office/2007/relationships/diagramDrawing" Target="../diagrams/drawing78.xml"/><Relationship Id="rId13" Type="http://schemas.microsoft.com/office/2007/relationships/diagramDrawing" Target="../diagrams/drawing79.xml"/><Relationship Id="rId3" Type="http://schemas.openxmlformats.org/officeDocument/2006/relationships/image" Target="../media/image8.png"/><Relationship Id="rId7" Type="http://schemas.openxmlformats.org/officeDocument/2006/relationships/diagramColors" Target="../diagrams/colors78.xml"/><Relationship Id="rId12" Type="http://schemas.openxmlformats.org/officeDocument/2006/relationships/diagramColors" Target="../diagrams/colors79.xml"/><Relationship Id="rId2" Type="http://schemas.openxmlformats.org/officeDocument/2006/relationships/notesSlide" Target="../notesSlides/notesSlide71.xml"/><Relationship Id="rId1" Type="http://schemas.openxmlformats.org/officeDocument/2006/relationships/slideLayout" Target="../slideLayouts/slideLayout2.xml"/><Relationship Id="rId6" Type="http://schemas.openxmlformats.org/officeDocument/2006/relationships/diagramQuickStyle" Target="../diagrams/quickStyle78.xml"/><Relationship Id="rId11" Type="http://schemas.openxmlformats.org/officeDocument/2006/relationships/diagramQuickStyle" Target="../diagrams/quickStyle79.xml"/><Relationship Id="rId5" Type="http://schemas.openxmlformats.org/officeDocument/2006/relationships/diagramLayout" Target="../diagrams/layout78.xml"/><Relationship Id="rId10" Type="http://schemas.openxmlformats.org/officeDocument/2006/relationships/diagramLayout" Target="../diagrams/layout79.xml"/><Relationship Id="rId4" Type="http://schemas.openxmlformats.org/officeDocument/2006/relationships/diagramData" Target="../diagrams/data78.xml"/><Relationship Id="rId9" Type="http://schemas.openxmlformats.org/officeDocument/2006/relationships/diagramData" Target="../diagrams/data79.xml"/></Relationships>
</file>

<file path=ppt/slides/_rels/slide99.xml.rels><?xml version="1.0" encoding="UTF-8" standalone="yes"?>
<Relationships xmlns="http://schemas.openxmlformats.org/package/2006/relationships"><Relationship Id="rId8" Type="http://schemas.microsoft.com/office/2007/relationships/diagramDrawing" Target="../diagrams/drawing80.xml"/><Relationship Id="rId3" Type="http://schemas.openxmlformats.org/officeDocument/2006/relationships/image" Target="../media/image8.png"/><Relationship Id="rId7" Type="http://schemas.openxmlformats.org/officeDocument/2006/relationships/diagramColors" Target="../diagrams/colors80.xml"/><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diagramQuickStyle" Target="../diagrams/quickStyle80.xml"/><Relationship Id="rId5" Type="http://schemas.openxmlformats.org/officeDocument/2006/relationships/diagramLayout" Target="../diagrams/layout80.xml"/><Relationship Id="rId4" Type="http://schemas.openxmlformats.org/officeDocument/2006/relationships/diagramData" Target="../diagrams/data8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8C9B6A4-99B1-DB3E-C2EB-99D9383E44F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dirty="0" smtClean="0"/>
              <a:pPr marL="0" lvl="0" indent="0" algn="r" rtl="0">
                <a:spcBef>
                  <a:spcPts val="0"/>
                </a:spcBef>
                <a:spcAft>
                  <a:spcPts val="0"/>
                </a:spcAft>
                <a:buNone/>
              </a:pPr>
              <a:t>1</a:t>
            </a:fld>
            <a:endParaRPr lang="en-US" dirty="0"/>
          </a:p>
        </p:txBody>
      </p:sp>
      <p:sp>
        <p:nvSpPr>
          <p:cNvPr id="14" name="TextBox 13">
            <a:extLst>
              <a:ext uri="{FF2B5EF4-FFF2-40B4-BE49-F238E27FC236}">
                <a16:creationId xmlns:a16="http://schemas.microsoft.com/office/drawing/2014/main" id="{96F55812-501C-F702-45EE-860BA43BA50A}"/>
              </a:ext>
            </a:extLst>
          </p:cNvPr>
          <p:cNvSpPr txBox="1"/>
          <p:nvPr/>
        </p:nvSpPr>
        <p:spPr>
          <a:xfrm>
            <a:off x="1511928" y="609600"/>
            <a:ext cx="9968871"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endParaRPr lang="en-US" sz="3600" b="1" dirty="0">
              <a:solidFill>
                <a:schemeClr val="tx2"/>
              </a:solidFill>
              <a:latin typeface="Arial Black" pitchFamily="34" charset="0"/>
            </a:endParaRPr>
          </a:p>
          <a:p>
            <a:pPr algn="ctr"/>
            <a:r>
              <a:rPr lang="en-US" sz="2800" b="1" dirty="0">
                <a:latin typeface="Arial Black" pitchFamily="34" charset="0"/>
              </a:rPr>
              <a:t>POST RELATIONAL DATABASE SYSTEM 	</a:t>
            </a:r>
          </a:p>
        </p:txBody>
      </p:sp>
      <p:sp>
        <p:nvSpPr>
          <p:cNvPr id="15" name="TextBox 14">
            <a:extLst>
              <a:ext uri="{FF2B5EF4-FFF2-40B4-BE49-F238E27FC236}">
                <a16:creationId xmlns:a16="http://schemas.microsoft.com/office/drawing/2014/main" id="{A7C06790-2445-DDBC-CCE9-0D205FE92577}"/>
              </a:ext>
            </a:extLst>
          </p:cNvPr>
          <p:cNvSpPr txBox="1"/>
          <p:nvPr/>
        </p:nvSpPr>
        <p:spPr>
          <a:xfrm>
            <a:off x="365296" y="4425651"/>
            <a:ext cx="3187703" cy="1107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solidFill>
                  <a:schemeClr val="dk1"/>
                </a:solidFill>
                <a:ea typeface="Calibri"/>
                <a:cs typeface="Calibri"/>
              </a:rPr>
              <a:t>Course Details</a:t>
            </a:r>
            <a:br>
              <a:rPr lang="en-US" sz="2400" b="1" dirty="0">
                <a:ea typeface="Calibri"/>
                <a:cs typeface="Calibri"/>
              </a:rPr>
            </a:br>
            <a:r>
              <a:rPr lang="en-US" sz="2400" b="1" dirty="0">
                <a:solidFill>
                  <a:schemeClr val="dk1"/>
                </a:solidFill>
                <a:ea typeface="Calibri"/>
                <a:cs typeface="Calibri"/>
              </a:rPr>
              <a:t>(B Tech 6</a:t>
            </a:r>
            <a:r>
              <a:rPr lang="en-US" sz="2400" b="1" baseline="30000" dirty="0">
                <a:solidFill>
                  <a:schemeClr val="dk1"/>
                </a:solidFill>
                <a:ea typeface="Calibri"/>
                <a:cs typeface="Calibri"/>
              </a:rPr>
              <a:t>th</a:t>
            </a:r>
            <a:r>
              <a:rPr lang="en-US" sz="2400" b="1" dirty="0">
                <a:solidFill>
                  <a:schemeClr val="dk1"/>
                </a:solidFill>
                <a:ea typeface="Calibri"/>
                <a:cs typeface="Calibri"/>
              </a:rPr>
              <a:t> Sem)</a:t>
            </a:r>
            <a:endParaRPr lang="en-US" sz="2400" b="1" dirty="0">
              <a:solidFill>
                <a:schemeClr val="dk1"/>
              </a:solidFill>
              <a:ea typeface="+mn-lt"/>
              <a:cs typeface="+mn-lt"/>
            </a:endParaRPr>
          </a:p>
          <a:p>
            <a:pPr algn="l"/>
            <a:endParaRPr lang="en-US" dirty="0">
              <a:ea typeface="Calibri"/>
              <a:cs typeface="Calibri"/>
            </a:endParaRPr>
          </a:p>
        </p:txBody>
      </p:sp>
      <p:sp>
        <p:nvSpPr>
          <p:cNvPr id="16" name="TextBox 15">
            <a:extLst>
              <a:ext uri="{FF2B5EF4-FFF2-40B4-BE49-F238E27FC236}">
                <a16:creationId xmlns:a16="http://schemas.microsoft.com/office/drawing/2014/main" id="{A8F466BB-EB38-C7CB-F108-3E48938CC3E8}"/>
              </a:ext>
            </a:extLst>
          </p:cNvPr>
          <p:cNvSpPr txBox="1"/>
          <p:nvPr/>
        </p:nvSpPr>
        <p:spPr>
          <a:xfrm>
            <a:off x="7238999" y="4816928"/>
            <a:ext cx="2413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7" name="TextBox 16">
            <a:extLst>
              <a:ext uri="{FF2B5EF4-FFF2-40B4-BE49-F238E27FC236}">
                <a16:creationId xmlns:a16="http://schemas.microsoft.com/office/drawing/2014/main" id="{C6D0AD98-C128-1792-5C27-1FAB8E0A3DBE}"/>
              </a:ext>
            </a:extLst>
          </p:cNvPr>
          <p:cNvSpPr txBox="1"/>
          <p:nvPr/>
        </p:nvSpPr>
        <p:spPr>
          <a:xfrm>
            <a:off x="7057571" y="4419600"/>
            <a:ext cx="5147125" cy="14209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spcBef>
                <a:spcPts val="480"/>
              </a:spcBef>
            </a:pPr>
            <a:r>
              <a:rPr lang="en-US" sz="2000" b="1" dirty="0">
                <a:solidFill>
                  <a:srgbClr val="C00000"/>
                </a:solidFill>
                <a:latin typeface="Cambria"/>
                <a:ea typeface="Calibri"/>
                <a:cs typeface="Calibri"/>
              </a:rPr>
              <a:t>Faculty Name: Mr. Harshit Singh</a:t>
            </a:r>
          </a:p>
          <a:p>
            <a:pPr algn="ctr">
              <a:spcBef>
                <a:spcPts val="480"/>
              </a:spcBef>
            </a:pPr>
            <a:r>
              <a:rPr lang="en-US" sz="2000" b="1" dirty="0">
                <a:solidFill>
                  <a:srgbClr val="C00000"/>
                </a:solidFill>
                <a:ea typeface="Calibri"/>
                <a:cs typeface="Calibri"/>
              </a:rPr>
              <a:t>Assistant Professor</a:t>
            </a:r>
            <a:endParaRPr lang="en-US" sz="2000" b="1" dirty="0">
              <a:solidFill>
                <a:srgbClr val="C00000"/>
              </a:solidFill>
              <a:ea typeface="+mn-lt"/>
              <a:cs typeface="+mn-lt"/>
            </a:endParaRPr>
          </a:p>
          <a:p>
            <a:pPr algn="ctr">
              <a:spcBef>
                <a:spcPts val="480"/>
              </a:spcBef>
            </a:pPr>
            <a:r>
              <a:rPr lang="en-US" sz="2000" b="1" dirty="0">
                <a:solidFill>
                  <a:srgbClr val="C00000"/>
                </a:solidFill>
                <a:ea typeface="Calibri"/>
                <a:cs typeface="Calibri"/>
              </a:rPr>
              <a:t>(AIML) Dept.</a:t>
            </a:r>
            <a:endParaRPr lang="en-US" sz="2000" b="1" dirty="0">
              <a:solidFill>
                <a:srgbClr val="C00000"/>
              </a:solidFill>
              <a:ea typeface="+mn-lt"/>
              <a:cs typeface="+mn-lt"/>
            </a:endParaRPr>
          </a:p>
          <a:p>
            <a:pPr algn="l"/>
            <a:endParaRPr lang="en-US" dirty="0">
              <a:ea typeface="Calibri"/>
              <a:cs typeface="Calibri"/>
            </a:endParaRPr>
          </a:p>
        </p:txBody>
      </p:sp>
      <p:sp>
        <p:nvSpPr>
          <p:cNvPr id="11" name="Date Placeholder 10"/>
          <p:cNvSpPr>
            <a:spLocks noGrp="1"/>
          </p:cNvSpPr>
          <p:nvPr>
            <p:ph type="dt" sz="half" idx="10"/>
          </p:nvPr>
        </p:nvSpPr>
        <p:spPr/>
        <p:txBody>
          <a:bodyPr/>
          <a:lstStyle/>
          <a:p>
            <a:fld id="{D44BF268-9599-4139-94BA-D7941AA06A92}" type="datetime7">
              <a:rPr lang="en-IN" smtClean="0"/>
              <a:pPr/>
              <a:t>Apr-25</a:t>
            </a:fld>
            <a:endParaRPr lang="en-US"/>
          </a:p>
        </p:txBody>
      </p:sp>
      <p:sp>
        <p:nvSpPr>
          <p:cNvPr id="12" name="Footer Placeholder 11"/>
          <p:cNvSpPr>
            <a:spLocks noGrp="1"/>
          </p:cNvSpPr>
          <p:nvPr>
            <p:ph type="ftr" sz="quarter" idx="11"/>
          </p:nvPr>
        </p:nvSpPr>
        <p:spPr>
          <a:xfrm>
            <a:off x="4165600" y="6356351"/>
            <a:ext cx="5181600" cy="365125"/>
          </a:xfrm>
        </p:spPr>
        <p:txBody>
          <a:bodyPr/>
          <a:lstStyle/>
          <a:p>
            <a:r>
              <a:rPr lang="en-US"/>
              <a:t>Mr. Harshit Singh       ACSMLO603      Unit 4</a:t>
            </a:r>
            <a:endParaRPr lang="en-US" dirty="0"/>
          </a:p>
        </p:txBody>
      </p:sp>
      <p:sp>
        <p:nvSpPr>
          <p:cNvPr id="19" name="TextBox 18"/>
          <p:cNvSpPr txBox="1"/>
          <p:nvPr/>
        </p:nvSpPr>
        <p:spPr>
          <a:xfrm>
            <a:off x="812800" y="3810001"/>
            <a:ext cx="5183776" cy="954107"/>
          </a:xfrm>
          <a:prstGeom prst="rect">
            <a:avLst/>
          </a:prstGeom>
          <a:noFill/>
        </p:spPr>
        <p:txBody>
          <a:bodyPr wrap="square" rtlCol="0">
            <a:spAutoFit/>
          </a:bodyPr>
          <a:lstStyle/>
          <a:p>
            <a:r>
              <a:rPr lang="en-US" sz="3200" b="1" dirty="0"/>
              <a:t>Advance DBMS</a:t>
            </a:r>
          </a:p>
          <a:p>
            <a:r>
              <a:rPr lang="en-US" sz="2400" b="1" dirty="0">
                <a:latin typeface="Arial" pitchFamily="34" charset="0"/>
                <a:cs typeface="Arial" pitchFamily="34" charset="0"/>
              </a:rPr>
              <a:t> </a:t>
            </a:r>
          </a:p>
        </p:txBody>
      </p:sp>
      <p:pic>
        <p:nvPicPr>
          <p:cNvPr id="21" name="Picture 4" descr="C:\Users\Manks\Downloads\speak.png"/>
          <p:cNvPicPr>
            <a:picLocks noChangeAspect="1" noChangeArrowheads="1"/>
          </p:cNvPicPr>
          <p:nvPr/>
        </p:nvPicPr>
        <p:blipFill>
          <a:blip r:embed="rId2" cstate="print"/>
          <a:srcRect/>
          <a:stretch>
            <a:fillRect/>
          </a:stretch>
        </p:blipFill>
        <p:spPr bwMode="auto">
          <a:xfrm>
            <a:off x="8432800" y="2362200"/>
            <a:ext cx="2438400" cy="2057400"/>
          </a:xfrm>
          <a:prstGeom prst="rect">
            <a:avLst/>
          </a:prstGeom>
          <a:noFill/>
        </p:spPr>
      </p:pic>
      <p:sp>
        <p:nvSpPr>
          <p:cNvPr id="22" name="TextBox 21"/>
          <p:cNvSpPr txBox="1"/>
          <p:nvPr/>
        </p:nvSpPr>
        <p:spPr>
          <a:xfrm>
            <a:off x="914401" y="3087469"/>
            <a:ext cx="2263868" cy="523220"/>
          </a:xfrm>
          <a:prstGeom prst="rect">
            <a:avLst/>
          </a:prstGeom>
          <a:noFill/>
        </p:spPr>
        <p:txBody>
          <a:bodyPr wrap="square" rtlCol="0">
            <a:spAutoFit/>
          </a:bodyPr>
          <a:lstStyle/>
          <a:p>
            <a:r>
              <a:rPr lang="en-US" sz="2800" dirty="0">
                <a:latin typeface="Arial Black" pitchFamily="34" charset="0"/>
              </a:rPr>
              <a:t>Unit 4</a:t>
            </a:r>
          </a:p>
        </p:txBody>
      </p:sp>
      <p:sp>
        <p:nvSpPr>
          <p:cNvPr id="20" name="Title 1">
            <a:extLst>
              <a:ext uri="{FF2B5EF4-FFF2-40B4-BE49-F238E27FC236}">
                <a16:creationId xmlns:a16="http://schemas.microsoft.com/office/drawing/2014/main" id="{EC02C7FF-2E6C-48C5-A243-19BBB5E80C27}"/>
              </a:ext>
            </a:extLst>
          </p:cNvPr>
          <p:cNvSpPr txBox="1">
            <a:spLocks/>
          </p:cNvSpPr>
          <p:nvPr/>
        </p:nvSpPr>
        <p:spPr>
          <a:xfrm>
            <a:off x="1727200" y="1"/>
            <a:ext cx="10464800" cy="696685"/>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defRPr/>
            </a:pPr>
            <a:r>
              <a:rPr lang="en-US" sz="2800" b="1" dirty="0">
                <a:solidFill>
                  <a:prstClr val="black"/>
                </a:solidFill>
              </a:rPr>
              <a:t>Noida Institute of Engineering and Technology, Greater Noida</a:t>
            </a:r>
          </a:p>
        </p:txBody>
      </p:sp>
      <p:pic>
        <p:nvPicPr>
          <p:cNvPr id="23" name="Picture 9">
            <a:extLst>
              <a:ext uri="{FF2B5EF4-FFF2-40B4-BE49-F238E27FC236}">
                <a16:creationId xmlns:a16="http://schemas.microsoft.com/office/drawing/2014/main" id="{FA330119-F677-48D7-8808-C5B8FBDFD9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764"/>
            <a:ext cx="1727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19356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horizontal)">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26337229-0CA5-4735-9917-B3E9A0EA8A05}" type="datetime7">
              <a:rPr lang="en-IN" smtClean="0"/>
              <a:pPr/>
              <a:t>Apr-25</a:t>
            </a:fld>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10</a:t>
            </a:fld>
            <a:endParaRPr lang="en-US" dirty="0"/>
          </a:p>
        </p:txBody>
      </p:sp>
      <p:sp>
        <p:nvSpPr>
          <p:cNvPr id="10" name="Footer Placeholder 9"/>
          <p:cNvSpPr>
            <a:spLocks noGrp="1"/>
          </p:cNvSpPr>
          <p:nvPr>
            <p:ph type="ftr" sz="quarter" idx="11"/>
          </p:nvPr>
        </p:nvSpPr>
        <p:spPr>
          <a:xfrm>
            <a:off x="3352800" y="6356351"/>
            <a:ext cx="6705600" cy="365125"/>
          </a:xfrm>
        </p:spPr>
        <p:txBody>
          <a:bodyPr/>
          <a:lstStyle/>
          <a:p>
            <a:r>
              <a:rPr lang="en-US"/>
              <a:t>Mr. Harshit Singh       ACSMLO603      Unit 4</a:t>
            </a:r>
            <a:endParaRPr lang="en-US" dirty="0"/>
          </a:p>
        </p:txBody>
      </p:sp>
      <p:graphicFrame>
        <p:nvGraphicFramePr>
          <p:cNvPr id="14" name="Content Placeholder 13"/>
          <p:cNvGraphicFramePr>
            <a:graphicFrameLocks noGrp="1"/>
          </p:cNvGraphicFramePr>
          <p:nvPr>
            <p:ph idx="1"/>
          </p:nvPr>
        </p:nvGraphicFramePr>
        <p:xfrm>
          <a:off x="711200" y="1524000"/>
          <a:ext cx="10668000" cy="4556760"/>
        </p:xfrm>
        <a:graphic>
          <a:graphicData uri="http://schemas.openxmlformats.org/drawingml/2006/table">
            <a:tbl>
              <a:tblPr bandRow="1">
                <a:tableStyleId>{5C22544A-7EE6-4342-B048-85BDC9FD1C3A}</a:tableStyleId>
              </a:tblPr>
              <a:tblGrid>
                <a:gridCol w="10668000">
                  <a:extLst>
                    <a:ext uri="{9D8B030D-6E8A-4147-A177-3AD203B41FA5}">
                      <a16:colId xmlns:a16="http://schemas.microsoft.com/office/drawing/2014/main" val="20000"/>
                    </a:ext>
                  </a:extLst>
                </a:gridCol>
              </a:tblGrid>
              <a:tr h="1379864">
                <a:tc>
                  <a:txBody>
                    <a:bodyPr/>
                    <a:lstStyle/>
                    <a:p>
                      <a:r>
                        <a:rPr lang="en-US" sz="2000" b="1" dirty="0"/>
                        <a:t>5. Modern tool usage: </a:t>
                      </a:r>
                      <a:r>
                        <a:rPr lang="en-US" sz="2000" dirty="0"/>
                        <a:t>Create, select, and apply appropriate techniques, resources, and modern engineering and IT tools including prediction and modeling to complex engineering activities with an understanding of the limitations.</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0"/>
                  </a:ext>
                </a:extLst>
              </a:tr>
              <a:tr h="1379864">
                <a:tc>
                  <a:txBody>
                    <a:bodyPr/>
                    <a:lstStyle/>
                    <a:p>
                      <a:r>
                        <a:rPr lang="en-US" sz="2000" b="1" dirty="0"/>
                        <a:t>6. The engineer and society:</a:t>
                      </a:r>
                      <a:r>
                        <a:rPr lang="en-US" sz="2000" dirty="0"/>
                        <a:t> Apply reasoning informed by the contextual knowledge to assess societal, health, safety, legal and cultural issues and the consequent responsibilities relevant to the professional engineering practice.</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1"/>
                  </a:ext>
                </a:extLst>
              </a:tr>
              <a:tr h="1058965">
                <a:tc>
                  <a:txBody>
                    <a:bodyPr/>
                    <a:lstStyle/>
                    <a:p>
                      <a:r>
                        <a:rPr lang="en-US" sz="2000" b="1" dirty="0"/>
                        <a:t>7</a:t>
                      </a:r>
                      <a:r>
                        <a:rPr lang="en-US" sz="2000" b="1"/>
                        <a:t>. Environment and sustainability: </a:t>
                      </a:r>
                      <a:r>
                        <a:rPr lang="en-US" sz="2000"/>
                        <a:t>Understand </a:t>
                      </a:r>
                      <a:r>
                        <a:rPr lang="en-US" sz="2000" dirty="0"/>
                        <a:t>the impact of </a:t>
                      </a:r>
                      <a:r>
                        <a:rPr lang="en-US" sz="2000"/>
                        <a:t>the professional engineering solutions in societal and environmental contexts, and demonstrate the knowledge </a:t>
                      </a:r>
                      <a:r>
                        <a:rPr lang="en-US" sz="2000" dirty="0"/>
                        <a:t>of</a:t>
                      </a:r>
                      <a:r>
                        <a:rPr lang="en-US" sz="2000"/>
                        <a:t>, and need for sustainable development</a:t>
                      </a:r>
                      <a:r>
                        <a:rPr lang="en-US" sz="2000" dirty="0"/>
                        <a:t>.</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2"/>
                  </a:ext>
                </a:extLst>
              </a:tr>
              <a:tr h="738067">
                <a:tc>
                  <a:txBody>
                    <a:bodyPr/>
                    <a:lstStyle/>
                    <a:p>
                      <a:r>
                        <a:rPr lang="en-US" sz="2000" b="1" dirty="0"/>
                        <a:t>8. Ethics:</a:t>
                      </a:r>
                      <a:r>
                        <a:rPr lang="en-US" sz="2000" dirty="0"/>
                        <a:t> Apply ethical principles and commit to professional ethics and responsibilities and norms of the engineering practice.</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3"/>
                  </a:ext>
                </a:extLst>
              </a:tr>
            </a:tbl>
          </a:graphicData>
        </a:graphic>
      </p:graphicFrame>
      <p:sp>
        <p:nvSpPr>
          <p:cNvPr id="12" name="Title 1"/>
          <p:cNvSpPr txBox="1">
            <a:spLocks/>
          </p:cNvSpPr>
          <p:nvPr/>
        </p:nvSpPr>
        <p:spPr>
          <a:xfrm>
            <a:off x="1828800" y="2"/>
            <a:ext cx="10363200" cy="8381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b="1" dirty="0">
                <a:latin typeface="Times New Roman" panose="02020603050405020304" pitchFamily="18" charset="0"/>
                <a:cs typeface="Times New Roman" panose="02020603050405020304" pitchFamily="18" charset="0"/>
              </a:rPr>
              <a:t>Program Outcomes (POs)</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9347"/>
            <a:ext cx="1828800" cy="909323"/>
          </a:xfrm>
          <a:prstGeom prst="rect">
            <a:avLst/>
          </a:prstGeom>
        </p:spPr>
      </p:pic>
      <p:sp>
        <p:nvSpPr>
          <p:cNvPr id="9" name="Rectangle 8"/>
          <p:cNvSpPr/>
          <p:nvPr/>
        </p:nvSpPr>
        <p:spPr>
          <a:xfrm>
            <a:off x="5528665" y="1002268"/>
            <a:ext cx="927690" cy="400110"/>
          </a:xfrm>
          <a:prstGeom prst="rect">
            <a:avLst/>
          </a:prstGeom>
        </p:spPr>
        <p:txBody>
          <a:bodyPr wrap="none">
            <a:spAutoFit/>
          </a:bodyPr>
          <a:lstStyle/>
          <a:p>
            <a:r>
              <a:rPr lang="en-US" sz="2000" b="1" dirty="0"/>
              <a:t>Conti…</a:t>
            </a:r>
          </a:p>
        </p:txBody>
      </p:sp>
    </p:spTree>
    <p:extLst>
      <p:ext uri="{BB962C8B-B14F-4D97-AF65-F5344CB8AC3E}">
        <p14:creationId xmlns:p14="http://schemas.microsoft.com/office/powerpoint/2010/main" val="86668617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2365052432"/>
              </p:ext>
            </p:extLst>
          </p:nvPr>
        </p:nvGraphicFramePr>
        <p:xfrm>
          <a:off x="174733" y="882126"/>
          <a:ext cx="11828081" cy="551034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168BD863-9C79-4235-8FEE-6A5D9AF714E7}"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100</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18720710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Multimedia Architecture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0F5B32AC-1E7E-FD5D-7DA7-31A9A2553C50}"/>
              </a:ext>
            </a:extLst>
          </p:cNvPr>
          <p:cNvPicPr>
            <a:picLocks noChangeAspect="1"/>
          </p:cNvPicPr>
          <p:nvPr/>
        </p:nvPicPr>
        <p:blipFill>
          <a:blip r:embed="rId4"/>
          <a:stretch>
            <a:fillRect/>
          </a:stretch>
        </p:blipFill>
        <p:spPr>
          <a:xfrm>
            <a:off x="237952" y="1113731"/>
            <a:ext cx="11716094" cy="5263280"/>
          </a:xfrm>
          <a:prstGeom prst="rect">
            <a:avLst/>
          </a:prstGeom>
        </p:spPr>
      </p:pic>
      <p:sp>
        <p:nvSpPr>
          <p:cNvPr id="4" name="TextBox 3">
            <a:extLst>
              <a:ext uri="{FF2B5EF4-FFF2-40B4-BE49-F238E27FC236}">
                <a16:creationId xmlns:a16="http://schemas.microsoft.com/office/drawing/2014/main" id="{3FB85AF2-1DDC-DBD1-2A02-8EEDDAA1F0CF}"/>
              </a:ext>
            </a:extLst>
          </p:cNvPr>
          <p:cNvSpPr txBox="1"/>
          <p:nvPr/>
        </p:nvSpPr>
        <p:spPr>
          <a:xfrm>
            <a:off x="1826740" y="929065"/>
            <a:ext cx="8538519" cy="369332"/>
          </a:xfrm>
          <a:prstGeom prst="rect">
            <a:avLst/>
          </a:prstGeom>
          <a:noFill/>
        </p:spPr>
        <p:txBody>
          <a:bodyPr wrap="square" rtlCol="0">
            <a:spAutoFit/>
          </a:bodyPr>
          <a:lstStyle/>
          <a:p>
            <a:pPr algn="ctr"/>
            <a:r>
              <a:rPr lang="en-US" b="1" dirty="0"/>
              <a:t>Lowered Layer Provide Functionality to Upper layer</a:t>
            </a:r>
          </a:p>
        </p:txBody>
      </p:sp>
      <p:sp>
        <p:nvSpPr>
          <p:cNvPr id="8" name="Date Placeholder 7"/>
          <p:cNvSpPr>
            <a:spLocks noGrp="1"/>
          </p:cNvSpPr>
          <p:nvPr>
            <p:ph type="dt" sz="half" idx="10"/>
          </p:nvPr>
        </p:nvSpPr>
        <p:spPr/>
        <p:txBody>
          <a:bodyPr/>
          <a:lstStyle/>
          <a:p>
            <a:fld id="{CCA75525-B175-4ECB-AB6E-7CBD3EF124A0}"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101</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79390754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Multimedia Architecture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1CDE716B-A299-AB1D-0080-02198F004A94}"/>
              </a:ext>
            </a:extLst>
          </p:cNvPr>
          <p:cNvGraphicFramePr/>
          <p:nvPr>
            <p:extLst>
              <p:ext uri="{D42A27DB-BD31-4B8C-83A1-F6EECF244321}">
                <p14:modId xmlns:p14="http://schemas.microsoft.com/office/powerpoint/2010/main" val="2895204476"/>
              </p:ext>
            </p:extLst>
          </p:nvPr>
        </p:nvGraphicFramePr>
        <p:xfrm>
          <a:off x="116135" y="785352"/>
          <a:ext cx="11865657" cy="54907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397D75F2-1516-4DC7-A7BB-FF48A7A897D8}"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102</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61153034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Multimedia Architecture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1CDE716B-A299-AB1D-0080-02198F004A94}"/>
              </a:ext>
            </a:extLst>
          </p:cNvPr>
          <p:cNvGraphicFramePr/>
          <p:nvPr>
            <p:extLst>
              <p:ext uri="{D42A27DB-BD31-4B8C-83A1-F6EECF244321}">
                <p14:modId xmlns:p14="http://schemas.microsoft.com/office/powerpoint/2010/main" val="1357598082"/>
              </p:ext>
            </p:extLst>
          </p:nvPr>
        </p:nvGraphicFramePr>
        <p:xfrm>
          <a:off x="116135" y="785352"/>
          <a:ext cx="11865657" cy="54907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B7AC8857-4EDF-4BC5-8CBA-89EC4832780E}"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103</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76956704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r>
              <a:rPr lang="en-IN" sz="3200" b="1" dirty="0">
                <a:solidFill>
                  <a:schemeClr val="tx1"/>
                </a:solidFill>
                <a:latin typeface="Times New Roman" panose="02020603050405020304" pitchFamily="18" charset="0"/>
                <a:cs typeface="Times New Roman" panose="02020603050405020304" pitchFamily="18" charset="0"/>
              </a:rPr>
              <a:t>Architecture For OODBMS.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4" name="Diagram 3">
            <a:extLst>
              <a:ext uri="{FF2B5EF4-FFF2-40B4-BE49-F238E27FC236}">
                <a16:creationId xmlns:a16="http://schemas.microsoft.com/office/drawing/2014/main" id="{F96F6CA6-401E-67B2-466F-75EE24E0849A}"/>
              </a:ext>
            </a:extLst>
          </p:cNvPr>
          <p:cNvGraphicFramePr/>
          <p:nvPr>
            <p:extLst>
              <p:ext uri="{D42A27DB-BD31-4B8C-83A1-F6EECF244321}">
                <p14:modId xmlns:p14="http://schemas.microsoft.com/office/powerpoint/2010/main" val="3811130121"/>
              </p:ext>
            </p:extLst>
          </p:nvPr>
        </p:nvGraphicFramePr>
        <p:xfrm>
          <a:off x="246993" y="785352"/>
          <a:ext cx="11698014" cy="53602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a:extLst>
              <a:ext uri="{FF2B5EF4-FFF2-40B4-BE49-F238E27FC236}">
                <a16:creationId xmlns:a16="http://schemas.microsoft.com/office/drawing/2014/main" id="{40A14ECE-2067-169F-422F-A281ED7733E1}"/>
              </a:ext>
            </a:extLst>
          </p:cNvPr>
          <p:cNvPicPr>
            <a:picLocks noChangeAspect="1"/>
          </p:cNvPicPr>
          <p:nvPr/>
        </p:nvPicPr>
        <p:blipFill>
          <a:blip r:embed="rId9"/>
          <a:stretch>
            <a:fillRect/>
          </a:stretch>
        </p:blipFill>
        <p:spPr>
          <a:xfrm>
            <a:off x="5619750" y="3181350"/>
            <a:ext cx="952500" cy="495300"/>
          </a:xfrm>
          <a:prstGeom prst="rect">
            <a:avLst/>
          </a:prstGeom>
        </p:spPr>
      </p:pic>
      <p:sp>
        <p:nvSpPr>
          <p:cNvPr id="8" name="Date Placeholder 7"/>
          <p:cNvSpPr>
            <a:spLocks noGrp="1"/>
          </p:cNvSpPr>
          <p:nvPr>
            <p:ph type="dt" sz="half" idx="10"/>
          </p:nvPr>
        </p:nvSpPr>
        <p:spPr/>
        <p:txBody>
          <a:bodyPr/>
          <a:lstStyle/>
          <a:p>
            <a:fld id="{F2F76585-BCD4-4222-8D4C-D37D9C6D0E0C}"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104</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910497586"/>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r>
              <a:rPr lang="en-IN" sz="3200" b="1" dirty="0">
                <a:latin typeface="Times New Roman" panose="02020603050405020304" pitchFamily="18" charset="0"/>
                <a:cs typeface="Times New Roman" panose="02020603050405020304" pitchFamily="18" charset="0"/>
              </a:rPr>
              <a:t>Architecture For OODBMS.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pic>
        <p:nvPicPr>
          <p:cNvPr id="8" name="Picture 7">
            <a:extLst>
              <a:ext uri="{FF2B5EF4-FFF2-40B4-BE49-F238E27FC236}">
                <a16:creationId xmlns:a16="http://schemas.microsoft.com/office/drawing/2014/main" id="{F72F926A-4693-A11A-4B6E-C063FF72F7B0}"/>
              </a:ext>
            </a:extLst>
          </p:cNvPr>
          <p:cNvPicPr>
            <a:picLocks noChangeAspect="1"/>
          </p:cNvPicPr>
          <p:nvPr/>
        </p:nvPicPr>
        <p:blipFill>
          <a:blip r:embed="rId4"/>
          <a:stretch>
            <a:fillRect/>
          </a:stretch>
        </p:blipFill>
        <p:spPr>
          <a:xfrm>
            <a:off x="2612424" y="909481"/>
            <a:ext cx="8323305" cy="5763168"/>
          </a:xfrm>
          <a:prstGeom prst="rect">
            <a:avLst/>
          </a:prstGeom>
        </p:spPr>
      </p:pic>
      <p:sp>
        <p:nvSpPr>
          <p:cNvPr id="6" name="Date Placeholder 5"/>
          <p:cNvSpPr>
            <a:spLocks noGrp="1"/>
          </p:cNvSpPr>
          <p:nvPr>
            <p:ph type="dt" sz="half" idx="10"/>
          </p:nvPr>
        </p:nvSpPr>
        <p:spPr/>
        <p:txBody>
          <a:bodyPr/>
          <a:lstStyle/>
          <a:p>
            <a:fld id="{389B12F3-7CF5-4BC6-8533-B8F2E4A43D03}"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105</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45240645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a:extLst>
              <a:ext uri="{FF2B5EF4-FFF2-40B4-BE49-F238E27FC236}">
                <a16:creationId xmlns:a16="http://schemas.microsoft.com/office/drawing/2014/main" id="{957B2D18-FE05-BE10-F09A-4C423CFE8A70}"/>
              </a:ext>
            </a:extLst>
          </p:cNvPr>
          <p:cNvGrpSpPr/>
          <p:nvPr/>
        </p:nvGrpSpPr>
        <p:grpSpPr>
          <a:xfrm>
            <a:off x="0" y="0"/>
            <a:ext cx="15573375" cy="7243763"/>
            <a:chOff x="0" y="0"/>
            <a:chExt cx="13355241" cy="6908355"/>
          </a:xfrm>
        </p:grpSpPr>
        <p:sp>
          <p:nvSpPr>
            <p:cNvPr id="7" name="Title 1"/>
            <p:cNvSpPr txBox="1">
              <a:spLocks/>
            </p:cNvSpPr>
            <p:nvPr/>
          </p:nvSpPr>
          <p:spPr>
            <a:xfrm>
              <a:off x="1384300" y="0"/>
              <a:ext cx="907118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r>
                <a:rPr lang="en-IN" sz="3200" b="1" dirty="0">
                  <a:solidFill>
                    <a:schemeClr val="tx1"/>
                  </a:solidFill>
                  <a:latin typeface="Times New Roman" panose="02020603050405020304" pitchFamily="18" charset="0"/>
                  <a:cs typeface="Times New Roman" panose="02020603050405020304" pitchFamily="18" charset="0"/>
                </a:rPr>
                <a:t>Object Model</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5" name="Diagram 4">
              <a:extLst>
                <a:ext uri="{FF2B5EF4-FFF2-40B4-BE49-F238E27FC236}">
                  <a16:creationId xmlns:a16="http://schemas.microsoft.com/office/drawing/2014/main" id="{F0C447BB-7F43-ACC2-0AF9-C4CE92116BDC}"/>
                </a:ext>
              </a:extLst>
            </p:cNvPr>
            <p:cNvGraphicFramePr/>
            <p:nvPr>
              <p:extLst>
                <p:ext uri="{D42A27DB-BD31-4B8C-83A1-F6EECF244321}">
                  <p14:modId xmlns:p14="http://schemas.microsoft.com/office/powerpoint/2010/main" val="850476189"/>
                </p:ext>
              </p:extLst>
            </p:nvPr>
          </p:nvGraphicFramePr>
          <p:xfrm>
            <a:off x="159399" y="888799"/>
            <a:ext cx="6407944" cy="551200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TextBox 8">
              <a:extLst>
                <a:ext uri="{FF2B5EF4-FFF2-40B4-BE49-F238E27FC236}">
                  <a16:creationId xmlns:a16="http://schemas.microsoft.com/office/drawing/2014/main" id="{EF3938FC-C32F-8F6C-2E84-A8762DEEC3B0}"/>
                </a:ext>
              </a:extLst>
            </p:cNvPr>
            <p:cNvSpPr txBox="1"/>
            <p:nvPr/>
          </p:nvSpPr>
          <p:spPr>
            <a:xfrm>
              <a:off x="6947297" y="1139530"/>
              <a:ext cx="6100762" cy="707886"/>
            </a:xfrm>
            <a:prstGeom prst="rect">
              <a:avLst/>
            </a:prstGeom>
            <a:noFill/>
          </p:spPr>
          <p:txBody>
            <a:bodyPr wrap="square">
              <a:spAutoFit/>
            </a:bodyPr>
            <a:lstStyle/>
            <a:p>
              <a:pPr lvl="0"/>
              <a:r>
                <a:rPr lang="en-US" sz="2000" dirty="0">
                  <a:latin typeface="Times New Roman" panose="02020603050405020304" pitchFamily="18" charset="0"/>
                  <a:cs typeface="Times New Roman" panose="02020603050405020304" pitchFamily="18" charset="0"/>
                </a:rPr>
                <a:t>Object identity</a:t>
              </a:r>
              <a:endParaRPr lang="en-IN" sz="2000" dirty="0">
                <a:latin typeface="Times New Roman" panose="02020603050405020304" pitchFamily="18" charset="0"/>
                <a:cs typeface="Times New Roman" panose="02020603050405020304" pitchFamily="18" charset="0"/>
              </a:endParaRPr>
            </a:p>
            <a:p>
              <a:pPr lvl="0"/>
              <a:r>
                <a:rPr lang="en-US" sz="2000" dirty="0">
                  <a:latin typeface="Times New Roman" panose="02020603050405020304" pitchFamily="18" charset="0"/>
                  <a:cs typeface="Times New Roman" panose="02020603050405020304" pitchFamily="18" charset="0"/>
                </a:rPr>
                <a:t>Complex objects</a:t>
              </a:r>
              <a:endParaRPr lang="en-IN" sz="20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76E165C2-57D3-BD3F-81C1-34A56259EAB6}"/>
                </a:ext>
              </a:extLst>
            </p:cNvPr>
            <p:cNvSpPr txBox="1"/>
            <p:nvPr/>
          </p:nvSpPr>
          <p:spPr>
            <a:xfrm>
              <a:off x="6947297" y="2458672"/>
              <a:ext cx="6307930" cy="1015663"/>
            </a:xfrm>
            <a:prstGeom prst="rect">
              <a:avLst/>
            </a:prstGeom>
            <a:noFill/>
          </p:spPr>
          <p:txBody>
            <a:bodyPr wrap="square">
              <a:spAutoFit/>
            </a:bodyPr>
            <a:lstStyle/>
            <a:p>
              <a:pPr lvl="0"/>
              <a:r>
                <a:rPr lang="en-US" sz="2000" dirty="0">
                  <a:latin typeface="Times New Roman" panose="02020603050405020304" pitchFamily="18" charset="0"/>
                  <a:cs typeface="Times New Roman" panose="02020603050405020304" pitchFamily="18" charset="0"/>
                </a:rPr>
                <a:t>Late binding/overriding</a:t>
              </a:r>
              <a:endParaRPr lang="en-IN" sz="2000" dirty="0">
                <a:latin typeface="Times New Roman" panose="02020603050405020304" pitchFamily="18" charset="0"/>
                <a:cs typeface="Times New Roman" panose="02020603050405020304" pitchFamily="18" charset="0"/>
              </a:endParaRPr>
            </a:p>
            <a:p>
              <a:pPr lvl="0"/>
              <a:r>
                <a:rPr lang="en-US" sz="2000" dirty="0">
                  <a:latin typeface="Times New Roman" panose="02020603050405020304" pitchFamily="18" charset="0"/>
                  <a:cs typeface="Times New Roman" panose="02020603050405020304" pitchFamily="18" charset="0"/>
                </a:rPr>
                <a:t>Extensibility</a:t>
              </a:r>
              <a:endParaRPr lang="en-IN" sz="2000" dirty="0">
                <a:latin typeface="Times New Roman" panose="02020603050405020304" pitchFamily="18" charset="0"/>
                <a:cs typeface="Times New Roman" panose="02020603050405020304" pitchFamily="18" charset="0"/>
              </a:endParaRPr>
            </a:p>
            <a:p>
              <a:pPr lvl="0"/>
              <a:r>
                <a:rPr lang="en-US" sz="2000" dirty="0">
                  <a:latin typeface="Times New Roman" panose="02020603050405020304" pitchFamily="18" charset="0"/>
                  <a:cs typeface="Times New Roman" panose="02020603050405020304" pitchFamily="18" charset="0"/>
                </a:rPr>
                <a:t>Completeness</a:t>
              </a:r>
              <a:endParaRPr lang="en-IN" sz="2000"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057B6035-3017-8C4A-B07F-BEAB1D3A912B}"/>
                </a:ext>
              </a:extLst>
            </p:cNvPr>
            <p:cNvSpPr txBox="1"/>
            <p:nvPr/>
          </p:nvSpPr>
          <p:spPr>
            <a:xfrm>
              <a:off x="6947297" y="3891496"/>
              <a:ext cx="6407944" cy="1015663"/>
            </a:xfrm>
            <a:prstGeom prst="rect">
              <a:avLst/>
            </a:prstGeom>
            <a:noFill/>
          </p:spPr>
          <p:txBody>
            <a:bodyPr wrap="square">
              <a:spAutoFit/>
            </a:bodyPr>
            <a:lstStyle/>
            <a:p>
              <a:r>
                <a:rPr lang="en-IN" sz="2000" dirty="0">
                  <a:effectLst/>
                  <a:latin typeface="Times New Roman" panose="02020603050405020304" pitchFamily="18" charset="0"/>
                  <a:cs typeface="Times New Roman" panose="02020603050405020304" pitchFamily="18" charset="0"/>
                </a:rPr>
                <a:t>Type and classes </a:t>
              </a:r>
            </a:p>
            <a:p>
              <a:r>
                <a:rPr lang="en-IN" sz="2000" dirty="0">
                  <a:effectLst/>
                  <a:latin typeface="Times New Roman" panose="02020603050405020304" pitchFamily="18" charset="0"/>
                  <a:cs typeface="Times New Roman" panose="02020603050405020304" pitchFamily="18" charset="0"/>
                </a:rPr>
                <a:t>Inheritance hierarchies</a:t>
              </a:r>
            </a:p>
            <a:p>
              <a:r>
                <a:rPr lang="en-IN" sz="2000" dirty="0">
                  <a:effectLst/>
                  <a:latin typeface="Times New Roman" panose="02020603050405020304" pitchFamily="18" charset="0"/>
                  <a:cs typeface="Times New Roman" panose="02020603050405020304" pitchFamily="18" charset="0"/>
                </a:rPr>
                <a:t>Encapsulation</a:t>
              </a:r>
            </a:p>
          </p:txBody>
        </p:sp>
        <p:cxnSp>
          <p:nvCxnSpPr>
            <p:cNvPr id="17" name="Straight Arrow Connector 16">
              <a:extLst>
                <a:ext uri="{FF2B5EF4-FFF2-40B4-BE49-F238E27FC236}">
                  <a16:creationId xmlns:a16="http://schemas.microsoft.com/office/drawing/2014/main" id="{45095205-FE5F-D8AB-C44F-BD5C7E466FF9}"/>
                </a:ext>
              </a:extLst>
            </p:cNvPr>
            <p:cNvCxnSpPr>
              <a:cxnSpLocks/>
            </p:cNvCxnSpPr>
            <p:nvPr/>
          </p:nvCxnSpPr>
          <p:spPr>
            <a:xfrm>
              <a:off x="4300538" y="1295662"/>
              <a:ext cx="248761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E4DFC8AC-4A3F-68C1-1B12-DC34C09765FB}"/>
                </a:ext>
              </a:extLst>
            </p:cNvPr>
            <p:cNvCxnSpPr>
              <a:cxnSpLocks/>
            </p:cNvCxnSpPr>
            <p:nvPr/>
          </p:nvCxnSpPr>
          <p:spPr>
            <a:xfrm>
              <a:off x="4300538" y="1291600"/>
              <a:ext cx="2487612" cy="40374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852F136F-A365-192F-23B1-C06C6E0241F3}"/>
                </a:ext>
              </a:extLst>
            </p:cNvPr>
            <p:cNvCxnSpPr>
              <a:cxnSpLocks/>
            </p:cNvCxnSpPr>
            <p:nvPr/>
          </p:nvCxnSpPr>
          <p:spPr>
            <a:xfrm flipV="1">
              <a:off x="2722465" y="2665850"/>
              <a:ext cx="4004025" cy="5425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a:extLst>
                <a:ext uri="{FF2B5EF4-FFF2-40B4-BE49-F238E27FC236}">
                  <a16:creationId xmlns:a16="http://schemas.microsoft.com/office/drawing/2014/main" id="{A6AF782F-3F0A-205E-93CC-EB9797F1EF2A}"/>
                </a:ext>
              </a:extLst>
            </p:cNvPr>
            <p:cNvCxnSpPr>
              <a:cxnSpLocks/>
            </p:cNvCxnSpPr>
            <p:nvPr/>
          </p:nvCxnSpPr>
          <p:spPr>
            <a:xfrm>
              <a:off x="2870157" y="2742677"/>
              <a:ext cx="3856333" cy="29668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410FC539-F731-DF4C-22C2-57AC17533E92}"/>
                </a:ext>
              </a:extLst>
            </p:cNvPr>
            <p:cNvCxnSpPr>
              <a:cxnSpLocks/>
            </p:cNvCxnSpPr>
            <p:nvPr/>
          </p:nvCxnSpPr>
          <p:spPr>
            <a:xfrm>
              <a:off x="2817913" y="2720101"/>
              <a:ext cx="3908577" cy="5933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a:extLst>
                <a:ext uri="{FF2B5EF4-FFF2-40B4-BE49-F238E27FC236}">
                  <a16:creationId xmlns:a16="http://schemas.microsoft.com/office/drawing/2014/main" id="{F5782DB9-A748-649B-D035-6E988E0F9646}"/>
                </a:ext>
              </a:extLst>
            </p:cNvPr>
            <p:cNvCxnSpPr>
              <a:cxnSpLocks/>
            </p:cNvCxnSpPr>
            <p:nvPr/>
          </p:nvCxnSpPr>
          <p:spPr>
            <a:xfrm>
              <a:off x="2722465" y="2720104"/>
              <a:ext cx="4065685" cy="133738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3" name="Straight Arrow Connector 22">
              <a:extLst>
                <a:ext uri="{FF2B5EF4-FFF2-40B4-BE49-F238E27FC236}">
                  <a16:creationId xmlns:a16="http://schemas.microsoft.com/office/drawing/2014/main" id="{AF7FBAC1-572C-5674-C908-3686AA3406EA}"/>
                </a:ext>
              </a:extLst>
            </p:cNvPr>
            <p:cNvCxnSpPr>
              <a:cxnSpLocks/>
            </p:cNvCxnSpPr>
            <p:nvPr/>
          </p:nvCxnSpPr>
          <p:spPr>
            <a:xfrm>
              <a:off x="2722465" y="2720104"/>
              <a:ext cx="4065685" cy="167922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05B3F5A1-1E1B-C136-C03D-C8725C9BCB28}"/>
                </a:ext>
              </a:extLst>
            </p:cNvPr>
            <p:cNvCxnSpPr>
              <a:cxnSpLocks/>
            </p:cNvCxnSpPr>
            <p:nvPr/>
          </p:nvCxnSpPr>
          <p:spPr>
            <a:xfrm>
              <a:off x="2722465" y="2720104"/>
              <a:ext cx="4065685" cy="199477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4" name="Straight Arrow Connector 43">
              <a:extLst>
                <a:ext uri="{FF2B5EF4-FFF2-40B4-BE49-F238E27FC236}">
                  <a16:creationId xmlns:a16="http://schemas.microsoft.com/office/drawing/2014/main" id="{107E364F-747F-3D52-5687-4569034F0923}"/>
                </a:ext>
              </a:extLst>
            </p:cNvPr>
            <p:cNvCxnSpPr>
              <a:cxnSpLocks/>
            </p:cNvCxnSpPr>
            <p:nvPr/>
          </p:nvCxnSpPr>
          <p:spPr>
            <a:xfrm>
              <a:off x="4300538" y="1318236"/>
              <a:ext cx="2425952" cy="175447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5" name="Straight Arrow Connector 44">
              <a:extLst>
                <a:ext uri="{FF2B5EF4-FFF2-40B4-BE49-F238E27FC236}">
                  <a16:creationId xmlns:a16="http://schemas.microsoft.com/office/drawing/2014/main" id="{64FD571B-98CC-EB8D-4ED8-7762EC75441C}"/>
                </a:ext>
              </a:extLst>
            </p:cNvPr>
            <p:cNvCxnSpPr>
              <a:cxnSpLocks/>
            </p:cNvCxnSpPr>
            <p:nvPr/>
          </p:nvCxnSpPr>
          <p:spPr>
            <a:xfrm>
              <a:off x="4300538" y="1286554"/>
              <a:ext cx="2425952" cy="137929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0" name="Straight Arrow Connector 49">
              <a:extLst>
                <a:ext uri="{FF2B5EF4-FFF2-40B4-BE49-F238E27FC236}">
                  <a16:creationId xmlns:a16="http://schemas.microsoft.com/office/drawing/2014/main" id="{043A4668-2AFA-8A4E-ED78-40B1391FA712}"/>
                </a:ext>
              </a:extLst>
            </p:cNvPr>
            <p:cNvCxnSpPr>
              <a:cxnSpLocks/>
            </p:cNvCxnSpPr>
            <p:nvPr/>
          </p:nvCxnSpPr>
          <p:spPr>
            <a:xfrm>
              <a:off x="4300538" y="1318236"/>
              <a:ext cx="2425952" cy="199522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sp>
        <p:nvSpPr>
          <p:cNvPr id="25" name="Date Placeholder 24"/>
          <p:cNvSpPr>
            <a:spLocks noGrp="1"/>
          </p:cNvSpPr>
          <p:nvPr>
            <p:ph type="dt" sz="half" idx="10"/>
          </p:nvPr>
        </p:nvSpPr>
        <p:spPr/>
        <p:txBody>
          <a:bodyPr/>
          <a:lstStyle/>
          <a:p>
            <a:fld id="{8728C76B-2AA9-495F-AC89-50ABF9FB5C1C}" type="datetime7">
              <a:rPr lang="en-IN" smtClean="0"/>
              <a:pPr/>
              <a:t>Apr-25</a:t>
            </a:fld>
            <a:endParaRPr lang="en-US"/>
          </a:p>
        </p:txBody>
      </p:sp>
      <p:sp>
        <p:nvSpPr>
          <p:cNvPr id="26" name="Slide Number Placeholder 25"/>
          <p:cNvSpPr>
            <a:spLocks noGrp="1"/>
          </p:cNvSpPr>
          <p:nvPr>
            <p:ph type="sldNum" sz="quarter" idx="12"/>
          </p:nvPr>
        </p:nvSpPr>
        <p:spPr/>
        <p:txBody>
          <a:bodyPr/>
          <a:lstStyle/>
          <a:p>
            <a:fld id="{4C05F239-DD9A-0441-981F-04FFE27DE68D}" type="slidenum">
              <a:rPr lang="en-US" smtClean="0"/>
              <a:pPr/>
              <a:t>106</a:t>
            </a:fld>
            <a:endParaRPr lang="en-US"/>
          </a:p>
        </p:txBody>
      </p:sp>
      <p:sp>
        <p:nvSpPr>
          <p:cNvPr id="27" name="Footer Placeholder 26"/>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038991640"/>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a:extLst>
              <a:ext uri="{FF2B5EF4-FFF2-40B4-BE49-F238E27FC236}">
                <a16:creationId xmlns:a16="http://schemas.microsoft.com/office/drawing/2014/main" id="{957B2D18-FE05-BE10-F09A-4C423CFE8A70}"/>
              </a:ext>
            </a:extLst>
          </p:cNvPr>
          <p:cNvGrpSpPr/>
          <p:nvPr/>
        </p:nvGrpSpPr>
        <p:grpSpPr>
          <a:xfrm>
            <a:off x="0" y="0"/>
            <a:ext cx="12192001" cy="7243763"/>
            <a:chOff x="0" y="0"/>
            <a:chExt cx="10455480" cy="6908355"/>
          </a:xfrm>
        </p:grpSpPr>
        <p:sp>
          <p:nvSpPr>
            <p:cNvPr id="7" name="Title 1"/>
            <p:cNvSpPr txBox="1">
              <a:spLocks/>
            </p:cNvSpPr>
            <p:nvPr/>
          </p:nvSpPr>
          <p:spPr>
            <a:xfrm>
              <a:off x="1384300" y="0"/>
              <a:ext cx="907118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r>
                <a:rPr lang="en-IN" sz="3200" b="1" dirty="0">
                  <a:solidFill>
                    <a:schemeClr val="tx1"/>
                  </a:solidFill>
                  <a:latin typeface="Times New Roman" panose="02020603050405020304" pitchFamily="18" charset="0"/>
                  <a:cs typeface="Times New Roman" panose="02020603050405020304" pitchFamily="18" charset="0"/>
                </a:rPr>
                <a:t>Recap and Video Link</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pSp>
      <p:sp>
        <p:nvSpPr>
          <p:cNvPr id="25" name="Date Placeholder 24"/>
          <p:cNvSpPr>
            <a:spLocks noGrp="1"/>
          </p:cNvSpPr>
          <p:nvPr>
            <p:ph type="dt" sz="half" idx="10"/>
          </p:nvPr>
        </p:nvSpPr>
        <p:spPr/>
        <p:txBody>
          <a:bodyPr/>
          <a:lstStyle/>
          <a:p>
            <a:fld id="{8728C76B-2AA9-495F-AC89-50ABF9FB5C1C}" type="datetime7">
              <a:rPr lang="en-IN" smtClean="0"/>
              <a:pPr/>
              <a:t>Apr-25</a:t>
            </a:fld>
            <a:endParaRPr lang="en-US"/>
          </a:p>
        </p:txBody>
      </p:sp>
      <p:sp>
        <p:nvSpPr>
          <p:cNvPr id="26" name="Slide Number Placeholder 25"/>
          <p:cNvSpPr>
            <a:spLocks noGrp="1"/>
          </p:cNvSpPr>
          <p:nvPr>
            <p:ph type="sldNum" sz="quarter" idx="12"/>
          </p:nvPr>
        </p:nvSpPr>
        <p:spPr/>
        <p:txBody>
          <a:bodyPr/>
          <a:lstStyle/>
          <a:p>
            <a:fld id="{4C05F239-DD9A-0441-981F-04FFE27DE68D}" type="slidenum">
              <a:rPr lang="en-US" smtClean="0"/>
              <a:pPr/>
              <a:t>107</a:t>
            </a:fld>
            <a:endParaRPr lang="en-US"/>
          </a:p>
        </p:txBody>
      </p:sp>
      <p:sp>
        <p:nvSpPr>
          <p:cNvPr id="27" name="Footer Placeholder 26"/>
          <p:cNvSpPr>
            <a:spLocks noGrp="1"/>
          </p:cNvSpPr>
          <p:nvPr>
            <p:ph type="ftr" sz="quarter" idx="11"/>
          </p:nvPr>
        </p:nvSpPr>
        <p:spPr/>
        <p:txBody>
          <a:bodyPr/>
          <a:lstStyle/>
          <a:p>
            <a:r>
              <a:rPr lang="en-US"/>
              <a:t>Mr. Harshit Singh       ACSMLO603      Unit 4</a:t>
            </a:r>
          </a:p>
        </p:txBody>
      </p:sp>
      <p:graphicFrame>
        <p:nvGraphicFramePr>
          <p:cNvPr id="4" name="Diagram 3">
            <a:extLst>
              <a:ext uri="{FF2B5EF4-FFF2-40B4-BE49-F238E27FC236}">
                <a16:creationId xmlns:a16="http://schemas.microsoft.com/office/drawing/2014/main" id="{CD190C8B-8A1A-EFD8-9E24-407F45226EBF}"/>
              </a:ext>
            </a:extLst>
          </p:cNvPr>
          <p:cNvGraphicFramePr/>
          <p:nvPr>
            <p:extLst>
              <p:ext uri="{D42A27DB-BD31-4B8C-83A1-F6EECF244321}">
                <p14:modId xmlns:p14="http://schemas.microsoft.com/office/powerpoint/2010/main" val="1241447951"/>
              </p:ext>
            </p:extLst>
          </p:nvPr>
        </p:nvGraphicFramePr>
        <p:xfrm>
          <a:off x="621474" y="1201018"/>
          <a:ext cx="11123221" cy="39172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TextBox 5">
            <a:extLst>
              <a:ext uri="{FF2B5EF4-FFF2-40B4-BE49-F238E27FC236}">
                <a16:creationId xmlns:a16="http://schemas.microsoft.com/office/drawing/2014/main" id="{300832DB-1453-485A-E4B2-BAA7EE53A495}"/>
              </a:ext>
            </a:extLst>
          </p:cNvPr>
          <p:cNvSpPr txBox="1"/>
          <p:nvPr/>
        </p:nvSpPr>
        <p:spPr>
          <a:xfrm>
            <a:off x="606419" y="5500008"/>
            <a:ext cx="5949962" cy="369332"/>
          </a:xfrm>
          <a:prstGeom prst="rect">
            <a:avLst/>
          </a:prstGeom>
          <a:noFill/>
        </p:spPr>
        <p:txBody>
          <a:bodyPr wrap="none" rtlCol="0">
            <a:spAutoFit/>
          </a:bodyPr>
          <a:lstStyle/>
          <a:p>
            <a:r>
              <a:rPr lang="en-US" dirty="0"/>
              <a:t>Video Link: https://</a:t>
            </a:r>
            <a:r>
              <a:rPr lang="en-US" dirty="0" err="1"/>
              <a:t>www.youtube.com</a:t>
            </a:r>
            <a:r>
              <a:rPr lang="en-US" dirty="0"/>
              <a:t>/</a:t>
            </a:r>
            <a:r>
              <a:rPr lang="en-US" dirty="0" err="1"/>
              <a:t>watch?v</a:t>
            </a:r>
            <a:r>
              <a:rPr lang="en-US" dirty="0"/>
              <a:t>=ZI5ETxJhWxk</a:t>
            </a:r>
          </a:p>
        </p:txBody>
      </p:sp>
    </p:spTree>
    <p:extLst>
      <p:ext uri="{BB962C8B-B14F-4D97-AF65-F5344CB8AC3E}">
        <p14:creationId xmlns:p14="http://schemas.microsoft.com/office/powerpoint/2010/main" val="224563455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a:extLst>
              <a:ext uri="{FF2B5EF4-FFF2-40B4-BE49-F238E27FC236}">
                <a16:creationId xmlns:a16="http://schemas.microsoft.com/office/drawing/2014/main" id="{957B2D18-FE05-BE10-F09A-4C423CFE8A70}"/>
              </a:ext>
            </a:extLst>
          </p:cNvPr>
          <p:cNvGrpSpPr/>
          <p:nvPr/>
        </p:nvGrpSpPr>
        <p:grpSpPr>
          <a:xfrm>
            <a:off x="0" y="0"/>
            <a:ext cx="12192001" cy="7243763"/>
            <a:chOff x="0" y="0"/>
            <a:chExt cx="10455480" cy="6908355"/>
          </a:xfrm>
        </p:grpSpPr>
        <p:sp>
          <p:nvSpPr>
            <p:cNvPr id="7" name="Title 1"/>
            <p:cNvSpPr txBox="1">
              <a:spLocks/>
            </p:cNvSpPr>
            <p:nvPr/>
          </p:nvSpPr>
          <p:spPr>
            <a:xfrm>
              <a:off x="1384300" y="0"/>
              <a:ext cx="907118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r>
                <a:rPr lang="en-IN" sz="3200" b="1" dirty="0">
                  <a:solidFill>
                    <a:schemeClr val="tx1"/>
                  </a:solidFill>
                  <a:latin typeface="Times New Roman" panose="02020603050405020304" pitchFamily="18" charset="0"/>
                  <a:cs typeface="Times New Roman" panose="02020603050405020304" pitchFamily="18" charset="0"/>
                </a:rPr>
                <a:t>MCQ</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pSp>
      <p:sp>
        <p:nvSpPr>
          <p:cNvPr id="25" name="Date Placeholder 24"/>
          <p:cNvSpPr>
            <a:spLocks noGrp="1"/>
          </p:cNvSpPr>
          <p:nvPr>
            <p:ph type="dt" sz="half" idx="10"/>
          </p:nvPr>
        </p:nvSpPr>
        <p:spPr/>
        <p:txBody>
          <a:bodyPr/>
          <a:lstStyle/>
          <a:p>
            <a:fld id="{8728C76B-2AA9-495F-AC89-50ABF9FB5C1C}" type="datetime7">
              <a:rPr lang="en-IN" smtClean="0"/>
              <a:pPr/>
              <a:t>Apr-25</a:t>
            </a:fld>
            <a:endParaRPr lang="en-US"/>
          </a:p>
        </p:txBody>
      </p:sp>
      <p:sp>
        <p:nvSpPr>
          <p:cNvPr id="26" name="Slide Number Placeholder 25"/>
          <p:cNvSpPr>
            <a:spLocks noGrp="1"/>
          </p:cNvSpPr>
          <p:nvPr>
            <p:ph type="sldNum" sz="quarter" idx="12"/>
          </p:nvPr>
        </p:nvSpPr>
        <p:spPr/>
        <p:txBody>
          <a:bodyPr/>
          <a:lstStyle/>
          <a:p>
            <a:fld id="{4C05F239-DD9A-0441-981F-04FFE27DE68D}" type="slidenum">
              <a:rPr lang="en-US" smtClean="0"/>
              <a:pPr/>
              <a:t>108</a:t>
            </a:fld>
            <a:endParaRPr lang="en-US"/>
          </a:p>
        </p:txBody>
      </p:sp>
      <p:sp>
        <p:nvSpPr>
          <p:cNvPr id="27" name="Footer Placeholder 26"/>
          <p:cNvSpPr>
            <a:spLocks noGrp="1"/>
          </p:cNvSpPr>
          <p:nvPr>
            <p:ph type="ftr" sz="quarter" idx="11"/>
          </p:nvPr>
        </p:nvSpPr>
        <p:spPr/>
        <p:txBody>
          <a:bodyPr/>
          <a:lstStyle/>
          <a:p>
            <a:r>
              <a:rPr lang="en-US"/>
              <a:t>Mr. Harshit Singh       ACSMLO603      Unit 4</a:t>
            </a:r>
          </a:p>
        </p:txBody>
      </p:sp>
      <p:sp>
        <p:nvSpPr>
          <p:cNvPr id="3" name="TextBox 2">
            <a:extLst>
              <a:ext uri="{FF2B5EF4-FFF2-40B4-BE49-F238E27FC236}">
                <a16:creationId xmlns:a16="http://schemas.microsoft.com/office/drawing/2014/main" id="{7568F10A-7CF5-0DAF-D16C-329304974CFB}"/>
              </a:ext>
            </a:extLst>
          </p:cNvPr>
          <p:cNvSpPr txBox="1"/>
          <p:nvPr/>
        </p:nvSpPr>
        <p:spPr>
          <a:xfrm>
            <a:off x="388915" y="1043731"/>
            <a:ext cx="11557661" cy="4401205"/>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ODL supports which of the following types of association relationships?</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A.	Unary</a:t>
            </a:r>
          </a:p>
          <a:p>
            <a:r>
              <a:rPr lang="en-US" sz="2000" dirty="0">
                <a:solidFill>
                  <a:srgbClr val="FF0000"/>
                </a:solidFill>
                <a:latin typeface="Times New Roman" panose="02020603050405020304" pitchFamily="18" charset="0"/>
                <a:cs typeface="Times New Roman" panose="02020603050405020304" pitchFamily="18" charset="0"/>
              </a:rPr>
              <a:t>B.	Unary and Binary</a:t>
            </a:r>
          </a:p>
          <a:p>
            <a:r>
              <a:rPr lang="en-US" sz="2000" dirty="0">
                <a:latin typeface="Times New Roman" panose="02020603050405020304" pitchFamily="18" charset="0"/>
                <a:cs typeface="Times New Roman" panose="02020603050405020304" pitchFamily="18" charset="0"/>
              </a:rPr>
              <a:t>C.	Unary and Binary and Ternary</a:t>
            </a:r>
          </a:p>
          <a:p>
            <a:r>
              <a:rPr lang="en-US" sz="2000" dirty="0">
                <a:latin typeface="Times New Roman" panose="02020603050405020304" pitchFamily="18" charset="0"/>
                <a:cs typeface="Times New Roman" panose="02020603050405020304" pitchFamily="18" charset="0"/>
              </a:rPr>
              <a:t>D.	Unary and Binary and Ternary and higher</a:t>
            </a:r>
          </a:p>
          <a:p>
            <a:r>
              <a:rPr lang="en-US" sz="2000" dirty="0">
                <a:latin typeface="Times New Roman" panose="02020603050405020304" pitchFamily="18" charset="0"/>
                <a:cs typeface="Times New Roman" panose="02020603050405020304" pitchFamily="18" charset="0"/>
              </a:rPr>
              <a:t>2. 	</a:t>
            </a:r>
          </a:p>
          <a:p>
            <a:r>
              <a:rPr lang="en-US" sz="2000" dirty="0">
                <a:latin typeface="Times New Roman" panose="02020603050405020304" pitchFamily="18" charset="0"/>
                <a:cs typeface="Times New Roman" panose="02020603050405020304" pitchFamily="18" charset="0"/>
              </a:rPr>
              <a:t>An extent is which of the following?</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A.	A keyword that indicates that the subclass inherits from a superclass</a:t>
            </a:r>
          </a:p>
          <a:p>
            <a:r>
              <a:rPr lang="en-US" sz="2000" dirty="0">
                <a:latin typeface="Times New Roman" panose="02020603050405020304" pitchFamily="18" charset="0"/>
                <a:cs typeface="Times New Roman" panose="02020603050405020304" pitchFamily="18" charset="0"/>
              </a:rPr>
              <a:t>B.	A keyword that indicates that the superclass inherits from a subclass</a:t>
            </a:r>
          </a:p>
          <a:p>
            <a:r>
              <a:rPr lang="en-US" sz="2000" dirty="0">
                <a:solidFill>
                  <a:srgbClr val="FF0000"/>
                </a:solidFill>
                <a:latin typeface="Times New Roman" panose="02020603050405020304" pitchFamily="18" charset="0"/>
                <a:cs typeface="Times New Roman" panose="02020603050405020304" pitchFamily="18" charset="0"/>
              </a:rPr>
              <a:t>C.	The set of all instances of a class within a database</a:t>
            </a:r>
          </a:p>
          <a:p>
            <a:r>
              <a:rPr lang="en-US" sz="2000" dirty="0">
                <a:latin typeface="Times New Roman" panose="02020603050405020304" pitchFamily="18" charset="0"/>
                <a:cs typeface="Times New Roman" panose="02020603050405020304" pitchFamily="18" charset="0"/>
              </a:rPr>
              <a:t>D.	Only one instance of a class within a database</a:t>
            </a:r>
          </a:p>
          <a:p>
            <a:r>
              <a:rPr lang="en-US" sz="2000" dirty="0">
                <a:latin typeface="Times New Roman" panose="02020603050405020304" pitchFamily="18" charset="0"/>
                <a:cs typeface="Times New Roman" panose="02020603050405020304" pitchFamily="18" charset="0"/>
              </a:rPr>
              <a:t>3. 	</a:t>
            </a:r>
          </a:p>
        </p:txBody>
      </p:sp>
    </p:spTree>
    <p:extLst>
      <p:ext uri="{BB962C8B-B14F-4D97-AF65-F5344CB8AC3E}">
        <p14:creationId xmlns:p14="http://schemas.microsoft.com/office/powerpoint/2010/main" val="317436008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a:extLst>
              <a:ext uri="{FF2B5EF4-FFF2-40B4-BE49-F238E27FC236}">
                <a16:creationId xmlns:a16="http://schemas.microsoft.com/office/drawing/2014/main" id="{957B2D18-FE05-BE10-F09A-4C423CFE8A70}"/>
              </a:ext>
            </a:extLst>
          </p:cNvPr>
          <p:cNvGrpSpPr/>
          <p:nvPr/>
        </p:nvGrpSpPr>
        <p:grpSpPr>
          <a:xfrm>
            <a:off x="0" y="0"/>
            <a:ext cx="12192001" cy="7243763"/>
            <a:chOff x="0" y="0"/>
            <a:chExt cx="10455480" cy="6908355"/>
          </a:xfrm>
        </p:grpSpPr>
        <p:sp>
          <p:nvSpPr>
            <p:cNvPr id="7" name="Title 1"/>
            <p:cNvSpPr txBox="1">
              <a:spLocks/>
            </p:cNvSpPr>
            <p:nvPr/>
          </p:nvSpPr>
          <p:spPr>
            <a:xfrm>
              <a:off x="1384300" y="0"/>
              <a:ext cx="907118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r>
                <a:rPr lang="en-IN" sz="3200" b="1" dirty="0">
                  <a:solidFill>
                    <a:schemeClr val="tx1"/>
                  </a:solidFill>
                  <a:latin typeface="Times New Roman" panose="02020603050405020304" pitchFamily="18" charset="0"/>
                  <a:cs typeface="Times New Roman" panose="02020603050405020304" pitchFamily="18" charset="0"/>
                </a:rPr>
                <a:t>MCQ</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pSp>
      <p:sp>
        <p:nvSpPr>
          <p:cNvPr id="25" name="Date Placeholder 24"/>
          <p:cNvSpPr>
            <a:spLocks noGrp="1"/>
          </p:cNvSpPr>
          <p:nvPr>
            <p:ph type="dt" sz="half" idx="10"/>
          </p:nvPr>
        </p:nvSpPr>
        <p:spPr/>
        <p:txBody>
          <a:bodyPr/>
          <a:lstStyle/>
          <a:p>
            <a:fld id="{8728C76B-2AA9-495F-AC89-50ABF9FB5C1C}" type="datetime7">
              <a:rPr lang="en-IN" smtClean="0"/>
              <a:pPr/>
              <a:t>Apr-25</a:t>
            </a:fld>
            <a:endParaRPr lang="en-US"/>
          </a:p>
        </p:txBody>
      </p:sp>
      <p:sp>
        <p:nvSpPr>
          <p:cNvPr id="26" name="Slide Number Placeholder 25"/>
          <p:cNvSpPr>
            <a:spLocks noGrp="1"/>
          </p:cNvSpPr>
          <p:nvPr>
            <p:ph type="sldNum" sz="quarter" idx="12"/>
          </p:nvPr>
        </p:nvSpPr>
        <p:spPr/>
        <p:txBody>
          <a:bodyPr/>
          <a:lstStyle/>
          <a:p>
            <a:fld id="{4C05F239-DD9A-0441-981F-04FFE27DE68D}" type="slidenum">
              <a:rPr lang="en-US" smtClean="0"/>
              <a:pPr/>
              <a:t>109</a:t>
            </a:fld>
            <a:endParaRPr lang="en-US"/>
          </a:p>
        </p:txBody>
      </p:sp>
      <p:sp>
        <p:nvSpPr>
          <p:cNvPr id="27" name="Footer Placeholder 26"/>
          <p:cNvSpPr>
            <a:spLocks noGrp="1"/>
          </p:cNvSpPr>
          <p:nvPr>
            <p:ph type="ftr" sz="quarter" idx="11"/>
          </p:nvPr>
        </p:nvSpPr>
        <p:spPr/>
        <p:txBody>
          <a:bodyPr/>
          <a:lstStyle/>
          <a:p>
            <a:r>
              <a:rPr lang="en-US"/>
              <a:t>Mr. Harshit Singh       ACSMLO603      Unit 4</a:t>
            </a:r>
          </a:p>
        </p:txBody>
      </p:sp>
      <p:sp>
        <p:nvSpPr>
          <p:cNvPr id="3" name="TextBox 2">
            <a:extLst>
              <a:ext uri="{FF2B5EF4-FFF2-40B4-BE49-F238E27FC236}">
                <a16:creationId xmlns:a16="http://schemas.microsoft.com/office/drawing/2014/main" id="{7568F10A-7CF5-0DAF-D16C-329304974CFB}"/>
              </a:ext>
            </a:extLst>
          </p:cNvPr>
          <p:cNvSpPr txBox="1"/>
          <p:nvPr/>
        </p:nvSpPr>
        <p:spPr>
          <a:xfrm>
            <a:off x="388915" y="1043731"/>
            <a:ext cx="11557661" cy="5170646"/>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Identify the class name for the following code: ABC123 course();</a:t>
            </a:r>
          </a:p>
          <a:p>
            <a:endParaRPr lang="en-US" sz="1600" dirty="0">
              <a:latin typeface="Times New Roman" panose="02020603050405020304" pitchFamily="18" charset="0"/>
              <a:cs typeface="Times New Roman" panose="02020603050405020304" pitchFamily="18" charset="0"/>
            </a:endParaRPr>
          </a:p>
          <a:p>
            <a:r>
              <a:rPr lang="en-US" sz="1600" dirty="0">
                <a:solidFill>
                  <a:srgbClr val="FF0000"/>
                </a:solidFill>
                <a:latin typeface="Times New Roman" panose="02020603050405020304" pitchFamily="18" charset="0"/>
                <a:cs typeface="Times New Roman" panose="02020603050405020304" pitchFamily="18" charset="0"/>
              </a:rPr>
              <a:t>A.	ABC123</a:t>
            </a:r>
          </a:p>
          <a:p>
            <a:r>
              <a:rPr lang="en-US" sz="1600" dirty="0">
                <a:latin typeface="Times New Roman" panose="02020603050405020304" pitchFamily="18" charset="0"/>
                <a:cs typeface="Times New Roman" panose="02020603050405020304" pitchFamily="18" charset="0"/>
              </a:rPr>
              <a:t>B.	course</a:t>
            </a:r>
          </a:p>
          <a:p>
            <a:r>
              <a:rPr lang="en-US" sz="1600" dirty="0">
                <a:latin typeface="Times New Roman" panose="02020603050405020304" pitchFamily="18" charset="0"/>
                <a:cs typeface="Times New Roman" panose="02020603050405020304" pitchFamily="18" charset="0"/>
              </a:rPr>
              <a:t>C.	course()</a:t>
            </a:r>
          </a:p>
          <a:p>
            <a:r>
              <a:rPr lang="en-US" sz="1600" dirty="0">
                <a:latin typeface="Times New Roman" panose="02020603050405020304" pitchFamily="18" charset="0"/>
                <a:cs typeface="Times New Roman" panose="02020603050405020304" pitchFamily="18" charset="0"/>
              </a:rPr>
              <a:t>D.	All of the above.</a:t>
            </a:r>
          </a:p>
          <a:p>
            <a:r>
              <a:rPr lang="en-US" sz="1600" dirty="0">
                <a:latin typeface="Times New Roman" panose="02020603050405020304" pitchFamily="18" charset="0"/>
                <a:cs typeface="Times New Roman" panose="02020603050405020304" pitchFamily="18" charset="0"/>
              </a:rPr>
              <a:t>4. 	</a:t>
            </a:r>
          </a:p>
          <a:p>
            <a:r>
              <a:rPr lang="en-US" sz="1600" dirty="0">
                <a:latin typeface="Times New Roman" panose="02020603050405020304" pitchFamily="18" charset="0"/>
                <a:cs typeface="Times New Roman" panose="02020603050405020304" pitchFamily="18" charset="0"/>
              </a:rPr>
              <a:t>Using ODL, you can define which of the following?</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A.	Attribute</a:t>
            </a:r>
          </a:p>
          <a:p>
            <a:r>
              <a:rPr lang="en-US" sz="1600" dirty="0">
                <a:latin typeface="Times New Roman" panose="02020603050405020304" pitchFamily="18" charset="0"/>
                <a:cs typeface="Times New Roman" panose="02020603050405020304" pitchFamily="18" charset="0"/>
              </a:rPr>
              <a:t>B.	Structure</a:t>
            </a:r>
          </a:p>
          <a:p>
            <a:r>
              <a:rPr lang="en-US" sz="1600" dirty="0">
                <a:latin typeface="Times New Roman" panose="02020603050405020304" pitchFamily="18" charset="0"/>
                <a:cs typeface="Times New Roman" panose="02020603050405020304" pitchFamily="18" charset="0"/>
              </a:rPr>
              <a:t>C.	Operation</a:t>
            </a:r>
          </a:p>
          <a:p>
            <a:r>
              <a:rPr lang="en-US" sz="1600" dirty="0">
                <a:solidFill>
                  <a:srgbClr val="FF0000"/>
                </a:solidFill>
                <a:latin typeface="Times New Roman" panose="02020603050405020304" pitchFamily="18" charset="0"/>
                <a:cs typeface="Times New Roman" panose="02020603050405020304" pitchFamily="18" charset="0"/>
              </a:rPr>
              <a:t>D.	All of the above.</a:t>
            </a:r>
          </a:p>
          <a:p>
            <a:r>
              <a:rPr lang="en-US" sz="1600" dirty="0">
                <a:latin typeface="Times New Roman" panose="02020603050405020304" pitchFamily="18" charset="0"/>
                <a:cs typeface="Times New Roman" panose="02020603050405020304" pitchFamily="18" charset="0"/>
              </a:rPr>
              <a:t>5. 	</a:t>
            </a:r>
          </a:p>
          <a:p>
            <a:r>
              <a:rPr lang="en-US" sz="1600" dirty="0">
                <a:latin typeface="Times New Roman" panose="02020603050405020304" pitchFamily="18" charset="0"/>
                <a:cs typeface="Times New Roman" panose="02020603050405020304" pitchFamily="18" charset="0"/>
              </a:rPr>
              <a:t>The keyword "inverse" is used in which of the following?</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A.	Class</a:t>
            </a:r>
          </a:p>
          <a:p>
            <a:r>
              <a:rPr lang="en-US" sz="1600" dirty="0">
                <a:latin typeface="Times New Roman" panose="02020603050405020304" pitchFamily="18" charset="0"/>
                <a:cs typeface="Times New Roman" panose="02020603050405020304" pitchFamily="18" charset="0"/>
              </a:rPr>
              <a:t>B.	Attribute</a:t>
            </a:r>
          </a:p>
          <a:p>
            <a:r>
              <a:rPr lang="en-US" sz="1600" dirty="0">
                <a:latin typeface="Times New Roman" panose="02020603050405020304" pitchFamily="18" charset="0"/>
                <a:cs typeface="Times New Roman" panose="02020603050405020304" pitchFamily="18" charset="0"/>
              </a:rPr>
              <a:t>C.	Relationship</a:t>
            </a:r>
          </a:p>
          <a:p>
            <a:r>
              <a:rPr lang="en-US" sz="1600" dirty="0">
                <a:solidFill>
                  <a:srgbClr val="FF0000"/>
                </a:solidFill>
                <a:latin typeface="Times New Roman" panose="02020603050405020304" pitchFamily="18" charset="0"/>
                <a:cs typeface="Times New Roman" panose="02020603050405020304" pitchFamily="18" charset="0"/>
              </a:rPr>
              <a:t>D.	All of the above.</a:t>
            </a:r>
          </a:p>
        </p:txBody>
      </p:sp>
    </p:spTree>
    <p:extLst>
      <p:ext uri="{BB962C8B-B14F-4D97-AF65-F5344CB8AC3E}">
        <p14:creationId xmlns:p14="http://schemas.microsoft.com/office/powerpoint/2010/main" val="1513625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0D372C49-A3FD-4D46-8852-500149AFF392}" type="datetime7">
              <a:rPr lang="en-IN" smtClean="0"/>
              <a:pPr/>
              <a:t>Apr-25</a:t>
            </a:fld>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11</a:t>
            </a:fld>
            <a:endParaRPr lang="en-US" dirty="0"/>
          </a:p>
        </p:txBody>
      </p:sp>
      <p:sp>
        <p:nvSpPr>
          <p:cNvPr id="10" name="Footer Placeholder 9"/>
          <p:cNvSpPr>
            <a:spLocks noGrp="1"/>
          </p:cNvSpPr>
          <p:nvPr>
            <p:ph type="ftr" sz="quarter" idx="11"/>
          </p:nvPr>
        </p:nvSpPr>
        <p:spPr>
          <a:xfrm>
            <a:off x="3352800" y="6356351"/>
            <a:ext cx="6705600" cy="365125"/>
          </a:xfrm>
        </p:spPr>
        <p:txBody>
          <a:bodyPr/>
          <a:lstStyle/>
          <a:p>
            <a:r>
              <a:rPr lang="en-US"/>
              <a:t>Mr. Harshit Singh       ACSMLO603      Unit 4</a:t>
            </a:r>
            <a:endParaRPr lang="en-US" dirty="0"/>
          </a:p>
        </p:txBody>
      </p:sp>
      <p:graphicFrame>
        <p:nvGraphicFramePr>
          <p:cNvPr id="14" name="Content Placeholder 13"/>
          <p:cNvGraphicFramePr>
            <a:graphicFrameLocks noGrp="1"/>
          </p:cNvGraphicFramePr>
          <p:nvPr>
            <p:ph idx="1"/>
          </p:nvPr>
        </p:nvGraphicFramePr>
        <p:xfrm>
          <a:off x="711200" y="1524000"/>
          <a:ext cx="10769600" cy="4511040"/>
        </p:xfrm>
        <a:graphic>
          <a:graphicData uri="http://schemas.openxmlformats.org/drawingml/2006/table">
            <a:tbl>
              <a:tblPr bandRow="1">
                <a:tableStyleId>{5C22544A-7EE6-4342-B048-85BDC9FD1C3A}</a:tableStyleId>
              </a:tblPr>
              <a:tblGrid>
                <a:gridCol w="10769600">
                  <a:extLst>
                    <a:ext uri="{9D8B030D-6E8A-4147-A177-3AD203B41FA5}">
                      <a16:colId xmlns:a16="http://schemas.microsoft.com/office/drawing/2014/main" val="20000"/>
                    </a:ext>
                  </a:extLst>
                </a:gridCol>
              </a:tblGrid>
              <a:tr h="732420">
                <a:tc>
                  <a:txBody>
                    <a:bodyPr/>
                    <a:lstStyle/>
                    <a:p>
                      <a:r>
                        <a:rPr lang="en-US" sz="1900" b="1" dirty="0"/>
                        <a:t>9. Individual and team work: </a:t>
                      </a:r>
                      <a:r>
                        <a:rPr lang="en-US" sz="1900" dirty="0"/>
                        <a:t>Function effectively as an individual, and as a member or leader in diverse teams, and in multidisciplinary settings. </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0"/>
                  </a:ext>
                </a:extLst>
              </a:tr>
              <a:tr h="1364964">
                <a:tc>
                  <a:txBody>
                    <a:bodyPr/>
                    <a:lstStyle/>
                    <a:p>
                      <a:r>
                        <a:rPr lang="en-US" sz="1900" b="1" dirty="0"/>
                        <a:t>10. Communication: </a:t>
                      </a:r>
                      <a:r>
                        <a:rPr lang="en-US" sz="1900" dirty="0"/>
                        <a:t>Communicate effectively on complex engineering activities with the engineering community and with society at large, such as, being able to comprehend and write effective reports and design documentation, make effective presentations, and give and receive clear instructions.</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1"/>
                  </a:ext>
                </a:extLst>
              </a:tr>
              <a:tr h="1364964">
                <a:tc>
                  <a:txBody>
                    <a:bodyPr/>
                    <a:lstStyle/>
                    <a:p>
                      <a:r>
                        <a:rPr lang="en-US" sz="1900" b="1" dirty="0"/>
                        <a:t>11. Project management and finance:</a:t>
                      </a:r>
                      <a:r>
                        <a:rPr lang="en-US" sz="1900" dirty="0"/>
                        <a:t> Demonstrate knowledge and understanding of the engineering and management principles and apply these to one’s own work, as a member and leader in a team, to manage projects and in multidisciplinary environments.</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2"/>
                  </a:ext>
                </a:extLst>
              </a:tr>
              <a:tr h="1048692">
                <a:tc>
                  <a:txBody>
                    <a:bodyPr/>
                    <a:lstStyle/>
                    <a:p>
                      <a:r>
                        <a:rPr lang="en-US" sz="1900" b="1" dirty="0"/>
                        <a:t>12. Life-long learning: </a:t>
                      </a:r>
                      <a:r>
                        <a:rPr lang="en-US" sz="1900" dirty="0"/>
                        <a:t>Recognize the need for, and have the preparation and ability to engage in independent and life-long learning in the broadest context of technological change.</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3"/>
                  </a:ext>
                </a:extLst>
              </a:tr>
            </a:tbl>
          </a:graphicData>
        </a:graphic>
      </p:graphicFrame>
      <p:sp>
        <p:nvSpPr>
          <p:cNvPr id="15" name="TextBox 14"/>
          <p:cNvSpPr txBox="1"/>
          <p:nvPr/>
        </p:nvSpPr>
        <p:spPr>
          <a:xfrm>
            <a:off x="5689601" y="1066800"/>
            <a:ext cx="927690" cy="400110"/>
          </a:xfrm>
          <a:prstGeom prst="rect">
            <a:avLst/>
          </a:prstGeom>
          <a:noFill/>
        </p:spPr>
        <p:txBody>
          <a:bodyPr wrap="none" rtlCol="0">
            <a:spAutoFit/>
          </a:bodyPr>
          <a:lstStyle/>
          <a:p>
            <a:r>
              <a:rPr lang="en-US" sz="2000" b="1" dirty="0"/>
              <a:t>Conti…</a:t>
            </a:r>
          </a:p>
        </p:txBody>
      </p:sp>
      <p:sp>
        <p:nvSpPr>
          <p:cNvPr id="11" name="Title 1"/>
          <p:cNvSpPr txBox="1">
            <a:spLocks/>
          </p:cNvSpPr>
          <p:nvPr/>
        </p:nvSpPr>
        <p:spPr>
          <a:xfrm>
            <a:off x="1828800" y="2"/>
            <a:ext cx="10363200" cy="8381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b="1" dirty="0">
                <a:latin typeface="Times New Roman" panose="02020603050405020304" pitchFamily="18" charset="0"/>
                <a:cs typeface="Times New Roman" panose="02020603050405020304" pitchFamily="18" charset="0"/>
              </a:rPr>
              <a:t>Program Outcomes (POs)</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9347"/>
            <a:ext cx="1828800" cy="909323"/>
          </a:xfrm>
          <a:prstGeom prst="rect">
            <a:avLst/>
          </a:prstGeom>
        </p:spPr>
      </p:pic>
    </p:spTree>
    <p:extLst>
      <p:ext uri="{BB962C8B-B14F-4D97-AF65-F5344CB8AC3E}">
        <p14:creationId xmlns:p14="http://schemas.microsoft.com/office/powerpoint/2010/main" val="123636927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71AE0FF-34F6-A923-EA18-B43F5500EE14}"/>
              </a:ext>
            </a:extLst>
          </p:cNvPr>
          <p:cNvSpPr/>
          <p:nvPr/>
        </p:nvSpPr>
        <p:spPr>
          <a:xfrm>
            <a:off x="236655" y="2158039"/>
            <a:ext cx="11298286" cy="3154710"/>
          </a:xfrm>
          <a:prstGeom prst="rect">
            <a:avLst/>
          </a:prstGeom>
          <a:noFill/>
        </p:spPr>
        <p:txBody>
          <a:bodyPr wrap="none" lIns="91440" tIns="45720" rIns="91440" bIns="45720">
            <a:spAutoFit/>
          </a:bodyPr>
          <a:lstStyle/>
          <a:p>
            <a:pPr algn="ctr"/>
            <a:r>
              <a:rPr lang="en-GB" sz="199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kayaTelivigala" pitchFamily="2" charset="77"/>
                <a:cs typeface="AkayaTelivigala" pitchFamily="2" charset="77"/>
              </a:rPr>
              <a:t>Thank You</a:t>
            </a:r>
          </a:p>
        </p:txBody>
      </p:sp>
      <p:sp>
        <p:nvSpPr>
          <p:cNvPr id="3"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endParaRPr lang="en-IN" sz="3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6" name="Date Placeholder 5"/>
          <p:cNvSpPr>
            <a:spLocks noGrp="1"/>
          </p:cNvSpPr>
          <p:nvPr>
            <p:ph type="dt" sz="half" idx="10"/>
          </p:nvPr>
        </p:nvSpPr>
        <p:spPr/>
        <p:txBody>
          <a:bodyPr/>
          <a:lstStyle/>
          <a:p>
            <a:fld id="{1FA208DC-E493-479F-B0B7-9C5393C60207}" type="datetime7">
              <a:rPr lang="en-IN" smtClean="0"/>
              <a:pPr/>
              <a:t>Apr-25</a:t>
            </a:fld>
            <a:endParaRPr lang="en-US"/>
          </a:p>
        </p:txBody>
      </p:sp>
      <p:sp>
        <p:nvSpPr>
          <p:cNvPr id="7" name="Slide Number Placeholder 6"/>
          <p:cNvSpPr>
            <a:spLocks noGrp="1"/>
          </p:cNvSpPr>
          <p:nvPr>
            <p:ph type="sldNum" sz="quarter" idx="12"/>
          </p:nvPr>
        </p:nvSpPr>
        <p:spPr/>
        <p:txBody>
          <a:bodyPr/>
          <a:lstStyle/>
          <a:p>
            <a:fld id="{4C05F239-DD9A-0441-981F-04FFE27DE68D}" type="slidenum">
              <a:rPr lang="en-US" smtClean="0"/>
              <a:pPr/>
              <a:t>110</a:t>
            </a:fld>
            <a:endParaRPr lang="en-US"/>
          </a:p>
        </p:txBody>
      </p:sp>
      <p:sp>
        <p:nvSpPr>
          <p:cNvPr id="8" name="Footer Placeholder 7"/>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69033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1"/>
          <p:cNvGraphicFramePr>
            <a:graphicFrameLocks noGrp="1"/>
          </p:cNvGraphicFramePr>
          <p:nvPr>
            <p:ph idx="1"/>
          </p:nvPr>
        </p:nvGraphicFramePr>
        <p:xfrm>
          <a:off x="1828801" y="1492250"/>
          <a:ext cx="9042406" cy="4169000"/>
        </p:xfrm>
        <a:graphic>
          <a:graphicData uri="http://schemas.openxmlformats.org/drawingml/2006/table">
            <a:tbl>
              <a:tblPr firstRow="1" firstCol="1" bandRow="1">
                <a:tableStyleId>{5C22544A-7EE6-4342-B048-85BDC9FD1C3A}</a:tableStyleId>
              </a:tblPr>
              <a:tblGrid>
                <a:gridCol w="1181632">
                  <a:extLst>
                    <a:ext uri="{9D8B030D-6E8A-4147-A177-3AD203B41FA5}">
                      <a16:colId xmlns:a16="http://schemas.microsoft.com/office/drawing/2014/main" val="20000"/>
                    </a:ext>
                  </a:extLst>
                </a:gridCol>
                <a:gridCol w="625671">
                  <a:extLst>
                    <a:ext uri="{9D8B030D-6E8A-4147-A177-3AD203B41FA5}">
                      <a16:colId xmlns:a16="http://schemas.microsoft.com/office/drawing/2014/main" val="20001"/>
                    </a:ext>
                  </a:extLst>
                </a:gridCol>
                <a:gridCol w="625671">
                  <a:extLst>
                    <a:ext uri="{9D8B030D-6E8A-4147-A177-3AD203B41FA5}">
                      <a16:colId xmlns:a16="http://schemas.microsoft.com/office/drawing/2014/main" val="20002"/>
                    </a:ext>
                  </a:extLst>
                </a:gridCol>
                <a:gridCol w="625671">
                  <a:extLst>
                    <a:ext uri="{9D8B030D-6E8A-4147-A177-3AD203B41FA5}">
                      <a16:colId xmlns:a16="http://schemas.microsoft.com/office/drawing/2014/main" val="20003"/>
                    </a:ext>
                  </a:extLst>
                </a:gridCol>
                <a:gridCol w="625671">
                  <a:extLst>
                    <a:ext uri="{9D8B030D-6E8A-4147-A177-3AD203B41FA5}">
                      <a16:colId xmlns:a16="http://schemas.microsoft.com/office/drawing/2014/main" val="20004"/>
                    </a:ext>
                  </a:extLst>
                </a:gridCol>
                <a:gridCol w="625671">
                  <a:extLst>
                    <a:ext uri="{9D8B030D-6E8A-4147-A177-3AD203B41FA5}">
                      <a16:colId xmlns:a16="http://schemas.microsoft.com/office/drawing/2014/main" val="20005"/>
                    </a:ext>
                  </a:extLst>
                </a:gridCol>
                <a:gridCol w="625671">
                  <a:extLst>
                    <a:ext uri="{9D8B030D-6E8A-4147-A177-3AD203B41FA5}">
                      <a16:colId xmlns:a16="http://schemas.microsoft.com/office/drawing/2014/main" val="20006"/>
                    </a:ext>
                  </a:extLst>
                </a:gridCol>
                <a:gridCol w="625671">
                  <a:extLst>
                    <a:ext uri="{9D8B030D-6E8A-4147-A177-3AD203B41FA5}">
                      <a16:colId xmlns:a16="http://schemas.microsoft.com/office/drawing/2014/main" val="20007"/>
                    </a:ext>
                  </a:extLst>
                </a:gridCol>
                <a:gridCol w="625671">
                  <a:extLst>
                    <a:ext uri="{9D8B030D-6E8A-4147-A177-3AD203B41FA5}">
                      <a16:colId xmlns:a16="http://schemas.microsoft.com/office/drawing/2014/main" val="20008"/>
                    </a:ext>
                  </a:extLst>
                </a:gridCol>
                <a:gridCol w="625671">
                  <a:extLst>
                    <a:ext uri="{9D8B030D-6E8A-4147-A177-3AD203B41FA5}">
                      <a16:colId xmlns:a16="http://schemas.microsoft.com/office/drawing/2014/main" val="20009"/>
                    </a:ext>
                  </a:extLst>
                </a:gridCol>
                <a:gridCol w="743245">
                  <a:extLst>
                    <a:ext uri="{9D8B030D-6E8A-4147-A177-3AD203B41FA5}">
                      <a16:colId xmlns:a16="http://schemas.microsoft.com/office/drawing/2014/main" val="20010"/>
                    </a:ext>
                  </a:extLst>
                </a:gridCol>
                <a:gridCol w="743245">
                  <a:extLst>
                    <a:ext uri="{9D8B030D-6E8A-4147-A177-3AD203B41FA5}">
                      <a16:colId xmlns:a16="http://schemas.microsoft.com/office/drawing/2014/main" val="20011"/>
                    </a:ext>
                  </a:extLst>
                </a:gridCol>
                <a:gridCol w="743245">
                  <a:extLst>
                    <a:ext uri="{9D8B030D-6E8A-4147-A177-3AD203B41FA5}">
                      <a16:colId xmlns:a16="http://schemas.microsoft.com/office/drawing/2014/main" val="20012"/>
                    </a:ext>
                  </a:extLst>
                </a:gridCol>
              </a:tblGrid>
              <a:tr h="930080">
                <a:tc>
                  <a:txBody>
                    <a:bodyPr/>
                    <a:lstStyle/>
                    <a:p>
                      <a:pPr algn="ctr">
                        <a:lnSpc>
                          <a:spcPct val="115000"/>
                        </a:lnSpc>
                        <a:spcAft>
                          <a:spcPts val="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dirty="0">
                          <a:effectLst/>
                        </a:rPr>
                        <a:t>PO1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a:effectLst/>
                        </a:rPr>
                        <a:t>PO2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a:effectLst/>
                        </a:rPr>
                        <a:t>PO3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a:effectLst/>
                        </a:rPr>
                        <a:t>PO4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a:effectLst/>
                        </a:rPr>
                        <a:t>PO5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dirty="0">
                          <a:effectLst/>
                        </a:rPr>
                        <a:t>PO6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a:effectLst/>
                        </a:rPr>
                        <a:t>PO7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a:effectLst/>
                        </a:rPr>
                        <a:t>PO8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a:effectLst/>
                        </a:rPr>
                        <a:t>PO9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a:effectLst/>
                        </a:rPr>
                        <a:t>PO10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a:effectLst/>
                        </a:rPr>
                        <a:t>PO11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just">
                        <a:lnSpc>
                          <a:spcPct val="115000"/>
                        </a:lnSpc>
                        <a:spcAft>
                          <a:spcPts val="0"/>
                        </a:spcAft>
                      </a:pPr>
                      <a:r>
                        <a:rPr lang="en-US" sz="1400">
                          <a:effectLst/>
                        </a:rPr>
                        <a:t>PO12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10000"/>
                  </a:ext>
                </a:extLst>
              </a:tr>
              <a:tr h="539820">
                <a:tc>
                  <a:txBody>
                    <a:bodyPr/>
                    <a:lstStyle/>
                    <a:p>
                      <a:pPr algn="just">
                        <a:lnSpc>
                          <a:spcPct val="115000"/>
                        </a:lnSpc>
                        <a:spcAft>
                          <a:spcPts val="0"/>
                        </a:spcAft>
                      </a:pPr>
                      <a:r>
                        <a:rPr lang="en-US" sz="1400" dirty="0">
                          <a:effectLst/>
                        </a:rPr>
                        <a:t>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solidFill>
                      <a:schemeClr val="accent6">
                        <a:lumMod val="75000"/>
                      </a:schemeClr>
                    </a:solid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extLst>
                  <a:ext uri="{0D108BD9-81ED-4DB2-BD59-A6C34878D82A}">
                    <a16:rowId xmlns:a16="http://schemas.microsoft.com/office/drawing/2014/main" val="10001"/>
                  </a:ext>
                </a:extLst>
              </a:tr>
              <a:tr h="539820">
                <a:tc>
                  <a:txBody>
                    <a:bodyPr/>
                    <a:lstStyle/>
                    <a:p>
                      <a:pPr>
                        <a:lnSpc>
                          <a:spcPct val="115000"/>
                        </a:lnSpc>
                        <a:spcAft>
                          <a:spcPts val="0"/>
                        </a:spcAft>
                      </a:pPr>
                      <a:r>
                        <a:rPr lang="en-US" sz="1400" dirty="0">
                          <a:effectLst/>
                        </a:rPr>
                        <a:t>KCS501.2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solidFill>
                      <a:schemeClr val="accent1"/>
                    </a:solid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extLst>
                  <a:ext uri="{0D108BD9-81ED-4DB2-BD59-A6C34878D82A}">
                    <a16:rowId xmlns:a16="http://schemas.microsoft.com/office/drawing/2014/main" val="10002"/>
                  </a:ext>
                </a:extLst>
              </a:tr>
              <a:tr h="539820">
                <a:tc>
                  <a:txBody>
                    <a:bodyPr/>
                    <a:lstStyle/>
                    <a:p>
                      <a:pPr>
                        <a:lnSpc>
                          <a:spcPct val="115000"/>
                        </a:lnSpc>
                        <a:spcAft>
                          <a:spcPts val="0"/>
                        </a:spcAft>
                      </a:pPr>
                      <a:r>
                        <a:rPr lang="en-US" sz="1400" dirty="0">
                          <a:effectLst/>
                        </a:rPr>
                        <a:t>KCS501.3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extLst>
                  <a:ext uri="{0D108BD9-81ED-4DB2-BD59-A6C34878D82A}">
                    <a16:rowId xmlns:a16="http://schemas.microsoft.com/office/drawing/2014/main" val="10003"/>
                  </a:ext>
                </a:extLst>
              </a:tr>
              <a:tr h="539820">
                <a:tc>
                  <a:txBody>
                    <a:bodyPr/>
                    <a:lstStyle/>
                    <a:p>
                      <a:pPr>
                        <a:lnSpc>
                          <a:spcPct val="115000"/>
                        </a:lnSpc>
                        <a:spcAft>
                          <a:spcPts val="0"/>
                        </a:spcAft>
                      </a:pPr>
                      <a:r>
                        <a:rPr lang="en-US" sz="1400" dirty="0">
                          <a:effectLst/>
                        </a:rPr>
                        <a:t>KCS501.4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extLst>
                  <a:ext uri="{0D108BD9-81ED-4DB2-BD59-A6C34878D82A}">
                    <a16:rowId xmlns:a16="http://schemas.microsoft.com/office/drawing/2014/main" val="10004"/>
                  </a:ext>
                </a:extLst>
              </a:tr>
              <a:tr h="539820">
                <a:tc>
                  <a:txBody>
                    <a:bodyPr/>
                    <a:lstStyle/>
                    <a:p>
                      <a:pPr>
                        <a:lnSpc>
                          <a:spcPct val="115000"/>
                        </a:lnSpc>
                        <a:spcAft>
                          <a:spcPts val="0"/>
                        </a:spcAft>
                      </a:pPr>
                      <a:r>
                        <a:rPr lang="en-US" sz="1400" dirty="0">
                          <a:effectLst/>
                        </a:rPr>
                        <a:t>KCS501.5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extLst>
                  <a:ext uri="{0D108BD9-81ED-4DB2-BD59-A6C34878D82A}">
                    <a16:rowId xmlns:a16="http://schemas.microsoft.com/office/drawing/2014/main" val="10005"/>
                  </a:ext>
                </a:extLst>
              </a:tr>
              <a:tr h="539820">
                <a:tc>
                  <a:txBody>
                    <a:bodyPr/>
                    <a:lstStyle/>
                    <a:p>
                      <a:pPr algn="ctr">
                        <a:lnSpc>
                          <a:spcPct val="115000"/>
                        </a:lnSpc>
                        <a:spcAft>
                          <a:spcPts val="0"/>
                        </a:spcAft>
                      </a:pPr>
                      <a:r>
                        <a:rPr lang="en-US" sz="1400">
                          <a:effectLst/>
                        </a:rPr>
                        <a:t>AVG</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15000"/>
                        </a:lnSpc>
                        <a:spcAft>
                          <a:spcPts val="1000"/>
                        </a:spcAft>
                      </a:pPr>
                      <a:r>
                        <a:rPr lang="en-US" sz="1400">
                          <a:effectLst/>
                        </a:rPr>
                        <a:t>2.20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2.80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2.60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2.40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2.40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2.20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2.20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2.20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2.20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2.40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extLst>
                  <a:ext uri="{0D108BD9-81ED-4DB2-BD59-A6C34878D82A}">
                    <a16:rowId xmlns:a16="http://schemas.microsoft.com/office/drawing/2014/main" val="10006"/>
                  </a:ext>
                </a:extLst>
              </a:tr>
            </a:tbl>
          </a:graphicData>
        </a:graphic>
      </p:graphicFrame>
      <p:sp>
        <p:nvSpPr>
          <p:cNvPr id="4" name="Date Placeholder 3"/>
          <p:cNvSpPr>
            <a:spLocks noGrp="1"/>
          </p:cNvSpPr>
          <p:nvPr>
            <p:ph type="dt" sz="quarter" idx="10"/>
          </p:nvPr>
        </p:nvSpPr>
        <p:spPr/>
        <p:txBody>
          <a:bodyPr/>
          <a:lstStyle/>
          <a:p>
            <a:pPr>
              <a:defRPr/>
            </a:pPr>
            <a:fld id="{B8FBF55F-70FD-4E7F-A255-B205331EFB23}" type="datetime7">
              <a:rPr lang="en-IN" smtClean="0"/>
              <a:pPr>
                <a:defRPr/>
              </a:pPr>
              <a:t>Apr-25</a:t>
            </a:fld>
            <a:endParaRPr lang="en-US"/>
          </a:p>
        </p:txBody>
      </p:sp>
      <p:sp>
        <p:nvSpPr>
          <p:cNvPr id="5" name="Footer Placeholder 4"/>
          <p:cNvSpPr>
            <a:spLocks noGrp="1"/>
          </p:cNvSpPr>
          <p:nvPr>
            <p:ph type="ftr" sz="quarter" idx="11"/>
          </p:nvPr>
        </p:nvSpPr>
        <p:spPr>
          <a:xfrm>
            <a:off x="3352800" y="6356351"/>
            <a:ext cx="6705600"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pPr>
              <a:defRPr/>
            </a:pPr>
            <a:fld id="{7AE2E134-6CDE-4AD6-A778-3E19E895CE48}" type="slidenum">
              <a:rPr lang="en-US"/>
              <a:pPr>
                <a:defRPr/>
              </a:pPr>
              <a:t>12</a:t>
            </a:fld>
            <a:endParaRPr lang="en-US" dirty="0"/>
          </a:p>
        </p:txBody>
      </p:sp>
      <p:sp>
        <p:nvSpPr>
          <p:cNvPr id="7" name="Title 1"/>
          <p:cNvSpPr txBox="1">
            <a:spLocks/>
          </p:cNvSpPr>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fontAlgn="auto">
              <a:spcAft>
                <a:spcPts val="0"/>
              </a:spcAft>
              <a:defRPr/>
            </a:pPr>
            <a:r>
              <a:rPr lang="en-US" sz="3200" b="1" dirty="0"/>
              <a:t>COs and POs  Mapping</a:t>
            </a:r>
          </a:p>
        </p:txBody>
      </p:sp>
      <p:pic>
        <p:nvPicPr>
          <p:cNvPr id="8" name="Picture 7">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845733" cy="78535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1E55E6C-4890-4B39-9AD1-6934B116B1DB}" type="datetime7">
              <a:rPr lang="en-IN" smtClean="0"/>
              <a:pPr/>
              <a:t>Apr-25</a:t>
            </a:fld>
            <a:endParaRPr lang="en-US"/>
          </a:p>
        </p:txBody>
      </p:sp>
      <p:sp>
        <p:nvSpPr>
          <p:cNvPr id="5" name="Footer Placeholder 4"/>
          <p:cNvSpPr>
            <a:spLocks noGrp="1"/>
          </p:cNvSpPr>
          <p:nvPr>
            <p:ph type="ftr" sz="quarter" idx="11"/>
          </p:nvPr>
        </p:nvSpPr>
        <p:spPr>
          <a:xfrm>
            <a:off x="2831637" y="6356351"/>
            <a:ext cx="7776864"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13</a:t>
            </a:fld>
            <a:endParaRPr lang="en-US"/>
          </a:p>
        </p:txBody>
      </p:sp>
      <p:sp>
        <p:nvSpPr>
          <p:cNvPr id="8" name="Title 1"/>
          <p:cNvSpPr txBox="1">
            <a:spLocks/>
          </p:cNvSpPr>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fontAlgn="auto">
              <a:spcAft>
                <a:spcPts val="0"/>
              </a:spcAft>
              <a:defRPr/>
            </a:pPr>
            <a:r>
              <a:rPr lang="en-US" sz="3200" b="1" dirty="0"/>
              <a:t>Program Specific Outcomes (PSOs)</a:t>
            </a:r>
          </a:p>
        </p:txBody>
      </p:sp>
      <p:pic>
        <p:nvPicPr>
          <p:cNvPr id="9" name="Picture 8">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845733" cy="785352"/>
          </a:xfrm>
          <a:prstGeom prst="rect">
            <a:avLst/>
          </a:prstGeom>
        </p:spPr>
      </p:pic>
      <p:sp>
        <p:nvSpPr>
          <p:cNvPr id="7" name="Rectangle 6"/>
          <p:cNvSpPr/>
          <p:nvPr/>
        </p:nvSpPr>
        <p:spPr>
          <a:xfrm>
            <a:off x="609600" y="1066801"/>
            <a:ext cx="11055019" cy="3416320"/>
          </a:xfrm>
          <a:prstGeom prst="rect">
            <a:avLst/>
          </a:prstGeom>
        </p:spPr>
        <p:txBody>
          <a:bodyPr wrap="square">
            <a:spAutoFit/>
          </a:bodyPr>
          <a:lstStyle/>
          <a:p>
            <a:pPr algn="just">
              <a:buNone/>
            </a:pPr>
            <a:r>
              <a:rPr lang="en-US" dirty="0"/>
              <a:t>On successful completion of graduation degree the Computer Science &amp; Engineering graduates will be able to:</a:t>
            </a:r>
          </a:p>
          <a:p>
            <a:pPr algn="just">
              <a:buNone/>
            </a:pPr>
            <a:endParaRPr lang="en-US" dirty="0"/>
          </a:p>
          <a:p>
            <a:pPr fontAlgn="ctr"/>
            <a:r>
              <a:rPr lang="en-US" b="1" dirty="0"/>
              <a:t>PSO1:</a:t>
            </a:r>
            <a:endParaRPr lang="en-IN" b="1" dirty="0"/>
          </a:p>
          <a:p>
            <a:pPr fontAlgn="ctr"/>
            <a:r>
              <a:rPr lang="en-US" dirty="0"/>
              <a:t>Design and develop the Hardware and Software systems.</a:t>
            </a:r>
            <a:endParaRPr lang="en-IN" dirty="0"/>
          </a:p>
          <a:p>
            <a:pPr fontAlgn="ctr"/>
            <a:r>
              <a:rPr lang="en-US" b="1" dirty="0"/>
              <a:t>PSO2:</a:t>
            </a:r>
            <a:endParaRPr lang="en-IN" b="1" dirty="0"/>
          </a:p>
          <a:p>
            <a:pPr fontAlgn="t">
              <a:buNone/>
            </a:pPr>
            <a:r>
              <a:rPr lang="en-US" dirty="0"/>
              <a:t>Understand the interdisciplinary computing techniques and an ability to apply them in the design of advanced computing.</a:t>
            </a:r>
            <a:endParaRPr lang="en-IN" dirty="0"/>
          </a:p>
          <a:p>
            <a:pPr fontAlgn="ctr"/>
            <a:r>
              <a:rPr lang="en-US" b="1" dirty="0"/>
              <a:t>PSO3:</a:t>
            </a:r>
            <a:endParaRPr lang="en-IN" b="1" dirty="0"/>
          </a:p>
          <a:p>
            <a:pPr fontAlgn="t">
              <a:buNone/>
            </a:pPr>
            <a:r>
              <a:rPr lang="en-US" dirty="0"/>
              <a:t>Understand the programming methodology, software development paradigms, design and analysis of Algorithms, Operating Systems, Digital Logic Design, Theory of Computation, Discrete Mathematics, Compiler Design, etc.</a:t>
            </a:r>
            <a:endParaRPr lang="en-IN" dirty="0"/>
          </a:p>
          <a:p>
            <a:pPr fontAlgn="ctr"/>
            <a:r>
              <a:rPr lang="en-US" b="1" dirty="0"/>
              <a:t>PSO4:</a:t>
            </a:r>
            <a:endParaRPr lang="en-IN" b="1" dirty="0"/>
          </a:p>
          <a:p>
            <a:pPr fontAlgn="ctr"/>
            <a:r>
              <a:rPr lang="en-US" dirty="0"/>
              <a:t>To integrate &amp; manage the various phases/components of software development projects of society.</a:t>
            </a:r>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CF374D2-F8DB-43B7-B3EB-9F1F13D86CE3}" type="datetime7">
              <a:rPr lang="en-IN" smtClean="0"/>
              <a:pPr/>
              <a:t>Apr-25</a:t>
            </a:fld>
            <a:endParaRPr lang="en-US"/>
          </a:p>
        </p:txBody>
      </p:sp>
      <p:sp>
        <p:nvSpPr>
          <p:cNvPr id="5" name="Footer Placeholder 4"/>
          <p:cNvSpPr>
            <a:spLocks noGrp="1"/>
          </p:cNvSpPr>
          <p:nvPr>
            <p:ph type="ftr" sz="quarter" idx="11"/>
          </p:nvPr>
        </p:nvSpPr>
        <p:spPr>
          <a:xfrm>
            <a:off x="3023659" y="6356351"/>
            <a:ext cx="7488832"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14</a:t>
            </a:fld>
            <a:endParaRPr lang="en-US"/>
          </a:p>
        </p:txBody>
      </p:sp>
      <p:sp>
        <p:nvSpPr>
          <p:cNvPr id="8" name="Title 1"/>
          <p:cNvSpPr txBox="1">
            <a:spLocks/>
          </p:cNvSpPr>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fontAlgn="auto">
              <a:spcAft>
                <a:spcPts val="0"/>
              </a:spcAft>
              <a:defRPr/>
            </a:pPr>
            <a:r>
              <a:rPr lang="en-US" sz="3200" b="1" dirty="0"/>
              <a:t>COs and PSOs Mapping</a:t>
            </a:r>
          </a:p>
        </p:txBody>
      </p:sp>
      <p:graphicFrame>
        <p:nvGraphicFramePr>
          <p:cNvPr id="9" name="Content Placeholder 8"/>
          <p:cNvGraphicFramePr>
            <a:graphicFrameLocks/>
          </p:cNvGraphicFramePr>
          <p:nvPr/>
        </p:nvGraphicFramePr>
        <p:xfrm>
          <a:off x="1871531" y="1340768"/>
          <a:ext cx="8928992" cy="3960442"/>
        </p:xfrm>
        <a:graphic>
          <a:graphicData uri="http://schemas.openxmlformats.org/drawingml/2006/table">
            <a:tbl>
              <a:tblPr firstRow="1" firstCol="1" bandRow="1">
                <a:tableStyleId>{5C22544A-7EE6-4342-B048-85BDC9FD1C3A}</a:tableStyleId>
              </a:tblPr>
              <a:tblGrid>
                <a:gridCol w="2832336">
                  <a:extLst>
                    <a:ext uri="{9D8B030D-6E8A-4147-A177-3AD203B41FA5}">
                      <a16:colId xmlns:a16="http://schemas.microsoft.com/office/drawing/2014/main" val="20000"/>
                    </a:ext>
                  </a:extLst>
                </a:gridCol>
                <a:gridCol w="1583293">
                  <a:extLst>
                    <a:ext uri="{9D8B030D-6E8A-4147-A177-3AD203B41FA5}">
                      <a16:colId xmlns:a16="http://schemas.microsoft.com/office/drawing/2014/main" val="20001"/>
                    </a:ext>
                  </a:extLst>
                </a:gridCol>
                <a:gridCol w="1583293">
                  <a:extLst>
                    <a:ext uri="{9D8B030D-6E8A-4147-A177-3AD203B41FA5}">
                      <a16:colId xmlns:a16="http://schemas.microsoft.com/office/drawing/2014/main" val="20002"/>
                    </a:ext>
                  </a:extLst>
                </a:gridCol>
                <a:gridCol w="1465035">
                  <a:extLst>
                    <a:ext uri="{9D8B030D-6E8A-4147-A177-3AD203B41FA5}">
                      <a16:colId xmlns:a16="http://schemas.microsoft.com/office/drawing/2014/main" val="20003"/>
                    </a:ext>
                  </a:extLst>
                </a:gridCol>
                <a:gridCol w="1465035">
                  <a:extLst>
                    <a:ext uri="{9D8B030D-6E8A-4147-A177-3AD203B41FA5}">
                      <a16:colId xmlns:a16="http://schemas.microsoft.com/office/drawing/2014/main" val="20004"/>
                    </a:ext>
                  </a:extLst>
                </a:gridCol>
              </a:tblGrid>
              <a:tr h="728520">
                <a:tc rowSpan="2">
                  <a:txBody>
                    <a:bodyPr/>
                    <a:lstStyle/>
                    <a:p>
                      <a:pPr algn="ctr">
                        <a:lnSpc>
                          <a:spcPct val="115000"/>
                        </a:lnSpc>
                        <a:spcAft>
                          <a:spcPts val="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gridSpan="4">
                  <a:txBody>
                    <a:bodyPr/>
                    <a:lstStyle/>
                    <a:p>
                      <a:pPr marL="457200" algn="ctr">
                        <a:lnSpc>
                          <a:spcPct val="115000"/>
                        </a:lnSpc>
                        <a:spcAft>
                          <a:spcPts val="1000"/>
                        </a:spcAft>
                      </a:pPr>
                      <a:r>
                        <a:rPr lang="en-US" sz="1400" dirty="0">
                          <a:effectLst/>
                        </a:rPr>
                        <a:t>Program Specific Outcomes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0000"/>
                  </a:ext>
                </a:extLst>
              </a:tr>
              <a:tr h="440819">
                <a:tc vMerge="1">
                  <a:txBody>
                    <a:bodyPr/>
                    <a:lstStyle/>
                    <a:p>
                      <a:endParaRPr lang="en-IN"/>
                    </a:p>
                  </a:txBody>
                  <a:tcPr/>
                </a:tc>
                <a:tc>
                  <a:txBody>
                    <a:bodyPr/>
                    <a:lstStyle/>
                    <a:p>
                      <a:pPr algn="ctr">
                        <a:lnSpc>
                          <a:spcPct val="115000"/>
                        </a:lnSpc>
                        <a:spcAft>
                          <a:spcPts val="0"/>
                        </a:spcAft>
                      </a:pPr>
                      <a:r>
                        <a:rPr lang="en-US" sz="1400" dirty="0">
                          <a:effectLst/>
                        </a:rPr>
                        <a:t>PSO1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tc>
                <a:tc>
                  <a:txBody>
                    <a:bodyPr/>
                    <a:lstStyle/>
                    <a:p>
                      <a:pPr algn="ctr">
                        <a:lnSpc>
                          <a:spcPct val="115000"/>
                        </a:lnSpc>
                        <a:spcAft>
                          <a:spcPts val="0"/>
                        </a:spcAft>
                      </a:pPr>
                      <a:r>
                        <a:rPr lang="en-US" sz="1400">
                          <a:effectLst/>
                        </a:rPr>
                        <a:t>PSO2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tc>
                <a:tc>
                  <a:txBody>
                    <a:bodyPr/>
                    <a:lstStyle/>
                    <a:p>
                      <a:pPr algn="ctr">
                        <a:lnSpc>
                          <a:spcPct val="115000"/>
                        </a:lnSpc>
                        <a:spcAft>
                          <a:spcPts val="0"/>
                        </a:spcAft>
                      </a:pPr>
                      <a:r>
                        <a:rPr lang="en-US" sz="1400">
                          <a:effectLst/>
                        </a:rPr>
                        <a:t>PSO3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tc>
                <a:tc>
                  <a:txBody>
                    <a:bodyPr/>
                    <a:lstStyle/>
                    <a:p>
                      <a:pPr algn="ctr">
                        <a:lnSpc>
                          <a:spcPct val="115000"/>
                        </a:lnSpc>
                        <a:spcAft>
                          <a:spcPts val="0"/>
                        </a:spcAft>
                      </a:pPr>
                      <a:r>
                        <a:rPr lang="en-US" sz="1400">
                          <a:effectLst/>
                        </a:rPr>
                        <a:t>PSO4</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tc>
                <a:extLst>
                  <a:ext uri="{0D108BD9-81ED-4DB2-BD59-A6C34878D82A}">
                    <a16:rowId xmlns:a16="http://schemas.microsoft.com/office/drawing/2014/main" val="10001"/>
                  </a:ext>
                </a:extLst>
              </a:tr>
              <a:tr h="558447">
                <a:tc>
                  <a:txBody>
                    <a:bodyPr/>
                    <a:lstStyle/>
                    <a:p>
                      <a:pPr algn="ctr">
                        <a:lnSpc>
                          <a:spcPct val="115000"/>
                        </a:lnSpc>
                        <a:spcAft>
                          <a:spcPts val="0"/>
                        </a:spcAft>
                      </a:pPr>
                      <a:r>
                        <a:rPr lang="en-US" sz="1400" cap="small" dirty="0">
                          <a:effectLst/>
                        </a:rPr>
                        <a:t>KCS-501.1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solidFill>
                      <a:schemeClr val="accent6">
                        <a:lumMod val="75000"/>
                      </a:schemeClr>
                    </a:solid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tc>
                  <a:txBody>
                    <a:bodyPr/>
                    <a:lstStyle/>
                    <a:p>
                      <a:pPr algn="ctr">
                        <a:lnSpc>
                          <a:spcPct val="115000"/>
                        </a:lnSpc>
                        <a:spcAft>
                          <a:spcPts val="1000"/>
                        </a:spcAft>
                      </a:pPr>
                      <a:r>
                        <a:rPr lang="en-US" sz="1400" dirty="0">
                          <a:effectLst/>
                        </a:rPr>
                        <a:t>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solidFill>
                      <a:schemeClr val="accent6">
                        <a:lumMod val="75000"/>
                      </a:schemeClr>
                    </a:solidFill>
                  </a:tcPr>
                </a:tc>
                <a:extLst>
                  <a:ext uri="{0D108BD9-81ED-4DB2-BD59-A6C34878D82A}">
                    <a16:rowId xmlns:a16="http://schemas.microsoft.com/office/drawing/2014/main" val="10002"/>
                  </a:ext>
                </a:extLst>
              </a:tr>
              <a:tr h="469380">
                <a:tc>
                  <a:txBody>
                    <a:bodyPr/>
                    <a:lstStyle/>
                    <a:p>
                      <a:pPr algn="ctr">
                        <a:lnSpc>
                          <a:spcPct val="115000"/>
                        </a:lnSpc>
                        <a:spcAft>
                          <a:spcPts val="0"/>
                        </a:spcAft>
                      </a:pPr>
                      <a:r>
                        <a:rPr lang="en-US" sz="1400" cap="small" dirty="0">
                          <a:effectLst/>
                        </a:rPr>
                        <a:t>KCS-501.2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solidFill>
                      <a:schemeClr val="accent1"/>
                    </a:solid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tc>
                  <a:txBody>
                    <a:bodyPr/>
                    <a:lstStyle/>
                    <a:p>
                      <a:pPr algn="ctr">
                        <a:lnSpc>
                          <a:spcPct val="115000"/>
                        </a:lnSpc>
                        <a:spcAft>
                          <a:spcPts val="1000"/>
                        </a:spcAft>
                      </a:pPr>
                      <a:r>
                        <a:rPr lang="en-US" sz="1400" dirty="0">
                          <a:effectLst/>
                        </a:rPr>
                        <a:t>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noFill/>
                  </a:tcPr>
                </a:tc>
                <a:extLst>
                  <a:ext uri="{0D108BD9-81ED-4DB2-BD59-A6C34878D82A}">
                    <a16:rowId xmlns:a16="http://schemas.microsoft.com/office/drawing/2014/main" val="10003"/>
                  </a:ext>
                </a:extLst>
              </a:tr>
              <a:tr h="440819">
                <a:tc>
                  <a:txBody>
                    <a:bodyPr/>
                    <a:lstStyle/>
                    <a:p>
                      <a:pPr algn="ctr">
                        <a:lnSpc>
                          <a:spcPct val="115000"/>
                        </a:lnSpc>
                        <a:spcAft>
                          <a:spcPts val="0"/>
                        </a:spcAft>
                      </a:pPr>
                      <a:r>
                        <a:rPr lang="en-US" sz="1400" cap="small" dirty="0">
                          <a:effectLst/>
                        </a:rPr>
                        <a:t>KCS-501.3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15000"/>
                        </a:lnSpc>
                        <a:spcAft>
                          <a:spcPts val="1000"/>
                        </a:spcAft>
                      </a:pPr>
                      <a:r>
                        <a:rPr lang="en-US" sz="1400">
                          <a:effectLst/>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extLst>
                  <a:ext uri="{0D108BD9-81ED-4DB2-BD59-A6C34878D82A}">
                    <a16:rowId xmlns:a16="http://schemas.microsoft.com/office/drawing/2014/main" val="10004"/>
                  </a:ext>
                </a:extLst>
              </a:tr>
              <a:tr h="440819">
                <a:tc>
                  <a:txBody>
                    <a:bodyPr/>
                    <a:lstStyle/>
                    <a:p>
                      <a:pPr algn="ctr">
                        <a:lnSpc>
                          <a:spcPct val="115000"/>
                        </a:lnSpc>
                        <a:spcAft>
                          <a:spcPts val="0"/>
                        </a:spcAft>
                      </a:pPr>
                      <a:r>
                        <a:rPr lang="en-US" sz="1400" cap="small" dirty="0">
                          <a:effectLst/>
                        </a:rPr>
                        <a:t>KCS-501.4</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15000"/>
                        </a:lnSpc>
                        <a:spcAft>
                          <a:spcPts val="1000"/>
                        </a:spcAft>
                      </a:pPr>
                      <a:r>
                        <a:rPr lang="en-US" sz="1400">
                          <a:effectLst/>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extLst>
                  <a:ext uri="{0D108BD9-81ED-4DB2-BD59-A6C34878D82A}">
                    <a16:rowId xmlns:a16="http://schemas.microsoft.com/office/drawing/2014/main" val="10005"/>
                  </a:ext>
                </a:extLst>
              </a:tr>
              <a:tr h="440819">
                <a:tc>
                  <a:txBody>
                    <a:bodyPr/>
                    <a:lstStyle/>
                    <a:p>
                      <a:pPr algn="ctr">
                        <a:lnSpc>
                          <a:spcPct val="115000"/>
                        </a:lnSpc>
                        <a:spcAft>
                          <a:spcPts val="0"/>
                        </a:spcAft>
                      </a:pPr>
                      <a:r>
                        <a:rPr lang="en-US" sz="1400" cap="small" dirty="0">
                          <a:effectLst/>
                        </a:rPr>
                        <a:t>KCS-501.5</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extLst>
                  <a:ext uri="{0D108BD9-81ED-4DB2-BD59-A6C34878D82A}">
                    <a16:rowId xmlns:a16="http://schemas.microsoft.com/office/drawing/2014/main" val="10006"/>
                  </a:ext>
                </a:extLst>
              </a:tr>
              <a:tr h="440819">
                <a:tc>
                  <a:txBody>
                    <a:bodyPr/>
                    <a:lstStyle/>
                    <a:p>
                      <a:pPr algn="ctr">
                        <a:lnSpc>
                          <a:spcPct val="115000"/>
                        </a:lnSpc>
                        <a:spcAft>
                          <a:spcPts val="0"/>
                        </a:spcAft>
                      </a:pPr>
                      <a:r>
                        <a:rPr lang="en-US" sz="1400" cap="small" dirty="0">
                          <a:effectLst/>
                        </a:rPr>
                        <a:t>AVG</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15000"/>
                        </a:lnSpc>
                        <a:spcAft>
                          <a:spcPts val="1000"/>
                        </a:spcAft>
                      </a:pPr>
                      <a:r>
                        <a:rPr lang="en-US" sz="1400">
                          <a:effectLst/>
                        </a:rPr>
                        <a:t>3.00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1.00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a:effectLst/>
                        </a:rPr>
                        <a:t>3.00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tc>
                  <a:txBody>
                    <a:bodyPr/>
                    <a:lstStyle/>
                    <a:p>
                      <a:pPr algn="ctr">
                        <a:lnSpc>
                          <a:spcPct val="115000"/>
                        </a:lnSpc>
                        <a:spcAft>
                          <a:spcPts val="1000"/>
                        </a:spcAft>
                      </a:pPr>
                      <a:r>
                        <a:rPr lang="en-US" sz="1400" dirty="0">
                          <a:effectLst/>
                        </a:rPr>
                        <a:t>1.00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b"/>
                </a:tc>
                <a:extLst>
                  <a:ext uri="{0D108BD9-81ED-4DB2-BD59-A6C34878D82A}">
                    <a16:rowId xmlns:a16="http://schemas.microsoft.com/office/drawing/2014/main" val="10007"/>
                  </a:ext>
                </a:extLst>
              </a:tr>
            </a:tbl>
          </a:graphicData>
        </a:graphic>
      </p:graphicFrame>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845733" cy="78535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4FACFE7-A8AA-4886-B0E4-17F0DE6631BA}" type="datetime7">
              <a:rPr lang="en-IN" smtClean="0"/>
              <a:pPr/>
              <a:t>Apr-25</a:t>
            </a:fld>
            <a:endParaRPr lang="en-US"/>
          </a:p>
        </p:txBody>
      </p:sp>
      <p:sp>
        <p:nvSpPr>
          <p:cNvPr id="5" name="Footer Placeholder 4"/>
          <p:cNvSpPr>
            <a:spLocks noGrp="1"/>
          </p:cNvSpPr>
          <p:nvPr>
            <p:ph type="ftr" sz="quarter" idx="11"/>
          </p:nvPr>
        </p:nvSpPr>
        <p:spPr>
          <a:xfrm>
            <a:off x="2927648" y="6356351"/>
            <a:ext cx="7680853"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15</a:t>
            </a:fld>
            <a:endParaRPr lang="en-US"/>
          </a:p>
        </p:txBody>
      </p:sp>
      <p:sp>
        <p:nvSpPr>
          <p:cNvPr id="8" name="Title 1"/>
          <p:cNvSpPr txBox="1">
            <a:spLocks/>
          </p:cNvSpPr>
          <p:nvPr/>
        </p:nvSpPr>
        <p:spPr>
          <a:xfrm>
            <a:off x="1828800" y="0"/>
            <a:ext cx="10363200" cy="68580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fontAlgn="auto">
              <a:spcAft>
                <a:spcPts val="0"/>
              </a:spcAft>
              <a:defRPr/>
            </a:pPr>
            <a:r>
              <a:rPr lang="en-US" sz="3200" b="1" dirty="0">
                <a:latin typeface="Times New Roman" pitchFamily="18" charset="0"/>
                <a:cs typeface="Times New Roman" pitchFamily="18" charset="0"/>
              </a:rPr>
              <a:t>Program Educational Objectives (PEOs)</a:t>
            </a:r>
          </a:p>
        </p:txBody>
      </p:sp>
      <p:pic>
        <p:nvPicPr>
          <p:cNvPr id="9" name="Picture 8">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845733" cy="785352"/>
          </a:xfrm>
          <a:prstGeom prst="rect">
            <a:avLst/>
          </a:prstGeom>
        </p:spPr>
      </p:pic>
      <p:sp>
        <p:nvSpPr>
          <p:cNvPr id="7" name="Rectangle 6"/>
          <p:cNvSpPr/>
          <p:nvPr/>
        </p:nvSpPr>
        <p:spPr>
          <a:xfrm>
            <a:off x="812800" y="1412776"/>
            <a:ext cx="10363200" cy="2585323"/>
          </a:xfrm>
          <a:prstGeom prst="rect">
            <a:avLst/>
          </a:prstGeom>
        </p:spPr>
        <p:txBody>
          <a:bodyPr wrap="square">
            <a:spAutoFit/>
          </a:bodyPr>
          <a:lstStyle/>
          <a:p>
            <a:pPr algn="just"/>
            <a:r>
              <a:rPr lang="en-IN" b="1" dirty="0"/>
              <a:t>PEO1:</a:t>
            </a:r>
            <a:r>
              <a:rPr lang="en-IN" dirty="0"/>
              <a:t> </a:t>
            </a:r>
          </a:p>
          <a:p>
            <a:pPr algn="just"/>
            <a:r>
              <a:rPr lang="en-IN" dirty="0"/>
              <a:t>Able to apply sound knowledge in the field of information technology to </a:t>
            </a:r>
            <a:r>
              <a:rPr lang="en-IN" dirty="0" err="1"/>
              <a:t>fulfill</a:t>
            </a:r>
            <a:r>
              <a:rPr lang="en-IN" dirty="0"/>
              <a:t> the needs of IT industry.</a:t>
            </a:r>
          </a:p>
          <a:p>
            <a:pPr algn="just"/>
            <a:r>
              <a:rPr lang="en-IN" b="1" dirty="0"/>
              <a:t>PEO2:</a:t>
            </a:r>
            <a:r>
              <a:rPr lang="en-IN" dirty="0"/>
              <a:t> </a:t>
            </a:r>
          </a:p>
          <a:p>
            <a:pPr algn="just"/>
            <a:r>
              <a:rPr lang="en-IN" dirty="0"/>
              <a:t>Able to design innovative and interdisciplinary systems through latest digital technologies.</a:t>
            </a:r>
          </a:p>
          <a:p>
            <a:pPr algn="just"/>
            <a:r>
              <a:rPr lang="en-IN" b="1" dirty="0"/>
              <a:t>PEO3:</a:t>
            </a:r>
            <a:r>
              <a:rPr lang="en-IN" dirty="0"/>
              <a:t> </a:t>
            </a:r>
          </a:p>
          <a:p>
            <a:pPr algn="just"/>
            <a:r>
              <a:rPr lang="en-IN" dirty="0"/>
              <a:t>Able to inculcate professional ethics, team work and leadership for serving the society.</a:t>
            </a:r>
          </a:p>
          <a:p>
            <a:pPr algn="just"/>
            <a:r>
              <a:rPr lang="en-IN" b="1" dirty="0"/>
              <a:t>PEO4:</a:t>
            </a:r>
            <a:r>
              <a:rPr lang="en-IN" dirty="0"/>
              <a:t> </a:t>
            </a:r>
          </a:p>
          <a:p>
            <a:pPr algn="just"/>
            <a:r>
              <a:rPr lang="en-IN" dirty="0"/>
              <a:t>Able to inculcate lifelong learning in the field of computing for successful career in organizations and R&amp;D sectors.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solidFill>
                  <a:schemeClr val="tx1"/>
                </a:solidFill>
              </a:rPr>
              <a:pPr/>
              <a:t>16</a:t>
            </a:fld>
            <a:endParaRPr lang="en-US" dirty="0">
              <a:solidFill>
                <a:schemeClr val="tx1"/>
              </a:solidFill>
            </a:endParaRPr>
          </a:p>
        </p:txBody>
      </p:sp>
      <p:sp>
        <p:nvSpPr>
          <p:cNvPr id="5" name="Title 1"/>
          <p:cNvSpPr txBox="1">
            <a:spLocks/>
          </p:cNvSpPr>
          <p:nvPr/>
        </p:nvSpPr>
        <p:spPr>
          <a:xfrm>
            <a:off x="1692210" y="0"/>
            <a:ext cx="10499791" cy="726498"/>
          </a:xfrm>
          <a:prstGeom prst="rect">
            <a:avLst/>
          </a:prstGeom>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spcBef>
                <a:spcPct val="0"/>
              </a:spcBef>
              <a:defRPr/>
            </a:pPr>
            <a:r>
              <a:rPr lang="en-US" sz="3200" b="1" dirty="0">
                <a:solidFill>
                  <a:schemeClr val="tx1"/>
                </a:solidFill>
                <a:latin typeface="Times New Roman" pitchFamily="18" charset="0"/>
                <a:cs typeface="Times New Roman" pitchFamily="18" charset="0"/>
              </a:rPr>
              <a:t>Question Paper Template</a:t>
            </a: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72710" y="983395"/>
            <a:ext cx="9134135" cy="3766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072709" y="1716618"/>
            <a:ext cx="9174096" cy="369332"/>
          </a:xfrm>
          <a:prstGeom prst="rect">
            <a:avLst/>
          </a:prstGeom>
        </p:spPr>
        <p:txBody>
          <a:bodyPr wrap="square">
            <a:spAutoFit/>
          </a:bodyPr>
          <a:lstStyle/>
          <a:p>
            <a:pPr algn="just"/>
            <a:r>
              <a:rPr lang="en-US" b="1" dirty="0">
                <a:solidFill>
                  <a:srgbClr val="000000"/>
                </a:solidFill>
              </a:rPr>
              <a:t>	</a:t>
            </a:r>
          </a:p>
        </p:txBody>
      </p:sp>
      <p:sp>
        <p:nvSpPr>
          <p:cNvPr id="2" name="Date Placeholder 1"/>
          <p:cNvSpPr>
            <a:spLocks noGrp="1"/>
          </p:cNvSpPr>
          <p:nvPr>
            <p:ph type="dt" sz="half" idx="10"/>
          </p:nvPr>
        </p:nvSpPr>
        <p:spPr/>
        <p:txBody>
          <a:bodyPr/>
          <a:lstStyle/>
          <a:p>
            <a:fld id="{5ABDC300-3A0B-4FA8-B711-6D46C481FCC4}" type="datetime7">
              <a:rPr lang="en-IN" smtClean="0">
                <a:solidFill>
                  <a:schemeClr val="tx1"/>
                </a:solidFill>
              </a:rPr>
              <a:pPr/>
              <a:t>Apr-25</a:t>
            </a:fld>
            <a:endParaRPr lang="en-US" dirty="0">
              <a:solidFill>
                <a:schemeClr val="tx1"/>
              </a:solidFill>
            </a:endParaRPr>
          </a:p>
        </p:txBody>
      </p:sp>
      <p:sp>
        <p:nvSpPr>
          <p:cNvPr id="11" name="Footer Placeholder 10">
            <a:extLst>
              <a:ext uri="{FF2B5EF4-FFF2-40B4-BE49-F238E27FC236}">
                <a16:creationId xmlns:a16="http://schemas.microsoft.com/office/drawing/2014/main" id="{36A70B1D-918E-44EC-9C09-C68DF7FA411C}"/>
              </a:ext>
            </a:extLst>
          </p:cNvPr>
          <p:cNvSpPr>
            <a:spLocks noGrp="1"/>
          </p:cNvSpPr>
          <p:nvPr>
            <p:ph type="ftr" sz="quarter" idx="11"/>
          </p:nvPr>
        </p:nvSpPr>
        <p:spPr>
          <a:xfrm>
            <a:off x="4165600" y="6356351"/>
            <a:ext cx="5264173" cy="365125"/>
          </a:xfrm>
        </p:spPr>
        <p:txBody>
          <a:bodyPr/>
          <a:lstStyle/>
          <a:p>
            <a:r>
              <a:rPr lang="en-US"/>
              <a:t>Mr. Harshit Singh       ACSMLO603      Unit 4</a:t>
            </a:r>
            <a:endParaRPr lang="en-US" dirty="0"/>
          </a:p>
        </p:txBody>
      </p:sp>
      <p:pic>
        <p:nvPicPr>
          <p:cNvPr id="7" name="Picture 6">
            <a:extLst>
              <a:ext uri="{FF2B5EF4-FFF2-40B4-BE49-F238E27FC236}">
                <a16:creationId xmlns:a16="http://schemas.microsoft.com/office/drawing/2014/main" id="{205EA77E-DEF1-B545-8A3A-F076C4FAE629}"/>
              </a:ext>
            </a:extLst>
          </p:cNvPr>
          <p:cNvPicPr>
            <a:picLocks noChangeAspect="1"/>
          </p:cNvPicPr>
          <p:nvPr/>
        </p:nvPicPr>
        <p:blipFill>
          <a:blip r:embed="rId3" cstate="print"/>
          <a:stretch>
            <a:fillRect/>
          </a:stretch>
        </p:blipFill>
        <p:spPr>
          <a:xfrm>
            <a:off x="1244600" y="844550"/>
            <a:ext cx="9702800" cy="4870450"/>
          </a:xfrm>
          <a:prstGeom prst="rect">
            <a:avLst/>
          </a:prstGeom>
        </p:spPr>
      </p:pic>
      <p:pic>
        <p:nvPicPr>
          <p:cNvPr id="9" name="Picture 8">
            <a:extLst>
              <a:ext uri="{FF2B5EF4-FFF2-40B4-BE49-F238E27FC236}">
                <a16:creationId xmlns:a16="http://schemas.microsoft.com/office/drawing/2014/main" id="{62829486-2894-F343-8A4B-BCB5011C169E}"/>
              </a:ext>
            </a:extLst>
          </p:cNvPr>
          <p:cNvPicPr>
            <a:picLocks noChangeAspect="1"/>
          </p:cNvPicPr>
          <p:nvPr/>
        </p:nvPicPr>
        <p:blipFill>
          <a:blip r:embed="rId4" cstate="print"/>
          <a:stretch>
            <a:fillRect/>
          </a:stretch>
        </p:blipFill>
        <p:spPr>
          <a:xfrm>
            <a:off x="0" y="0"/>
            <a:ext cx="1714469" cy="838200"/>
          </a:xfrm>
          <a:prstGeom prst="rect">
            <a:avLst/>
          </a:prstGeom>
        </p:spPr>
      </p:pic>
    </p:spTree>
    <p:extLst>
      <p:ext uri="{BB962C8B-B14F-4D97-AF65-F5344CB8AC3E}">
        <p14:creationId xmlns:p14="http://schemas.microsoft.com/office/powerpoint/2010/main" val="281759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solidFill>
                  <a:schemeClr val="tx1"/>
                </a:solidFill>
              </a:rPr>
              <a:pPr/>
              <a:t>17</a:t>
            </a:fld>
            <a:endParaRPr lang="en-US" dirty="0">
              <a:solidFill>
                <a:schemeClr val="tx1"/>
              </a:solidFill>
            </a:endParaRPr>
          </a:p>
        </p:txBody>
      </p:sp>
      <p:sp>
        <p:nvSpPr>
          <p:cNvPr id="5" name="Title 1"/>
          <p:cNvSpPr txBox="1">
            <a:spLocks/>
          </p:cNvSpPr>
          <p:nvPr/>
        </p:nvSpPr>
        <p:spPr>
          <a:xfrm>
            <a:off x="1692210" y="0"/>
            <a:ext cx="10499791" cy="726498"/>
          </a:xfrm>
          <a:prstGeom prst="rect">
            <a:avLst/>
          </a:prstGeom>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spcBef>
                <a:spcPct val="0"/>
              </a:spcBef>
              <a:defRPr/>
            </a:pPr>
            <a:endParaRPr lang="en-US" sz="3000" dirty="0">
              <a:solidFill>
                <a:schemeClr val="tx1"/>
              </a:solidFill>
            </a:endParaRPr>
          </a:p>
          <a:p>
            <a:pPr algn="ctr">
              <a:spcBef>
                <a:spcPct val="0"/>
              </a:spcBef>
              <a:defRPr/>
            </a:pPr>
            <a:r>
              <a:rPr lang="en-US" sz="3200" b="1" dirty="0">
                <a:solidFill>
                  <a:schemeClr val="tx1"/>
                </a:solidFill>
                <a:latin typeface="Times New Roman" pitchFamily="18" charset="0"/>
                <a:cs typeface="Times New Roman" pitchFamily="18" charset="0"/>
              </a:rPr>
              <a:t>Question Paper Template</a:t>
            </a:r>
          </a:p>
          <a:p>
            <a:pPr algn="ctr">
              <a:spcBef>
                <a:spcPct val="0"/>
              </a:spcBef>
              <a:defRPr/>
            </a:pPr>
            <a:endParaRPr lang="en-US" sz="3000" dirty="0">
              <a:solidFill>
                <a:schemeClr val="tx1"/>
              </a:solidFill>
            </a:endParaRP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72710" y="983395"/>
            <a:ext cx="9134135" cy="3766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072709" y="1716618"/>
            <a:ext cx="9174096" cy="369332"/>
          </a:xfrm>
          <a:prstGeom prst="rect">
            <a:avLst/>
          </a:prstGeom>
        </p:spPr>
        <p:txBody>
          <a:bodyPr wrap="square">
            <a:spAutoFit/>
          </a:bodyPr>
          <a:lstStyle/>
          <a:p>
            <a:pPr algn="just"/>
            <a:r>
              <a:rPr lang="en-US" b="1" dirty="0">
                <a:solidFill>
                  <a:srgbClr val="000000"/>
                </a:solidFill>
              </a:rPr>
              <a:t>	</a:t>
            </a:r>
          </a:p>
        </p:txBody>
      </p:sp>
      <p:sp>
        <p:nvSpPr>
          <p:cNvPr id="2" name="Date Placeholder 1"/>
          <p:cNvSpPr>
            <a:spLocks noGrp="1"/>
          </p:cNvSpPr>
          <p:nvPr>
            <p:ph type="dt" sz="half" idx="10"/>
          </p:nvPr>
        </p:nvSpPr>
        <p:spPr/>
        <p:txBody>
          <a:bodyPr/>
          <a:lstStyle/>
          <a:p>
            <a:fld id="{9194C246-24F0-450A-918A-5F18E1063190}" type="datetime7">
              <a:rPr lang="en-IN" smtClean="0">
                <a:solidFill>
                  <a:schemeClr val="tx1"/>
                </a:solidFill>
              </a:rPr>
              <a:pPr/>
              <a:t>Apr-25</a:t>
            </a:fld>
            <a:endParaRPr lang="en-US" dirty="0">
              <a:solidFill>
                <a:schemeClr val="tx1"/>
              </a:solidFill>
            </a:endParaRPr>
          </a:p>
        </p:txBody>
      </p:sp>
      <p:sp>
        <p:nvSpPr>
          <p:cNvPr id="11" name="Footer Placeholder 10">
            <a:extLst>
              <a:ext uri="{FF2B5EF4-FFF2-40B4-BE49-F238E27FC236}">
                <a16:creationId xmlns:a16="http://schemas.microsoft.com/office/drawing/2014/main" id="{36A70B1D-918E-44EC-9C09-C68DF7FA411C}"/>
              </a:ext>
            </a:extLst>
          </p:cNvPr>
          <p:cNvSpPr>
            <a:spLocks noGrp="1"/>
          </p:cNvSpPr>
          <p:nvPr>
            <p:ph type="ftr" sz="quarter" idx="11"/>
          </p:nvPr>
        </p:nvSpPr>
        <p:spPr>
          <a:xfrm>
            <a:off x="4165600" y="6356351"/>
            <a:ext cx="5454675" cy="365125"/>
          </a:xfrm>
        </p:spPr>
        <p:txBody>
          <a:bodyPr/>
          <a:lstStyle/>
          <a:p>
            <a:r>
              <a:rPr lang="en-US"/>
              <a:t>Mr. Harshit Singh       ACSMLO603      Unit 4</a:t>
            </a:r>
            <a:endParaRPr lang="en-US" dirty="0"/>
          </a:p>
        </p:txBody>
      </p:sp>
      <p:graphicFrame>
        <p:nvGraphicFramePr>
          <p:cNvPr id="3" name="Table 2">
            <a:extLst>
              <a:ext uri="{FF2B5EF4-FFF2-40B4-BE49-F238E27FC236}">
                <a16:creationId xmlns:a16="http://schemas.microsoft.com/office/drawing/2014/main" id="{DDD6825B-064F-084A-91C0-2417B0843538}"/>
              </a:ext>
            </a:extLst>
          </p:cNvPr>
          <p:cNvGraphicFramePr>
            <a:graphicFrameLocks noGrp="1"/>
          </p:cNvGraphicFramePr>
          <p:nvPr>
            <p:extLst>
              <p:ext uri="{D42A27DB-BD31-4B8C-83A1-F6EECF244321}">
                <p14:modId xmlns:p14="http://schemas.microsoft.com/office/powerpoint/2010/main" val="1775560576"/>
              </p:ext>
            </p:extLst>
          </p:nvPr>
        </p:nvGraphicFramePr>
        <p:xfrm>
          <a:off x="1692209" y="838201"/>
          <a:ext cx="9585393" cy="5264912"/>
        </p:xfrm>
        <a:graphic>
          <a:graphicData uri="http://schemas.openxmlformats.org/drawingml/2006/table">
            <a:tbl>
              <a:tblPr firstRow="1" firstCol="1" bandRow="1">
                <a:tableStyleId>{5C22544A-7EE6-4342-B048-85BDC9FD1C3A}</a:tableStyleId>
              </a:tblPr>
              <a:tblGrid>
                <a:gridCol w="492889">
                  <a:extLst>
                    <a:ext uri="{9D8B030D-6E8A-4147-A177-3AD203B41FA5}">
                      <a16:colId xmlns:a16="http://schemas.microsoft.com/office/drawing/2014/main" val="3904463951"/>
                    </a:ext>
                  </a:extLst>
                </a:gridCol>
                <a:gridCol w="623797">
                  <a:extLst>
                    <a:ext uri="{9D8B030D-6E8A-4147-A177-3AD203B41FA5}">
                      <a16:colId xmlns:a16="http://schemas.microsoft.com/office/drawing/2014/main" val="382194311"/>
                    </a:ext>
                  </a:extLst>
                </a:gridCol>
                <a:gridCol w="6653544">
                  <a:extLst>
                    <a:ext uri="{9D8B030D-6E8A-4147-A177-3AD203B41FA5}">
                      <a16:colId xmlns:a16="http://schemas.microsoft.com/office/drawing/2014/main" val="2326716346"/>
                    </a:ext>
                  </a:extLst>
                </a:gridCol>
                <a:gridCol w="1060455">
                  <a:extLst>
                    <a:ext uri="{9D8B030D-6E8A-4147-A177-3AD203B41FA5}">
                      <a16:colId xmlns:a16="http://schemas.microsoft.com/office/drawing/2014/main" val="780519470"/>
                    </a:ext>
                  </a:extLst>
                </a:gridCol>
                <a:gridCol w="754708">
                  <a:extLst>
                    <a:ext uri="{9D8B030D-6E8A-4147-A177-3AD203B41FA5}">
                      <a16:colId xmlns:a16="http://schemas.microsoft.com/office/drawing/2014/main" val="746072801"/>
                    </a:ext>
                  </a:extLst>
                </a:gridCol>
              </a:tblGrid>
              <a:tr h="87496">
                <a:tc>
                  <a:txBody>
                    <a:bodyPr/>
                    <a:lstStyle/>
                    <a:p>
                      <a:pPr algn="l">
                        <a:lnSpc>
                          <a:spcPct val="115000"/>
                        </a:lnSpc>
                        <a:spcAft>
                          <a:spcPts val="800"/>
                        </a:spcAft>
                      </a:pPr>
                      <a:r>
                        <a:rPr lang="en-IN" sz="500" dirty="0">
                          <a:effectLst/>
                        </a:rPr>
                        <a:t> </a:t>
                      </a:r>
                      <a:endParaRPr lang="en-IN" sz="400" dirty="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u="sng">
                          <a:effectLst/>
                        </a:rPr>
                        <a:t>SECTION – 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CO</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3036238230"/>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u="none" strike="noStrike">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841590961"/>
                  </a:ext>
                </a:extLst>
              </a:tr>
              <a:tr h="166153">
                <a:tc>
                  <a:txBody>
                    <a:bodyPr/>
                    <a:lstStyle/>
                    <a:p>
                      <a:pPr marL="342900" lvl="0" indent="-342900" algn="l">
                        <a:lnSpc>
                          <a:spcPct val="115000"/>
                        </a:lnSpc>
                        <a:spcAft>
                          <a:spcPts val="800"/>
                        </a:spcAft>
                        <a:buFont typeface="+mj-lt"/>
                        <a:buAutoNum type="arabicPeriod"/>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gridSpan="2">
                  <a:txBody>
                    <a:bodyPr/>
                    <a:lstStyle/>
                    <a:p>
                      <a:pPr algn="just">
                        <a:lnSpc>
                          <a:spcPct val="115000"/>
                        </a:lnSpc>
                        <a:spcAft>
                          <a:spcPts val="800"/>
                        </a:spcAft>
                      </a:pPr>
                      <a:r>
                        <a:rPr lang="en-IN" sz="500">
                          <a:effectLst/>
                        </a:rPr>
                        <a:t>Attempt all parts-</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a:txBody>
                    <a:bodyPr/>
                    <a:lstStyle/>
                    <a:p>
                      <a:pPr algn="l">
                        <a:lnSpc>
                          <a:spcPct val="115000"/>
                        </a:lnSpc>
                        <a:spcAft>
                          <a:spcPts val="800"/>
                        </a:spcAft>
                      </a:pPr>
                      <a:r>
                        <a:rPr lang="en-IN" sz="500">
                          <a:effectLst/>
                        </a:rPr>
                        <a:t>[10×1=10]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769288129"/>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1-a.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258300151"/>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1-b.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23507231"/>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1-c.</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687040617"/>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1-d.</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087945242"/>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1-e.</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408743519"/>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1-f.</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17469021"/>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1-g.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3758553973"/>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1-h.</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3436984638"/>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1-i.</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505079802"/>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1-j.</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062598415"/>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highlight>
                            <a:srgbClr val="FFFF00"/>
                          </a:highligh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highlight>
                            <a:srgbClr val="FFFF00"/>
                          </a:highligh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highlight>
                            <a:srgbClr val="FFFF00"/>
                          </a:highligh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655283994"/>
                  </a:ext>
                </a:extLst>
              </a:tr>
              <a:tr h="87496">
                <a:tc>
                  <a:txBody>
                    <a:bodyPr/>
                    <a:lstStyle/>
                    <a:p>
                      <a:pPr algn="l">
                        <a:lnSpc>
                          <a:spcPct val="115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gridSpan="2">
                  <a:txBody>
                    <a:bodyPr/>
                    <a:lstStyle/>
                    <a:p>
                      <a:pPr algn="just">
                        <a:lnSpc>
                          <a:spcPct val="107000"/>
                        </a:lnSpc>
                        <a:spcAft>
                          <a:spcPts val="800"/>
                        </a:spcAft>
                      </a:pPr>
                      <a:r>
                        <a:rPr lang="en-IN" sz="500">
                          <a:effectLst/>
                        </a:rPr>
                        <a:t>Attempt all parts-</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a:txBody>
                    <a:bodyPr/>
                    <a:lstStyle/>
                    <a:p>
                      <a:pPr algn="l">
                        <a:lnSpc>
                          <a:spcPct val="107000"/>
                        </a:lnSpc>
                        <a:spcAft>
                          <a:spcPts val="800"/>
                        </a:spcAft>
                      </a:pPr>
                      <a:r>
                        <a:rPr lang="en-IN" sz="500">
                          <a:effectLst/>
                        </a:rPr>
                        <a:t>[5×2=10]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CO</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490317903"/>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gridSpan="2">
                  <a:txBody>
                    <a:bodyPr/>
                    <a:lstStyle/>
                    <a:p>
                      <a:pPr algn="just">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3988422504"/>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2-a.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641147784"/>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2-b.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680833595"/>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2-c.</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808092534"/>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2-d.</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349543288"/>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2-e.</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07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975796281"/>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marL="471805"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05930127"/>
                  </a:ext>
                </a:extLst>
              </a:tr>
              <a:tr h="288216">
                <a:tc>
                  <a:txBody>
                    <a:bodyPr/>
                    <a:lstStyle/>
                    <a:p>
                      <a:pPr algn="l">
                        <a:lnSpc>
                          <a:spcPct val="115000"/>
                        </a:lnSpc>
                        <a:spcAft>
                          <a:spcPts val="800"/>
                        </a:spcAft>
                      </a:pPr>
                      <a:r>
                        <a:rPr lang="en-IN" sz="500">
                          <a:effectLst/>
                        </a:rPr>
                        <a:t> </a:t>
                      </a:r>
                      <a:endParaRPr lang="en-IN" sz="400">
                        <a:effectLst/>
                      </a:endParaRPr>
                    </a:p>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marL="471805"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332122905"/>
                  </a:ext>
                </a:extLst>
              </a:tr>
              <a:tr h="87496">
                <a:tc gridSpan="3">
                  <a:txBody>
                    <a:bodyPr/>
                    <a:lstStyle/>
                    <a:p>
                      <a:pPr algn="ctr">
                        <a:lnSpc>
                          <a:spcPct val="115000"/>
                        </a:lnSpc>
                        <a:spcAft>
                          <a:spcPts val="800"/>
                        </a:spcAft>
                      </a:pPr>
                      <a:r>
                        <a:rPr lang="en-IN" sz="500" u="sng">
                          <a:effectLst/>
                        </a:rPr>
                        <a:t>SECTION – 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hMerge="1">
                  <a:txBody>
                    <a:bodyPr/>
                    <a:lstStyle/>
                    <a:p>
                      <a:endParaRPr lang="en-US"/>
                    </a:p>
                  </a:txBody>
                  <a:tcPr/>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CO</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840196487"/>
                  </a:ext>
                </a:extLst>
              </a:tr>
              <a:tr h="87496">
                <a:tc gridSpan="3">
                  <a:txBody>
                    <a:bodyPr/>
                    <a:lstStyle/>
                    <a:p>
                      <a:pPr algn="ctr">
                        <a:lnSpc>
                          <a:spcPct val="115000"/>
                        </a:lnSpc>
                        <a:spcAft>
                          <a:spcPts val="800"/>
                        </a:spcAft>
                      </a:pPr>
                      <a:r>
                        <a:rPr lang="en-IN" sz="500" u="none" strike="noStrike">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hMerge="1">
                  <a:txBody>
                    <a:bodyPr/>
                    <a:lstStyle/>
                    <a:p>
                      <a:endParaRPr lang="en-US"/>
                    </a:p>
                  </a:txBody>
                  <a:tcPr/>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510015063"/>
                  </a:ext>
                </a:extLst>
              </a:tr>
              <a:tr h="87496">
                <a:tc>
                  <a:txBody>
                    <a:bodyPr/>
                    <a:lstStyle/>
                    <a:p>
                      <a:pPr algn="l">
                        <a:lnSpc>
                          <a:spcPct val="115000"/>
                        </a:lnSpc>
                        <a:spcAft>
                          <a:spcPts val="800"/>
                        </a:spcAft>
                      </a:pPr>
                      <a:r>
                        <a:rPr lang="en-IN" sz="500">
                          <a:effectLst/>
                        </a:rPr>
                        <a:t>3.</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gridSpan="2">
                  <a:txBody>
                    <a:bodyPr/>
                    <a:lstStyle/>
                    <a:p>
                      <a:pPr algn="l">
                        <a:lnSpc>
                          <a:spcPct val="115000"/>
                        </a:lnSpc>
                        <a:spcAft>
                          <a:spcPts val="800"/>
                        </a:spcAft>
                      </a:pPr>
                      <a:r>
                        <a:rPr lang="en-IN" sz="500">
                          <a:effectLst/>
                        </a:rPr>
                        <a:t>Answer any </a:t>
                      </a:r>
                      <a:r>
                        <a:rPr lang="en-IN" sz="500" u="sng">
                          <a:effectLst/>
                        </a:rPr>
                        <a:t>five </a:t>
                      </a:r>
                      <a:r>
                        <a:rPr lang="en-IN" sz="500">
                          <a:effectLst/>
                        </a:rPr>
                        <a:t>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a:txBody>
                    <a:bodyPr/>
                    <a:lstStyle/>
                    <a:p>
                      <a:pPr algn="l">
                        <a:lnSpc>
                          <a:spcPct val="115000"/>
                        </a:lnSpc>
                        <a:spcAft>
                          <a:spcPts val="800"/>
                        </a:spcAft>
                      </a:pPr>
                      <a:r>
                        <a:rPr lang="en-IN" sz="500">
                          <a:effectLst/>
                        </a:rPr>
                        <a:t>[5×6=30]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highlight>
                            <a:srgbClr val="FFFF00"/>
                          </a:highligh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3449683749"/>
                  </a:ext>
                </a:extLst>
              </a:tr>
              <a:tr h="8749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3-a.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384649017"/>
                  </a:ext>
                </a:extLst>
              </a:tr>
              <a:tr h="8749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3-b.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597268442"/>
                  </a:ext>
                </a:extLst>
              </a:tr>
              <a:tr h="8749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3-c.</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83279152"/>
                  </a:ext>
                </a:extLst>
              </a:tr>
              <a:tr h="8749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3-d.</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560087403"/>
                  </a:ext>
                </a:extLst>
              </a:tr>
              <a:tr h="8749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07000"/>
                        </a:lnSpc>
                        <a:spcAft>
                          <a:spcPts val="800"/>
                        </a:spcAft>
                      </a:pPr>
                      <a:r>
                        <a:rPr lang="en-IN" sz="500">
                          <a:effectLst/>
                        </a:rPr>
                        <a:t>3-e.</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126491731"/>
                  </a:ext>
                </a:extLst>
              </a:tr>
              <a:tr h="8749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3-f.</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528500548"/>
                  </a:ext>
                </a:extLst>
              </a:tr>
              <a:tr h="8749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3-g.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612423086"/>
                  </a:ext>
                </a:extLst>
              </a:tr>
              <a:tr h="87496">
                <a:tc gridSpan="3">
                  <a:txBody>
                    <a:bodyPr/>
                    <a:lstStyle/>
                    <a:p>
                      <a:pPr algn="ctr">
                        <a:lnSpc>
                          <a:spcPct val="115000"/>
                        </a:lnSpc>
                        <a:spcAft>
                          <a:spcPts val="800"/>
                        </a:spcAft>
                      </a:pPr>
                      <a:r>
                        <a:rPr lang="en-IN" sz="500" u="sng">
                          <a:effectLst/>
                        </a:rPr>
                        <a:t>SECTION – C</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hMerge="1">
                  <a:txBody>
                    <a:bodyPr/>
                    <a:lstStyle/>
                    <a:p>
                      <a:endParaRPr lang="en-US"/>
                    </a:p>
                  </a:txBody>
                  <a:tcPr/>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CO</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788619013"/>
                  </a:ext>
                </a:extLst>
              </a:tr>
              <a:tr h="87496">
                <a:tc gridSpan="3">
                  <a:txBody>
                    <a:bodyPr/>
                    <a:lstStyle/>
                    <a:p>
                      <a:pPr algn="ctr">
                        <a:lnSpc>
                          <a:spcPct val="115000"/>
                        </a:lnSpc>
                        <a:spcAft>
                          <a:spcPts val="800"/>
                        </a:spcAft>
                      </a:pPr>
                      <a:r>
                        <a:rPr lang="en-IN" sz="500" u="none" strike="noStrike">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hMerge="1">
                  <a:txBody>
                    <a:bodyPr/>
                    <a:lstStyle/>
                    <a:p>
                      <a:endParaRPr lang="en-US"/>
                    </a:p>
                  </a:txBody>
                  <a:tcPr/>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3277044899"/>
                  </a:ext>
                </a:extLst>
              </a:tr>
              <a:tr h="166153">
                <a:tc>
                  <a:txBody>
                    <a:bodyPr/>
                    <a:lstStyle/>
                    <a:p>
                      <a:pPr algn="l">
                        <a:lnSpc>
                          <a:spcPct val="115000"/>
                        </a:lnSpc>
                        <a:spcAft>
                          <a:spcPts val="800"/>
                        </a:spcAft>
                      </a:pPr>
                      <a:r>
                        <a:rPr lang="en-IN" sz="500">
                          <a:effectLst/>
                        </a:rPr>
                        <a:t>4</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gridSpan="2">
                  <a:txBody>
                    <a:bodyPr/>
                    <a:lstStyle/>
                    <a:p>
                      <a:pPr algn="l">
                        <a:lnSpc>
                          <a:spcPct val="115000"/>
                        </a:lnSpc>
                        <a:spcAft>
                          <a:spcPts val="800"/>
                        </a:spcAft>
                      </a:pPr>
                      <a:r>
                        <a:rPr lang="en-IN" sz="500">
                          <a:effectLst/>
                        </a:rPr>
                        <a:t>Answer any</a:t>
                      </a:r>
                      <a:r>
                        <a:rPr lang="en-IN" sz="500" u="sng">
                          <a:effectLst/>
                        </a:rPr>
                        <a:t> one</a:t>
                      </a:r>
                      <a:r>
                        <a:rPr lang="en-IN" sz="500">
                          <a:effectLst/>
                        </a:rPr>
                        <a:t> 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a:txBody>
                    <a:bodyPr/>
                    <a:lstStyle/>
                    <a:p>
                      <a:pPr algn="l">
                        <a:lnSpc>
                          <a:spcPct val="115000"/>
                        </a:lnSpc>
                        <a:spcAft>
                          <a:spcPts val="800"/>
                        </a:spcAft>
                      </a:pPr>
                      <a:r>
                        <a:rPr lang="en-IN" sz="500">
                          <a:effectLst/>
                        </a:rPr>
                        <a:t>[5×10=50]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825557719"/>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4-a.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3027138055"/>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609414542"/>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4-b.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3989911954"/>
                  </a:ext>
                </a:extLst>
              </a:tr>
              <a:tr h="87496">
                <a:tc>
                  <a:txBody>
                    <a:bodyPr/>
                    <a:lstStyle/>
                    <a:p>
                      <a:pPr algn="l">
                        <a:lnSpc>
                          <a:spcPct val="115000"/>
                        </a:lnSpc>
                        <a:spcAft>
                          <a:spcPts val="800"/>
                        </a:spcAft>
                      </a:pPr>
                      <a:r>
                        <a:rPr lang="en-IN" sz="500">
                          <a:effectLst/>
                        </a:rPr>
                        <a:t>5.</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gridSpan="2">
                  <a:txBody>
                    <a:bodyPr/>
                    <a:lstStyle/>
                    <a:p>
                      <a:pPr algn="l">
                        <a:lnSpc>
                          <a:spcPct val="115000"/>
                        </a:lnSpc>
                        <a:spcAft>
                          <a:spcPts val="800"/>
                        </a:spcAft>
                      </a:pPr>
                      <a:r>
                        <a:rPr lang="en-IN" sz="500">
                          <a:effectLst/>
                        </a:rPr>
                        <a:t>Answer any one 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059451213"/>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5-a.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693254999"/>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987967880"/>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5-b.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3015798895"/>
                  </a:ext>
                </a:extLst>
              </a:tr>
              <a:tr h="87496">
                <a:tc>
                  <a:txBody>
                    <a:bodyPr/>
                    <a:lstStyle/>
                    <a:p>
                      <a:pPr algn="l">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gridSpan="2">
                  <a:txBody>
                    <a:bodyPr/>
                    <a:lstStyle/>
                    <a:p>
                      <a:pPr algn="l">
                        <a:lnSpc>
                          <a:spcPct val="115000"/>
                        </a:lnSpc>
                        <a:spcAft>
                          <a:spcPts val="800"/>
                        </a:spcAft>
                      </a:pPr>
                      <a:r>
                        <a:rPr lang="en-IN" sz="500">
                          <a:effectLst/>
                        </a:rPr>
                        <a:t>Answer any one 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314150741"/>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6-a.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2042784850"/>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608084643"/>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6-b.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3417109019"/>
                  </a:ext>
                </a:extLst>
              </a:tr>
              <a:tr h="87496">
                <a:tc>
                  <a:txBody>
                    <a:bodyPr/>
                    <a:lstStyle/>
                    <a:p>
                      <a:pPr algn="l">
                        <a:lnSpc>
                          <a:spcPct val="115000"/>
                        </a:lnSpc>
                        <a:spcAft>
                          <a:spcPts val="800"/>
                        </a:spcAft>
                      </a:pPr>
                      <a:r>
                        <a:rPr lang="en-IN" sz="500">
                          <a:effectLst/>
                        </a:rPr>
                        <a:t>7.</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gridSpan="2">
                  <a:txBody>
                    <a:bodyPr/>
                    <a:lstStyle/>
                    <a:p>
                      <a:pPr algn="l">
                        <a:lnSpc>
                          <a:spcPct val="115000"/>
                        </a:lnSpc>
                        <a:spcAft>
                          <a:spcPts val="800"/>
                        </a:spcAft>
                      </a:pPr>
                      <a:r>
                        <a:rPr lang="en-IN" sz="500">
                          <a:effectLst/>
                        </a:rPr>
                        <a:t>Answer any one 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911055239"/>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7-a.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514489501"/>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639320861"/>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7-b.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646566941"/>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3843233770"/>
                  </a:ext>
                </a:extLst>
              </a:tr>
              <a:tr h="87496">
                <a:tc>
                  <a:txBody>
                    <a:bodyPr/>
                    <a:lstStyle/>
                    <a:p>
                      <a:pPr algn="l">
                        <a:lnSpc>
                          <a:spcPct val="115000"/>
                        </a:lnSpc>
                        <a:spcAft>
                          <a:spcPts val="800"/>
                        </a:spcAft>
                      </a:pPr>
                      <a:r>
                        <a:rPr lang="en-IN" sz="500">
                          <a:effectLst/>
                        </a:rPr>
                        <a:t>8.</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gridSpan="2">
                  <a:txBody>
                    <a:bodyPr/>
                    <a:lstStyle/>
                    <a:p>
                      <a:pPr algn="l">
                        <a:lnSpc>
                          <a:spcPct val="115000"/>
                        </a:lnSpc>
                        <a:spcAft>
                          <a:spcPts val="800"/>
                        </a:spcAft>
                      </a:pPr>
                      <a:r>
                        <a:rPr lang="en-IN" sz="500">
                          <a:effectLst/>
                        </a:rPr>
                        <a:t>Answer any one 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hMerge="1">
                  <a:txBody>
                    <a:bodyPr/>
                    <a:lstStyle/>
                    <a:p>
                      <a:endParaRPr lang="en-US"/>
                    </a:p>
                  </a:txBody>
                  <a:tcPr/>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4152808183"/>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8-a.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907290766"/>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4029224358"/>
                  </a:ext>
                </a:extLst>
              </a:tr>
              <a:tr h="8749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a:effectLst/>
                        </a:rPr>
                        <a:t>8-b.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u="sng" dirty="0">
                          <a:effectLst/>
                        </a:rPr>
                        <a:t>Question-  </a:t>
                      </a:r>
                      <a:r>
                        <a:rPr lang="en-IN" sz="500" dirty="0">
                          <a:effectLst/>
                        </a:rPr>
                        <a:t> </a:t>
                      </a:r>
                      <a:endParaRPr lang="en-IN" sz="400" dirty="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tc>
                  <a:txBody>
                    <a:bodyPr/>
                    <a:lstStyle/>
                    <a:p>
                      <a:pPr algn="l">
                        <a:lnSpc>
                          <a:spcPct val="115000"/>
                        </a:lnSpc>
                        <a:spcAft>
                          <a:spcPts val="800"/>
                        </a:spcAft>
                      </a:pPr>
                      <a:r>
                        <a:rPr lang="en-IN" sz="500" dirty="0">
                          <a:effectLst/>
                        </a:rPr>
                        <a:t> </a:t>
                      </a:r>
                      <a:endParaRPr lang="en-IN" sz="400" dirty="0">
                        <a:effectLst/>
                        <a:latin typeface="Calibri" panose="020F0502020204030204" pitchFamily="34" charset="0"/>
                        <a:ea typeface="Calibri" panose="020F0502020204030204" pitchFamily="34" charset="0"/>
                        <a:cs typeface="Times New Roman" panose="02020603050405020304" pitchFamily="18" charset="0"/>
                      </a:endParaRPr>
                    </a:p>
                  </a:txBody>
                  <a:tcPr marL="36695" marR="36695" marT="0" marB="0"/>
                </a:tc>
                <a:extLst>
                  <a:ext uri="{0D108BD9-81ED-4DB2-BD59-A6C34878D82A}">
                    <a16:rowId xmlns:a16="http://schemas.microsoft.com/office/drawing/2014/main" val="1577907657"/>
                  </a:ext>
                </a:extLst>
              </a:tr>
            </a:tbl>
          </a:graphicData>
        </a:graphic>
      </p:graphicFrame>
      <p:pic>
        <p:nvPicPr>
          <p:cNvPr id="9" name="Picture 8">
            <a:extLst>
              <a:ext uri="{FF2B5EF4-FFF2-40B4-BE49-F238E27FC236}">
                <a16:creationId xmlns:a16="http://schemas.microsoft.com/office/drawing/2014/main" id="{D7FF1400-E667-CB49-9A29-B7225C044D28}"/>
              </a:ext>
            </a:extLst>
          </p:cNvPr>
          <p:cNvPicPr>
            <a:picLocks noChangeAspect="1"/>
          </p:cNvPicPr>
          <p:nvPr/>
        </p:nvPicPr>
        <p:blipFill>
          <a:blip r:embed="rId3" cstate="print"/>
          <a:stretch>
            <a:fillRect/>
          </a:stretch>
        </p:blipFill>
        <p:spPr>
          <a:xfrm>
            <a:off x="0" y="-27448"/>
            <a:ext cx="1845733" cy="812800"/>
          </a:xfrm>
          <a:prstGeom prst="rect">
            <a:avLst/>
          </a:prstGeom>
        </p:spPr>
      </p:pic>
    </p:spTree>
    <p:extLst>
      <p:ext uri="{BB962C8B-B14F-4D97-AF65-F5344CB8AC3E}">
        <p14:creationId xmlns:p14="http://schemas.microsoft.com/office/powerpoint/2010/main" val="39954353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C3E01C8-FD6A-4A8B-8BF2-F08EE21E7C0A}" type="datetime7">
              <a:rPr lang="en-IN" smtClean="0"/>
              <a:pPr/>
              <a:t>Apr-25</a:t>
            </a:fld>
            <a:endParaRPr lang="en-US"/>
          </a:p>
        </p:txBody>
      </p:sp>
      <p:sp>
        <p:nvSpPr>
          <p:cNvPr id="5" name="Footer Placeholder 4"/>
          <p:cNvSpPr>
            <a:spLocks noGrp="1"/>
          </p:cNvSpPr>
          <p:nvPr>
            <p:ph type="ftr" sz="quarter" idx="11"/>
          </p:nvPr>
        </p:nvSpPr>
        <p:spPr>
          <a:xfrm>
            <a:off x="3352800" y="6356351"/>
            <a:ext cx="6705600"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18</a:t>
            </a:fld>
            <a:endParaRPr lang="en-US"/>
          </a:p>
        </p:txBody>
      </p:sp>
      <p:sp>
        <p:nvSpPr>
          <p:cNvPr id="7" name="Title 1"/>
          <p:cNvSpPr txBox="1">
            <a:spLocks/>
          </p:cNvSpPr>
          <p:nvPr/>
        </p:nvSpPr>
        <p:spPr>
          <a:xfrm>
            <a:off x="1828800" y="1"/>
            <a:ext cx="103632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uLnTx/>
                <a:uFillTx/>
                <a:latin typeface="Times New Roman" pitchFamily="18" charset="0"/>
                <a:cs typeface="Times New Roman" pitchFamily="18" charset="0"/>
              </a:rPr>
              <a:t>Prerequisite and Recap</a:t>
            </a:r>
          </a:p>
        </p:txBody>
      </p:sp>
      <p:sp>
        <p:nvSpPr>
          <p:cNvPr id="9" name="Content Placeholder 2"/>
          <p:cNvSpPr>
            <a:spLocks noGrp="1"/>
          </p:cNvSpPr>
          <p:nvPr>
            <p:ph idx="1"/>
          </p:nvPr>
        </p:nvSpPr>
        <p:spPr>
          <a:xfrm>
            <a:off x="711200" y="1143001"/>
            <a:ext cx="10972800" cy="4525963"/>
          </a:xfrm>
        </p:spPr>
        <p:txBody>
          <a:bodyPr>
            <a:noAutofit/>
          </a:bodyPr>
          <a:lstStyle/>
          <a:p>
            <a:pPr algn="just">
              <a:buFont typeface="Wingdings" pitchFamily="2" charset="2"/>
              <a:buChar char="Ø"/>
            </a:pPr>
            <a:r>
              <a:rPr lang="en-US" sz="2000" dirty="0"/>
              <a:t>The student should have knowledge of relational database management system (RDBMS) and SQL. 	</a:t>
            </a:r>
          </a:p>
          <a:p>
            <a:pPr algn="just">
              <a:buFont typeface="Wingdings" pitchFamily="2" charset="2"/>
              <a:buChar char="Ø"/>
            </a:pPr>
            <a:r>
              <a:rPr lang="en-US" sz="2000" dirty="0"/>
              <a:t>Having knowledge of basic mathematics like - SUM, DIFFERENCE, AVERAGE, MEAN, MEDIAN, MODE, etc will definitely be a plus point.</a:t>
            </a:r>
          </a:p>
          <a:p>
            <a:pPr algn="just">
              <a:buFont typeface="Wingdings" pitchFamily="2" charset="2"/>
              <a:buChar char="Ø"/>
            </a:pPr>
            <a:r>
              <a:rPr lang="en-US" sz="2000" dirty="0"/>
              <a:t>Having knowledge on Set Theory will help.</a:t>
            </a:r>
          </a:p>
          <a:p>
            <a:pPr algn="just">
              <a:buFont typeface="Wingdings" pitchFamily="2" charset="2"/>
              <a:buChar char="Ø"/>
            </a:pPr>
            <a:r>
              <a:rPr lang="en-US" sz="2000" dirty="0"/>
              <a:t>The proper understanding of data structures (B and B+ trees) will help you to understand the DBMS quickly.</a:t>
            </a:r>
          </a:p>
          <a:p>
            <a:pPr algn="just">
              <a:buNone/>
            </a:pPr>
            <a:endParaRPr lang="en-US" sz="2200" dirty="0"/>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845733" cy="78535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12FA2B0-57C2-40DE-B093-82E71B9EA205}" type="datetime7">
              <a:rPr lang="en-IN" smtClean="0"/>
              <a:pPr/>
              <a:t>Apr-25</a:t>
            </a:fld>
            <a:endParaRPr lang="en-US"/>
          </a:p>
        </p:txBody>
      </p:sp>
      <p:sp>
        <p:nvSpPr>
          <p:cNvPr id="5" name="Footer Placeholder 4"/>
          <p:cNvSpPr>
            <a:spLocks noGrp="1"/>
          </p:cNvSpPr>
          <p:nvPr>
            <p:ph type="ftr" sz="quarter" idx="11"/>
          </p:nvPr>
        </p:nvSpPr>
        <p:spPr>
          <a:xfrm>
            <a:off x="3352800" y="6356351"/>
            <a:ext cx="6705600"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19</a:t>
            </a:fld>
            <a:endParaRPr lang="en-US"/>
          </a:p>
        </p:txBody>
      </p:sp>
      <p:sp>
        <p:nvSpPr>
          <p:cNvPr id="7" name="Title 1"/>
          <p:cNvSpPr txBox="1">
            <a:spLocks/>
          </p:cNvSpPr>
          <p:nvPr/>
        </p:nvSpPr>
        <p:spPr>
          <a:xfrm>
            <a:off x="1828800" y="1"/>
            <a:ext cx="103632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uLnTx/>
                <a:uFillTx/>
                <a:latin typeface="Times New Roman" pitchFamily="18" charset="0"/>
                <a:cs typeface="Times New Roman" pitchFamily="18" charset="0"/>
              </a:rPr>
              <a:t>Unit Objective</a:t>
            </a:r>
          </a:p>
        </p:txBody>
      </p:sp>
      <p:sp>
        <p:nvSpPr>
          <p:cNvPr id="9" name="Content Placeholder 2"/>
          <p:cNvSpPr>
            <a:spLocks noGrp="1"/>
          </p:cNvSpPr>
          <p:nvPr>
            <p:ph idx="1"/>
          </p:nvPr>
        </p:nvSpPr>
        <p:spPr>
          <a:xfrm>
            <a:off x="711200" y="1143001"/>
            <a:ext cx="10972800" cy="4525963"/>
          </a:xfrm>
        </p:spPr>
        <p:txBody>
          <a:bodyPr>
            <a:noAutofit/>
          </a:bodyPr>
          <a:lstStyle/>
          <a:p>
            <a:pPr algn="just">
              <a:lnSpc>
                <a:spcPct val="150000"/>
              </a:lnSpc>
              <a:buFont typeface="Wingdings" panose="05000000000000000000" pitchFamily="2" charset="2"/>
              <a:buChar char="Ø"/>
            </a:pPr>
            <a:r>
              <a:rPr lang="en-IN" altLang="en-US" sz="2000" dirty="0">
                <a:cs typeface="Times New Roman" panose="02020603050405020304" pitchFamily="18" charset="0"/>
              </a:rPr>
              <a:t>Students will be able to learn various Distributed Relational Database Model Concepts, constraints.</a:t>
            </a:r>
          </a:p>
          <a:p>
            <a:pPr algn="just">
              <a:lnSpc>
                <a:spcPct val="150000"/>
              </a:lnSpc>
              <a:buFont typeface="Wingdings" panose="05000000000000000000" pitchFamily="2" charset="2"/>
              <a:buChar char="Ø"/>
            </a:pPr>
            <a:r>
              <a:rPr lang="en-IN" altLang="en-US" sz="2000" dirty="0">
                <a:cs typeface="Times New Roman" panose="02020603050405020304" pitchFamily="18" charset="0"/>
              </a:rPr>
              <a:t>Introduction on </a:t>
            </a:r>
            <a:r>
              <a:rPr lang="en-US" sz="2000" dirty="0"/>
              <a:t>Homogeneous and heterogeneous databases, overview  of distributed transactions, Database System Catalogs, learning about Data replication. Differentiate between Synchronous and Asynchronous replication. </a:t>
            </a:r>
          </a:p>
          <a:p>
            <a:pPr algn="just">
              <a:lnSpc>
                <a:spcPct val="150000"/>
              </a:lnSpc>
              <a:buFont typeface="Wingdings" panose="05000000000000000000" pitchFamily="2" charset="2"/>
              <a:buChar char="Ø"/>
            </a:pPr>
            <a:r>
              <a:rPr lang="en-US" sz="2000" dirty="0"/>
              <a:t>Introduction of Two-Phase Commit protocol and its weaknesses and  concurrency control in distributed databases Implications for cloud storage. 	</a:t>
            </a:r>
          </a:p>
          <a:p>
            <a:pPr algn="just">
              <a:lnSpc>
                <a:spcPct val="150000"/>
              </a:lnSpc>
              <a:buFont typeface="Wingdings" panose="05000000000000000000" pitchFamily="2" charset="2"/>
              <a:buChar char="Ø"/>
            </a:pPr>
            <a:endParaRPr lang="en-IN" altLang="en-US" sz="2000" dirty="0">
              <a:cs typeface="Times New Roman" panose="02020603050405020304" pitchFamily="18" charset="0"/>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845733" cy="78535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47673BCB-4204-40D2-A447-BFDC622FAC53}"/>
              </a:ext>
            </a:extLst>
          </p:cNvPr>
          <p:cNvSpPr>
            <a:spLocks noGrp="1"/>
          </p:cNvSpPr>
          <p:nvPr>
            <p:ph type="title"/>
          </p:nvPr>
        </p:nvSpPr>
        <p:spPr>
          <a:xfrm>
            <a:off x="609600" y="131763"/>
            <a:ext cx="10972800" cy="1143000"/>
          </a:xfrm>
        </p:spPr>
        <p:txBody>
          <a:bodyPr>
            <a:normAutofit fontScale="90000"/>
          </a:bodyPr>
          <a:lstStyle/>
          <a:p>
            <a:pPr algn="ctr">
              <a:lnSpc>
                <a:spcPct val="150000"/>
              </a:lnSpc>
              <a:defRPr/>
            </a:pPr>
            <a:br>
              <a:rPr lang="en-US" altLang="en-US" dirty="0">
                <a:latin typeface="Times New Roman" panose="02020603050405020304" pitchFamily="18" charset="0"/>
                <a:cs typeface="Times New Roman" panose="02020603050405020304" pitchFamily="18" charset="0"/>
              </a:rPr>
            </a:br>
            <a:r>
              <a:rPr lang="en-US" altLang="en-US" sz="2700" b="1" dirty="0">
                <a:latin typeface="Arial Black" pitchFamily="34" charset="0"/>
                <a:cs typeface="Times New Roman" panose="02020603050405020304" pitchFamily="18" charset="0"/>
              </a:rPr>
              <a:t>Faculty Profile</a:t>
            </a:r>
            <a:endParaRPr lang="en-US" altLang="en-US" sz="3100" b="1" dirty="0">
              <a:latin typeface="Arial Black"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C4D04FC-4667-4561-9959-F9C6DABA88B8}"/>
              </a:ext>
            </a:extLst>
          </p:cNvPr>
          <p:cNvSpPr>
            <a:spLocks noGrp="1"/>
          </p:cNvSpPr>
          <p:nvPr>
            <p:ph idx="1"/>
          </p:nvPr>
        </p:nvSpPr>
        <p:spPr>
          <a:xfrm>
            <a:off x="508000" y="1524000"/>
            <a:ext cx="11480800" cy="4953000"/>
          </a:xfrm>
        </p:spPr>
        <p:txBody>
          <a:bodyPr vert="horz" lIns="91440" tIns="45720" rIns="91440" bIns="45720" rtlCol="0" anchor="t">
            <a:normAutofit/>
          </a:bodyPr>
          <a:lstStyle/>
          <a:p>
            <a:pPr algn="just">
              <a:lnSpc>
                <a:spcPct val="150000"/>
              </a:lnSpc>
              <a:buFont typeface="Wingdings" panose="05000000000000000000" pitchFamily="2" charset="2"/>
              <a:buChar char="Ø"/>
              <a:defRPr/>
            </a:pPr>
            <a:r>
              <a:rPr lang="en-US" sz="2400" b="1" dirty="0">
                <a:cs typeface="Times New Roman"/>
              </a:rPr>
              <a:t>Name:</a:t>
            </a:r>
            <a:r>
              <a:rPr lang="en-US" sz="2400" dirty="0">
                <a:cs typeface="Times New Roman"/>
              </a:rPr>
              <a:t> Mr. Harshit Singh</a:t>
            </a:r>
          </a:p>
          <a:p>
            <a:pPr algn="just">
              <a:lnSpc>
                <a:spcPct val="150000"/>
              </a:lnSpc>
              <a:buFont typeface="Wingdings" panose="05000000000000000000" pitchFamily="2" charset="2"/>
              <a:buChar char="Ø"/>
              <a:defRPr/>
            </a:pPr>
            <a:r>
              <a:rPr lang="en-US" sz="2400" b="1" dirty="0">
                <a:cs typeface="Times New Roman"/>
              </a:rPr>
              <a:t>Designation:</a:t>
            </a:r>
            <a:r>
              <a:rPr lang="en-US" sz="2400" dirty="0">
                <a:cs typeface="Times New Roman"/>
              </a:rPr>
              <a:t> Assistant Professor, AIML Dept.</a:t>
            </a:r>
            <a:endParaRPr lang="en-US" sz="2400" dirty="0">
              <a:cs typeface="Times New Roman" panose="02020603050405020304" pitchFamily="18" charset="0"/>
            </a:endParaRPr>
          </a:p>
          <a:p>
            <a:pPr algn="just">
              <a:lnSpc>
                <a:spcPct val="150000"/>
              </a:lnSpc>
              <a:buFont typeface="Wingdings" panose="05000000000000000000" pitchFamily="2" charset="2"/>
              <a:buChar char="Ø"/>
              <a:defRPr/>
            </a:pPr>
            <a:r>
              <a:rPr lang="en-US" sz="2400" b="1" dirty="0">
                <a:ea typeface="Calibri"/>
                <a:cs typeface="Times New Roman"/>
              </a:rPr>
              <a:t>Qualification:</a:t>
            </a:r>
            <a:endParaRPr lang="en-US" sz="2400" dirty="0">
              <a:cs typeface="Times New Roman" panose="02020603050405020304" pitchFamily="18" charset="0"/>
            </a:endParaRPr>
          </a:p>
          <a:p>
            <a:pPr algn="just">
              <a:buFont typeface="Wingdings" panose="05000000000000000000" pitchFamily="2" charset="2"/>
              <a:buChar char="Ø"/>
              <a:defRPr/>
            </a:pPr>
            <a:endParaRPr lang="en-US" dirty="0">
              <a:latin typeface="+mj-lt"/>
            </a:endParaRPr>
          </a:p>
          <a:p>
            <a:pPr>
              <a:defRPr/>
            </a:pPr>
            <a:endParaRPr lang="en-US" dirty="0">
              <a:latin typeface="+mj-lt"/>
            </a:endParaRPr>
          </a:p>
          <a:p>
            <a:pPr>
              <a:defRPr/>
            </a:pPr>
            <a:endParaRPr lang="en-US" dirty="0"/>
          </a:p>
          <a:p>
            <a:pPr>
              <a:defRPr/>
            </a:pPr>
            <a:endParaRPr lang="en-US" dirty="0"/>
          </a:p>
        </p:txBody>
      </p:sp>
      <p:sp>
        <p:nvSpPr>
          <p:cNvPr id="12294" name="Slide Number Placeholder 5">
            <a:extLst>
              <a:ext uri="{FF2B5EF4-FFF2-40B4-BE49-F238E27FC236}">
                <a16:creationId xmlns:a16="http://schemas.microsoft.com/office/drawing/2014/main" id="{8F855C08-C6C4-441A-A5CE-0D81F21349E6}"/>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F2E0F79-4250-4BFF-8862-FE010B1379E8}" type="slidenum">
              <a:rPr lang="en-US" altLang="en-US" sz="1200" smtClean="0">
                <a:solidFill>
                  <a:srgbClr val="898989"/>
                </a:solidFill>
              </a:rPr>
              <a:pPr>
                <a:spcBef>
                  <a:spcPct val="0"/>
                </a:spcBef>
                <a:buFontTx/>
                <a:buNone/>
              </a:pPr>
              <a:t>2</a:t>
            </a:fld>
            <a:endParaRPr lang="en-US" altLang="en-US" sz="1200">
              <a:solidFill>
                <a:srgbClr val="898989"/>
              </a:solidFill>
            </a:endParaRPr>
          </a:p>
        </p:txBody>
      </p:sp>
      <p:pic>
        <p:nvPicPr>
          <p:cNvPr id="8" name="Picture 2" descr="E:\NIET\Project\xLogo11.png.pagespeed.ic.pydHLuCQEZ.png">
            <a:extLst>
              <a:ext uri="{FF2B5EF4-FFF2-40B4-BE49-F238E27FC236}">
                <a16:creationId xmlns:a16="http://schemas.microsoft.com/office/drawing/2014/main" id="{9C23CA12-B136-4C0B-9755-B3F8DE11B7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930400" cy="817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a:extLst>
              <a:ext uri="{FF2B5EF4-FFF2-40B4-BE49-F238E27FC236}">
                <a16:creationId xmlns:a16="http://schemas.microsoft.com/office/drawing/2014/main" id="{EC02C7FF-2E6C-48C5-A243-19BBB5E80C27}"/>
              </a:ext>
            </a:extLst>
          </p:cNvPr>
          <p:cNvSpPr txBox="1">
            <a:spLocks/>
          </p:cNvSpPr>
          <p:nvPr/>
        </p:nvSpPr>
        <p:spPr>
          <a:xfrm>
            <a:off x="1727200" y="-76200"/>
            <a:ext cx="10464800" cy="696685"/>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defRPr/>
            </a:pPr>
            <a:r>
              <a:rPr lang="en-US" sz="2800" b="1" dirty="0">
                <a:solidFill>
                  <a:prstClr val="black"/>
                </a:solidFill>
              </a:rPr>
              <a:t>Noida Institute of Engineering and Technology, Greater Noida</a:t>
            </a:r>
          </a:p>
        </p:txBody>
      </p:sp>
      <p:pic>
        <p:nvPicPr>
          <p:cNvPr id="12297" name="Picture 9">
            <a:extLst>
              <a:ext uri="{FF2B5EF4-FFF2-40B4-BE49-F238E27FC236}">
                <a16:creationId xmlns:a16="http://schemas.microsoft.com/office/drawing/2014/main" id="{FA330119-F677-48D7-8808-C5B8FBDFD9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1437"/>
            <a:ext cx="1727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2" name="Table 5">
            <a:extLst>
              <a:ext uri="{FF2B5EF4-FFF2-40B4-BE49-F238E27FC236}">
                <a16:creationId xmlns:a16="http://schemas.microsoft.com/office/drawing/2014/main" id="{BEC62AD2-FD37-42E3-B864-B038ECF7A877}"/>
              </a:ext>
            </a:extLst>
          </p:cNvPr>
          <p:cNvGraphicFramePr>
            <a:graphicFrameLocks noGrp="1"/>
          </p:cNvGraphicFramePr>
          <p:nvPr>
            <p:extLst>
              <p:ext uri="{D42A27DB-BD31-4B8C-83A1-F6EECF244321}">
                <p14:modId xmlns:p14="http://schemas.microsoft.com/office/powerpoint/2010/main" val="4197411244"/>
              </p:ext>
            </p:extLst>
          </p:nvPr>
        </p:nvGraphicFramePr>
        <p:xfrm>
          <a:off x="1016000" y="3724020"/>
          <a:ext cx="7823200" cy="1752600"/>
        </p:xfrm>
        <a:graphic>
          <a:graphicData uri="http://schemas.openxmlformats.org/drawingml/2006/table">
            <a:tbl>
              <a:tblPr firstRow="1" bandRow="1">
                <a:tableStyleId>{5C22544A-7EE6-4342-B048-85BDC9FD1C3A}</a:tableStyleId>
              </a:tblPr>
              <a:tblGrid>
                <a:gridCol w="2080260">
                  <a:extLst>
                    <a:ext uri="{9D8B030D-6E8A-4147-A177-3AD203B41FA5}">
                      <a16:colId xmlns:a16="http://schemas.microsoft.com/office/drawing/2014/main" val="20000"/>
                    </a:ext>
                  </a:extLst>
                </a:gridCol>
                <a:gridCol w="5742940">
                  <a:extLst>
                    <a:ext uri="{9D8B030D-6E8A-4147-A177-3AD203B41FA5}">
                      <a16:colId xmlns:a16="http://schemas.microsoft.com/office/drawing/2014/main" val="20001"/>
                    </a:ext>
                  </a:extLst>
                </a:gridCol>
              </a:tblGrid>
              <a:tr h="584200">
                <a:tc>
                  <a:txBody>
                    <a:bodyPr/>
                    <a:lstStyle/>
                    <a:p>
                      <a:r>
                        <a:rPr lang="en-IN" dirty="0"/>
                        <a:t>COURSE</a:t>
                      </a:r>
                    </a:p>
                  </a:txBody>
                  <a:tcPr marL="121920" marR="121920"/>
                </a:tc>
                <a:tc>
                  <a:txBody>
                    <a:bodyPr/>
                    <a:lstStyle/>
                    <a:p>
                      <a:r>
                        <a:rPr lang="en-IN" dirty="0"/>
                        <a:t>BOARD/UNIVERSITY</a:t>
                      </a:r>
                    </a:p>
                  </a:txBody>
                  <a:tcPr marL="121920" marR="121920"/>
                </a:tc>
                <a:extLst>
                  <a:ext uri="{0D108BD9-81ED-4DB2-BD59-A6C34878D82A}">
                    <a16:rowId xmlns:a16="http://schemas.microsoft.com/office/drawing/2014/main" val="10000"/>
                  </a:ext>
                </a:extLst>
              </a:tr>
              <a:tr h="584200">
                <a:tc>
                  <a:txBody>
                    <a:bodyPr/>
                    <a:lstStyle/>
                    <a:p>
                      <a:r>
                        <a:rPr lang="en-IN" dirty="0" err="1"/>
                        <a:t>M.Tech</a:t>
                      </a:r>
                      <a:endParaRPr lang="en-IN" dirty="0"/>
                    </a:p>
                  </a:txBody>
                  <a:tcPr marL="121920" marR="121920"/>
                </a:tc>
                <a:tc>
                  <a:txBody>
                    <a:bodyPr/>
                    <a:lstStyle/>
                    <a:p>
                      <a:r>
                        <a:rPr lang="en-IN" dirty="0"/>
                        <a:t>AKTU, Lucknow</a:t>
                      </a:r>
                    </a:p>
                  </a:txBody>
                  <a:tcPr marL="121920" marR="121920"/>
                </a:tc>
                <a:extLst>
                  <a:ext uri="{0D108BD9-81ED-4DB2-BD59-A6C34878D82A}">
                    <a16:rowId xmlns:a16="http://schemas.microsoft.com/office/drawing/2014/main" val="10002"/>
                  </a:ext>
                </a:extLst>
              </a:tr>
              <a:tr h="584200">
                <a:tc>
                  <a:txBody>
                    <a:bodyPr/>
                    <a:lstStyle/>
                    <a:p>
                      <a:r>
                        <a:rPr lang="en-IN" dirty="0" err="1"/>
                        <a:t>B.Tech</a:t>
                      </a:r>
                      <a:endParaRPr lang="en-IN" dirty="0"/>
                    </a:p>
                  </a:txBody>
                  <a:tcPr marL="121920" marR="121920"/>
                </a:tc>
                <a:tc>
                  <a:txBody>
                    <a:bodyPr/>
                    <a:lstStyle/>
                    <a:p>
                      <a:r>
                        <a:rPr lang="en-IN" dirty="0"/>
                        <a:t>AKTU, Lucknow</a:t>
                      </a:r>
                      <a:r>
                        <a:rPr lang="en-IN" baseline="0" dirty="0"/>
                        <a:t> </a:t>
                      </a:r>
                      <a:endParaRPr lang="en-IN" dirty="0"/>
                    </a:p>
                  </a:txBody>
                  <a:tcPr marL="121920" marR="121920"/>
                </a:tc>
                <a:extLst>
                  <a:ext uri="{0D108BD9-81ED-4DB2-BD59-A6C34878D82A}">
                    <a16:rowId xmlns:a16="http://schemas.microsoft.com/office/drawing/2014/main" val="10003"/>
                  </a:ext>
                </a:extLst>
              </a:tr>
            </a:tbl>
          </a:graphicData>
        </a:graphic>
      </p:graphicFrame>
      <p:sp>
        <p:nvSpPr>
          <p:cNvPr id="11" name="Date Placeholder 10"/>
          <p:cNvSpPr>
            <a:spLocks noGrp="1"/>
          </p:cNvSpPr>
          <p:nvPr>
            <p:ph type="dt" sz="half" idx="10"/>
          </p:nvPr>
        </p:nvSpPr>
        <p:spPr/>
        <p:txBody>
          <a:bodyPr/>
          <a:lstStyle/>
          <a:p>
            <a:fld id="{69A9E017-A575-4AEA-90FA-261A845AA726}" type="datetime7">
              <a:rPr lang="en-IN" smtClean="0"/>
              <a:pPr/>
              <a:t>Apr-25</a:t>
            </a:fld>
            <a:endParaRPr lang="en-US"/>
          </a:p>
        </p:txBody>
      </p:sp>
      <p:sp>
        <p:nvSpPr>
          <p:cNvPr id="12" name="Footer Placeholder 11"/>
          <p:cNvSpPr>
            <a:spLocks noGrp="1"/>
          </p:cNvSpPr>
          <p:nvPr>
            <p:ph type="ftr" sz="quarter" idx="11"/>
          </p:nvPr>
        </p:nvSpPr>
        <p:spPr/>
        <p:txBody>
          <a:bodyPr/>
          <a:lstStyle/>
          <a:p>
            <a:r>
              <a:rPr lang="en-US"/>
              <a:t>Mr. Harshit Singh       ACSMLO603      Unit 4</a:t>
            </a:r>
            <a:endParaRPr lang="en-US" dirty="0"/>
          </a:p>
        </p:txBody>
      </p:sp>
      <p:pic>
        <p:nvPicPr>
          <p:cNvPr id="1026" name="Picture 2"/>
          <p:cNvPicPr>
            <a:picLocks noChangeAspect="1" noChangeArrowheads="1"/>
          </p:cNvPicPr>
          <p:nvPr/>
        </p:nvPicPr>
        <p:blipFill>
          <a:blip r:embed="rId4"/>
          <a:srcRect/>
          <a:stretch>
            <a:fillRect/>
          </a:stretch>
        </p:blipFill>
        <p:spPr bwMode="auto">
          <a:xfrm>
            <a:off x="9596673" y="1199211"/>
            <a:ext cx="2104083" cy="2376907"/>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AE52727-132C-445D-B352-E44654A01B68}" type="datetime7">
              <a:rPr lang="en-IN" smtClean="0"/>
              <a:pPr/>
              <a:t>Apr-25</a:t>
            </a:fld>
            <a:endParaRPr lang="en-US" dirty="0"/>
          </a:p>
        </p:txBody>
      </p:sp>
      <p:sp>
        <p:nvSpPr>
          <p:cNvPr id="5" name="Footer Placeholder 4"/>
          <p:cNvSpPr>
            <a:spLocks noGrp="1"/>
          </p:cNvSpPr>
          <p:nvPr>
            <p:ph type="ftr" sz="quarter" idx="11"/>
          </p:nvPr>
        </p:nvSpPr>
        <p:spPr>
          <a:xfrm>
            <a:off x="4038600" y="6356351"/>
            <a:ext cx="5029200"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20</a:t>
            </a:fld>
            <a:endParaRPr lang="en-US"/>
          </a:p>
        </p:txBody>
      </p:sp>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altLang="en-US" sz="3200" b="1" dirty="0">
                <a:latin typeface="Times New Roman" panose="02020603050405020304" pitchFamily="18" charset="0"/>
                <a:cs typeface="Times New Roman" panose="02020603050405020304" pitchFamily="18" charset="0"/>
              </a:rPr>
              <a:t>Object Oriented Database</a:t>
            </a:r>
            <a:endParaRPr lang="en-US" sz="3200" b="1"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grpSp>
        <p:nvGrpSpPr>
          <p:cNvPr id="12" name="Group 11">
            <a:extLst>
              <a:ext uri="{FF2B5EF4-FFF2-40B4-BE49-F238E27FC236}">
                <a16:creationId xmlns:a16="http://schemas.microsoft.com/office/drawing/2014/main" id="{D731DAFA-EE9A-AFB6-98B0-6BE0DF605A71}"/>
              </a:ext>
            </a:extLst>
          </p:cNvPr>
          <p:cNvGrpSpPr/>
          <p:nvPr/>
        </p:nvGrpSpPr>
        <p:grpSpPr>
          <a:xfrm>
            <a:off x="263236" y="1120244"/>
            <a:ext cx="11499270" cy="5426736"/>
            <a:chOff x="3456432" y="1120244"/>
            <a:chExt cx="5081840" cy="5426736"/>
          </a:xfrm>
          <a:solidFill>
            <a:schemeClr val="accent6">
              <a:lumMod val="20000"/>
              <a:lumOff val="80000"/>
            </a:schemeClr>
          </a:solidFill>
        </p:grpSpPr>
        <p:sp>
          <p:nvSpPr>
            <p:cNvPr id="13" name="Freeform 12">
              <a:extLst>
                <a:ext uri="{FF2B5EF4-FFF2-40B4-BE49-F238E27FC236}">
                  <a16:creationId xmlns:a16="http://schemas.microsoft.com/office/drawing/2014/main" id="{D1623805-4F39-5259-EB18-A1A03B11AFA7}"/>
                </a:ext>
              </a:extLst>
            </p:cNvPr>
            <p:cNvSpPr/>
            <p:nvPr/>
          </p:nvSpPr>
          <p:spPr>
            <a:xfrm>
              <a:off x="4209526" y="3829578"/>
              <a:ext cx="477569" cy="1286933"/>
            </a:xfrm>
            <a:custGeom>
              <a:avLst/>
              <a:gdLst>
                <a:gd name="connsiteX0" fmla="*/ 0 w 675382"/>
                <a:gd name="connsiteY0" fmla="*/ 0 h 1286933"/>
                <a:gd name="connsiteX1" fmla="*/ 337691 w 675382"/>
                <a:gd name="connsiteY1" fmla="*/ 0 h 1286933"/>
                <a:gd name="connsiteX2" fmla="*/ 337691 w 675382"/>
                <a:gd name="connsiteY2" fmla="*/ 1286933 h 1286933"/>
                <a:gd name="connsiteX3" fmla="*/ 675382 w 675382"/>
                <a:gd name="connsiteY3" fmla="*/ 1286933 h 1286933"/>
              </a:gdLst>
              <a:ahLst/>
              <a:cxnLst>
                <a:cxn ang="0">
                  <a:pos x="connsiteX0" y="connsiteY0"/>
                </a:cxn>
                <a:cxn ang="0">
                  <a:pos x="connsiteX1" y="connsiteY1"/>
                </a:cxn>
                <a:cxn ang="0">
                  <a:pos x="connsiteX2" y="connsiteY2"/>
                </a:cxn>
                <a:cxn ang="0">
                  <a:pos x="connsiteX3" y="connsiteY3"/>
                </a:cxn>
              </a:cxnLst>
              <a:rect l="l" t="t" r="r" b="b"/>
              <a:pathLst>
                <a:path w="675382" h="1286933">
                  <a:moveTo>
                    <a:pt x="0" y="0"/>
                  </a:moveTo>
                  <a:lnTo>
                    <a:pt x="337691" y="0"/>
                  </a:lnTo>
                  <a:lnTo>
                    <a:pt x="337691" y="1286933"/>
                  </a:lnTo>
                  <a:lnTo>
                    <a:pt x="675382" y="1286933"/>
                  </a:lnTo>
                </a:path>
              </a:pathLst>
            </a:custGeom>
            <a:grp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314057" tIns="607132" rIns="314056" bIns="607132" numCol="1" spcCol="1270" anchor="ctr" anchorCtr="0">
              <a:noAutofit/>
            </a:bodyPr>
            <a:lstStyle/>
            <a:p>
              <a:pPr marL="0" lvl="0" indent="0" algn="ctr" defTabSz="222250">
                <a:lnSpc>
                  <a:spcPct val="90000"/>
                </a:lnSpc>
                <a:spcBef>
                  <a:spcPct val="0"/>
                </a:spcBef>
                <a:spcAft>
                  <a:spcPct val="35000"/>
                </a:spcAft>
                <a:buNone/>
              </a:pPr>
              <a:endParaRPr lang="en-GB" sz="500" kern="1200"/>
            </a:p>
          </p:txBody>
        </p:sp>
        <p:sp>
          <p:nvSpPr>
            <p:cNvPr id="14" name="Freeform 13">
              <a:extLst>
                <a:ext uri="{FF2B5EF4-FFF2-40B4-BE49-F238E27FC236}">
                  <a16:creationId xmlns:a16="http://schemas.microsoft.com/office/drawing/2014/main" id="{B040A455-E95C-FC4C-BD23-4E67300F083E}"/>
                </a:ext>
              </a:extLst>
            </p:cNvPr>
            <p:cNvSpPr/>
            <p:nvPr/>
          </p:nvSpPr>
          <p:spPr>
            <a:xfrm>
              <a:off x="4362593" y="3801868"/>
              <a:ext cx="798766" cy="45720"/>
            </a:xfrm>
            <a:custGeom>
              <a:avLst/>
              <a:gdLst>
                <a:gd name="connsiteX0" fmla="*/ 0 w 675382"/>
                <a:gd name="connsiteY0" fmla="*/ 45720 h 91440"/>
                <a:gd name="connsiteX1" fmla="*/ 675382 w 675382"/>
                <a:gd name="connsiteY1" fmla="*/ 45720 h 91440"/>
              </a:gdLst>
              <a:ahLst/>
              <a:cxnLst>
                <a:cxn ang="0">
                  <a:pos x="connsiteX0" y="connsiteY0"/>
                </a:cxn>
                <a:cxn ang="0">
                  <a:pos x="connsiteX1" y="connsiteY1"/>
                </a:cxn>
              </a:cxnLst>
              <a:rect l="l" t="t" r="r" b="b"/>
              <a:pathLst>
                <a:path w="675382" h="91440">
                  <a:moveTo>
                    <a:pt x="0" y="45720"/>
                  </a:moveTo>
                  <a:lnTo>
                    <a:pt x="675382" y="45720"/>
                  </a:lnTo>
                </a:path>
              </a:pathLst>
            </a:custGeom>
            <a:grp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333507" tIns="28835" rIns="333506" bIns="28836" numCol="1" spcCol="1270" anchor="ctr" anchorCtr="0">
              <a:noAutofit/>
            </a:bodyPr>
            <a:lstStyle/>
            <a:p>
              <a:pPr marL="0" lvl="0" indent="0" algn="ctr" defTabSz="222250">
                <a:lnSpc>
                  <a:spcPct val="90000"/>
                </a:lnSpc>
                <a:spcBef>
                  <a:spcPct val="0"/>
                </a:spcBef>
                <a:spcAft>
                  <a:spcPct val="35000"/>
                </a:spcAft>
                <a:buNone/>
              </a:pPr>
              <a:endParaRPr lang="en-GB" sz="500" kern="1200"/>
            </a:p>
          </p:txBody>
        </p:sp>
        <p:sp>
          <p:nvSpPr>
            <p:cNvPr id="16" name="Freeform 15">
              <a:extLst>
                <a:ext uri="{FF2B5EF4-FFF2-40B4-BE49-F238E27FC236}">
                  <a16:creationId xmlns:a16="http://schemas.microsoft.com/office/drawing/2014/main" id="{88C1CAFE-680F-A83C-A70C-B14D56809A1D}"/>
                </a:ext>
              </a:extLst>
            </p:cNvPr>
            <p:cNvSpPr/>
            <p:nvPr/>
          </p:nvSpPr>
          <p:spPr>
            <a:xfrm>
              <a:off x="4209526" y="2542645"/>
              <a:ext cx="477569" cy="1286933"/>
            </a:xfrm>
            <a:custGeom>
              <a:avLst/>
              <a:gdLst>
                <a:gd name="connsiteX0" fmla="*/ 0 w 675382"/>
                <a:gd name="connsiteY0" fmla="*/ 1286933 h 1286933"/>
                <a:gd name="connsiteX1" fmla="*/ 337691 w 675382"/>
                <a:gd name="connsiteY1" fmla="*/ 1286933 h 1286933"/>
                <a:gd name="connsiteX2" fmla="*/ 337691 w 675382"/>
                <a:gd name="connsiteY2" fmla="*/ 0 h 1286933"/>
                <a:gd name="connsiteX3" fmla="*/ 675382 w 675382"/>
                <a:gd name="connsiteY3" fmla="*/ 0 h 1286933"/>
              </a:gdLst>
              <a:ahLst/>
              <a:cxnLst>
                <a:cxn ang="0">
                  <a:pos x="connsiteX0" y="connsiteY0"/>
                </a:cxn>
                <a:cxn ang="0">
                  <a:pos x="connsiteX1" y="connsiteY1"/>
                </a:cxn>
                <a:cxn ang="0">
                  <a:pos x="connsiteX2" y="connsiteY2"/>
                </a:cxn>
                <a:cxn ang="0">
                  <a:pos x="connsiteX3" y="connsiteY3"/>
                </a:cxn>
              </a:cxnLst>
              <a:rect l="l" t="t" r="r" b="b"/>
              <a:pathLst>
                <a:path w="675382" h="1286933">
                  <a:moveTo>
                    <a:pt x="0" y="1286933"/>
                  </a:moveTo>
                  <a:lnTo>
                    <a:pt x="337691" y="1286933"/>
                  </a:lnTo>
                  <a:lnTo>
                    <a:pt x="337691" y="0"/>
                  </a:lnTo>
                  <a:lnTo>
                    <a:pt x="675382" y="0"/>
                  </a:lnTo>
                </a:path>
              </a:pathLst>
            </a:custGeom>
            <a:grp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314057" tIns="607132" rIns="314056" bIns="607132" numCol="1" spcCol="1270" anchor="ctr" anchorCtr="0">
              <a:noAutofit/>
            </a:bodyPr>
            <a:lstStyle/>
            <a:p>
              <a:pPr marL="0" lvl="0" indent="0" algn="ctr" defTabSz="222250">
                <a:lnSpc>
                  <a:spcPct val="90000"/>
                </a:lnSpc>
                <a:spcBef>
                  <a:spcPct val="0"/>
                </a:spcBef>
                <a:spcAft>
                  <a:spcPct val="35000"/>
                </a:spcAft>
                <a:buNone/>
              </a:pPr>
              <a:endParaRPr lang="en-GB" sz="500" kern="1200"/>
            </a:p>
          </p:txBody>
        </p:sp>
        <p:sp>
          <p:nvSpPr>
            <p:cNvPr id="18" name="Freeform 17">
              <a:extLst>
                <a:ext uri="{FF2B5EF4-FFF2-40B4-BE49-F238E27FC236}">
                  <a16:creationId xmlns:a16="http://schemas.microsoft.com/office/drawing/2014/main" id="{80F90BBF-D529-59D5-53CE-3946173D1481}"/>
                </a:ext>
              </a:extLst>
            </p:cNvPr>
            <p:cNvSpPr/>
            <p:nvPr/>
          </p:nvSpPr>
          <p:spPr>
            <a:xfrm rot="16200000">
              <a:off x="1123645" y="3453031"/>
              <a:ext cx="5418667" cy="753094"/>
            </a:xfrm>
            <a:custGeom>
              <a:avLst/>
              <a:gdLst>
                <a:gd name="connsiteX0" fmla="*/ 0 w 5418667"/>
                <a:gd name="connsiteY0" fmla="*/ 0 h 1029546"/>
                <a:gd name="connsiteX1" fmla="*/ 5418667 w 5418667"/>
                <a:gd name="connsiteY1" fmla="*/ 0 h 1029546"/>
                <a:gd name="connsiteX2" fmla="*/ 5418667 w 5418667"/>
                <a:gd name="connsiteY2" fmla="*/ 1029546 h 1029546"/>
                <a:gd name="connsiteX3" fmla="*/ 0 w 5418667"/>
                <a:gd name="connsiteY3" fmla="*/ 1029546 h 1029546"/>
                <a:gd name="connsiteX4" fmla="*/ 0 w 5418667"/>
                <a:gd name="connsiteY4" fmla="*/ 0 h 1029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8667" h="1029546">
                  <a:moveTo>
                    <a:pt x="0" y="0"/>
                  </a:moveTo>
                  <a:lnTo>
                    <a:pt x="5418667" y="0"/>
                  </a:lnTo>
                  <a:lnTo>
                    <a:pt x="5418667" y="1029546"/>
                  </a:lnTo>
                  <a:lnTo>
                    <a:pt x="0" y="1029546"/>
                  </a:lnTo>
                  <a:lnTo>
                    <a:pt x="0" y="0"/>
                  </a:lnTo>
                  <a:close/>
                </a:path>
              </a:pathLst>
            </a:cu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2224" tIns="22225" rIns="22225" bIns="22224" numCol="1" spcCol="1270" anchor="ctr" anchorCtr="0">
              <a:noAutofit/>
            </a:bodyPr>
            <a:lstStyle/>
            <a:p>
              <a:pPr marL="0" lvl="0" indent="0" algn="ctr" defTabSz="1555750">
                <a:lnSpc>
                  <a:spcPct val="90000"/>
                </a:lnSpc>
                <a:spcBef>
                  <a:spcPct val="0"/>
                </a:spcBef>
                <a:spcAft>
                  <a:spcPct val="35000"/>
                </a:spcAft>
                <a:buNone/>
              </a:pPr>
              <a:r>
                <a:rPr lang="en-US" altLang="en-US" sz="3500" kern="1200" dirty="0">
                  <a:solidFill>
                    <a:schemeClr val="tx1"/>
                  </a:solidFill>
                </a:rPr>
                <a:t>Object-Oriented Databases (OODB) </a:t>
              </a:r>
              <a:endParaRPr lang="en-GB" sz="3500" kern="1200" dirty="0">
                <a:solidFill>
                  <a:schemeClr val="tx1"/>
                </a:solidFill>
              </a:endParaRPr>
            </a:p>
          </p:txBody>
        </p:sp>
        <p:sp>
          <p:nvSpPr>
            <p:cNvPr id="22" name="Freeform 21">
              <a:extLst>
                <a:ext uri="{FF2B5EF4-FFF2-40B4-BE49-F238E27FC236}">
                  <a16:creationId xmlns:a16="http://schemas.microsoft.com/office/drawing/2014/main" id="{9D20958B-0C19-4DC4-5B1A-A028F3D4E213}"/>
                </a:ext>
              </a:extLst>
            </p:cNvPr>
            <p:cNvSpPr/>
            <p:nvPr/>
          </p:nvSpPr>
          <p:spPr>
            <a:xfrm>
              <a:off x="4641673" y="1384545"/>
              <a:ext cx="3896599" cy="1659352"/>
            </a:xfrm>
            <a:custGeom>
              <a:avLst/>
              <a:gdLst>
                <a:gd name="connsiteX0" fmla="*/ 0 w 3376913"/>
                <a:gd name="connsiteY0" fmla="*/ 0 h 1029546"/>
                <a:gd name="connsiteX1" fmla="*/ 3376913 w 3376913"/>
                <a:gd name="connsiteY1" fmla="*/ 0 h 1029546"/>
                <a:gd name="connsiteX2" fmla="*/ 3376913 w 3376913"/>
                <a:gd name="connsiteY2" fmla="*/ 1029546 h 1029546"/>
                <a:gd name="connsiteX3" fmla="*/ 0 w 3376913"/>
                <a:gd name="connsiteY3" fmla="*/ 1029546 h 1029546"/>
                <a:gd name="connsiteX4" fmla="*/ 0 w 3376913"/>
                <a:gd name="connsiteY4" fmla="*/ 0 h 1029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6913" h="1029546">
                  <a:moveTo>
                    <a:pt x="0" y="0"/>
                  </a:moveTo>
                  <a:lnTo>
                    <a:pt x="3376913" y="0"/>
                  </a:lnTo>
                  <a:lnTo>
                    <a:pt x="3376913" y="1029546"/>
                  </a:lnTo>
                  <a:lnTo>
                    <a:pt x="0" y="1029546"/>
                  </a:lnTo>
                  <a:lnTo>
                    <a:pt x="0" y="0"/>
                  </a:lnTo>
                  <a:close/>
                </a:path>
              </a:pathLst>
            </a:cu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890" tIns="8890" rIns="8890" bIns="8890" numCol="1" spcCol="1270" anchor="ctr" anchorCtr="0">
              <a:noAutofit/>
            </a:bodyPr>
            <a:lstStyle/>
            <a:p>
              <a:pPr marL="0" lvl="0" indent="0" algn="just" defTabSz="622300">
                <a:lnSpc>
                  <a:spcPct val="90000"/>
                </a:lnSpc>
                <a:spcBef>
                  <a:spcPct val="0"/>
                </a:spcBef>
                <a:spcAft>
                  <a:spcPct val="35000"/>
                </a:spcAft>
                <a:buNone/>
              </a:pPr>
              <a:r>
                <a:rPr lang="en-US" altLang="en-US" sz="2800" dirty="0">
                  <a:solidFill>
                    <a:schemeClr val="tx1"/>
                  </a:solidFill>
                  <a:latin typeface="Times New Roman" panose="02020603050405020304" pitchFamily="18" charset="0"/>
                  <a:cs typeface="Times New Roman" panose="02020603050405020304" pitchFamily="18" charset="0"/>
                </a:rPr>
                <a:t>A</a:t>
              </a:r>
              <a:r>
                <a:rPr lang="en-US" altLang="en-US" sz="2800" kern="1200" dirty="0">
                  <a:solidFill>
                    <a:schemeClr val="tx1"/>
                  </a:solidFill>
                  <a:latin typeface="Times New Roman" panose="02020603050405020304" pitchFamily="18" charset="0"/>
                  <a:cs typeface="Times New Roman" panose="02020603050405020304" pitchFamily="18" charset="0"/>
                </a:rPr>
                <a:t>re databases that represent data in the form of objects and classes. In object-oriented terminology, an object is a real-world entity, and a class is a collection of objects.</a:t>
              </a:r>
              <a:endParaRPr lang="en-GB" sz="2800" kern="1200" dirty="0">
                <a:solidFill>
                  <a:schemeClr val="tx1"/>
                </a:solidFill>
                <a:latin typeface="Times New Roman" panose="02020603050405020304" pitchFamily="18" charset="0"/>
                <a:cs typeface="Times New Roman" panose="02020603050405020304" pitchFamily="18" charset="0"/>
              </a:endParaRPr>
            </a:p>
          </p:txBody>
        </p:sp>
        <p:sp>
          <p:nvSpPr>
            <p:cNvPr id="23" name="Freeform 22">
              <a:extLst>
                <a:ext uri="{FF2B5EF4-FFF2-40B4-BE49-F238E27FC236}">
                  <a16:creationId xmlns:a16="http://schemas.microsoft.com/office/drawing/2014/main" id="{691D77F9-C0CC-A119-755D-12DBC4BAC5DD}"/>
                </a:ext>
              </a:extLst>
            </p:cNvPr>
            <p:cNvSpPr/>
            <p:nvPr/>
          </p:nvSpPr>
          <p:spPr>
            <a:xfrm>
              <a:off x="4641673" y="3171011"/>
              <a:ext cx="3896599" cy="1659352"/>
            </a:xfrm>
            <a:custGeom>
              <a:avLst/>
              <a:gdLst>
                <a:gd name="connsiteX0" fmla="*/ 0 w 3376913"/>
                <a:gd name="connsiteY0" fmla="*/ 0 h 1029546"/>
                <a:gd name="connsiteX1" fmla="*/ 3376913 w 3376913"/>
                <a:gd name="connsiteY1" fmla="*/ 0 h 1029546"/>
                <a:gd name="connsiteX2" fmla="*/ 3376913 w 3376913"/>
                <a:gd name="connsiteY2" fmla="*/ 1029546 h 1029546"/>
                <a:gd name="connsiteX3" fmla="*/ 0 w 3376913"/>
                <a:gd name="connsiteY3" fmla="*/ 1029546 h 1029546"/>
                <a:gd name="connsiteX4" fmla="*/ 0 w 3376913"/>
                <a:gd name="connsiteY4" fmla="*/ 0 h 1029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6913" h="1029546">
                  <a:moveTo>
                    <a:pt x="0" y="0"/>
                  </a:moveTo>
                  <a:lnTo>
                    <a:pt x="3376913" y="0"/>
                  </a:lnTo>
                  <a:lnTo>
                    <a:pt x="3376913" y="1029546"/>
                  </a:lnTo>
                  <a:lnTo>
                    <a:pt x="0" y="1029546"/>
                  </a:lnTo>
                  <a:lnTo>
                    <a:pt x="0" y="0"/>
                  </a:lnTo>
                  <a:close/>
                </a:path>
              </a:pathLst>
            </a:cu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890" tIns="8890" rIns="8890" bIns="8890" numCol="1" spcCol="1270" anchor="ctr" anchorCtr="0">
              <a:noAutofit/>
            </a:bodyPr>
            <a:lstStyle/>
            <a:p>
              <a:pPr marL="0" lvl="0" indent="0" algn="just" defTabSz="622300">
                <a:lnSpc>
                  <a:spcPct val="90000"/>
                </a:lnSpc>
                <a:spcBef>
                  <a:spcPct val="0"/>
                </a:spcBef>
                <a:spcAft>
                  <a:spcPct val="35000"/>
                </a:spcAft>
                <a:buNone/>
              </a:pPr>
              <a:r>
                <a:rPr lang="en-US" altLang="en-US" sz="2800" kern="1200" dirty="0">
                  <a:solidFill>
                    <a:schemeClr val="tx1"/>
                  </a:solidFill>
                  <a:latin typeface="Times New Roman" panose="02020603050405020304" pitchFamily="18" charset="0"/>
                  <a:cs typeface="Times New Roman" panose="02020603050405020304" pitchFamily="18" charset="0"/>
                </a:rPr>
                <a:t>Object-oriented databases follow the fundamental principles of object-oriented programming (OOP). </a:t>
              </a:r>
              <a:endParaRPr lang="en-GB" sz="2800" kern="1200" dirty="0">
                <a:solidFill>
                  <a:schemeClr val="tx1"/>
                </a:solidFill>
                <a:latin typeface="Times New Roman" panose="02020603050405020304" pitchFamily="18" charset="0"/>
                <a:cs typeface="Times New Roman" panose="02020603050405020304" pitchFamily="18" charset="0"/>
              </a:endParaRPr>
            </a:p>
          </p:txBody>
        </p:sp>
        <p:sp>
          <p:nvSpPr>
            <p:cNvPr id="24" name="Freeform 23">
              <a:extLst>
                <a:ext uri="{FF2B5EF4-FFF2-40B4-BE49-F238E27FC236}">
                  <a16:creationId xmlns:a16="http://schemas.microsoft.com/office/drawing/2014/main" id="{873ADE46-4313-5291-475E-6A27E1B6D022}"/>
                </a:ext>
              </a:extLst>
            </p:cNvPr>
            <p:cNvSpPr/>
            <p:nvPr/>
          </p:nvSpPr>
          <p:spPr>
            <a:xfrm>
              <a:off x="4641673" y="4887628"/>
              <a:ext cx="3896599" cy="1659352"/>
            </a:xfrm>
            <a:custGeom>
              <a:avLst/>
              <a:gdLst>
                <a:gd name="connsiteX0" fmla="*/ 0 w 3376913"/>
                <a:gd name="connsiteY0" fmla="*/ 0 h 1029546"/>
                <a:gd name="connsiteX1" fmla="*/ 3376913 w 3376913"/>
                <a:gd name="connsiteY1" fmla="*/ 0 h 1029546"/>
                <a:gd name="connsiteX2" fmla="*/ 3376913 w 3376913"/>
                <a:gd name="connsiteY2" fmla="*/ 1029546 h 1029546"/>
                <a:gd name="connsiteX3" fmla="*/ 0 w 3376913"/>
                <a:gd name="connsiteY3" fmla="*/ 1029546 h 1029546"/>
                <a:gd name="connsiteX4" fmla="*/ 0 w 3376913"/>
                <a:gd name="connsiteY4" fmla="*/ 0 h 1029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6913" h="1029546">
                  <a:moveTo>
                    <a:pt x="0" y="0"/>
                  </a:moveTo>
                  <a:lnTo>
                    <a:pt x="3376913" y="0"/>
                  </a:lnTo>
                  <a:lnTo>
                    <a:pt x="3376913" y="1029546"/>
                  </a:lnTo>
                  <a:lnTo>
                    <a:pt x="0" y="1029546"/>
                  </a:lnTo>
                  <a:lnTo>
                    <a:pt x="0" y="0"/>
                  </a:lnTo>
                  <a:close/>
                </a:path>
              </a:pathLst>
            </a:cu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890" tIns="8890" rIns="8890" bIns="8890" numCol="1" spcCol="1270" anchor="ctr" anchorCtr="0">
              <a:noAutofit/>
            </a:bodyPr>
            <a:lstStyle/>
            <a:p>
              <a:pPr marL="0" lvl="0" indent="0" algn="just" defTabSz="622300">
                <a:lnSpc>
                  <a:spcPct val="90000"/>
                </a:lnSpc>
                <a:spcBef>
                  <a:spcPct val="0"/>
                </a:spcBef>
                <a:spcAft>
                  <a:spcPct val="35000"/>
                </a:spcAft>
                <a:buNone/>
              </a:pPr>
              <a:r>
                <a:rPr lang="en-US" altLang="en-US" sz="2800" kern="1200" dirty="0">
                  <a:solidFill>
                    <a:schemeClr val="tx1"/>
                  </a:solidFill>
                  <a:latin typeface="Times New Roman" panose="02020603050405020304" pitchFamily="18" charset="0"/>
                  <a:cs typeface="Times New Roman" panose="02020603050405020304" pitchFamily="18" charset="0"/>
                </a:rPr>
                <a:t>The combination of relational model features (concurrency, transaction, and recovery) with object-oriented principles results in an object-oriented database model.</a:t>
              </a:r>
              <a:endParaRPr lang="en-GB" sz="2800" kern="1200" dirty="0">
                <a:solidFill>
                  <a:schemeClr val="tx1"/>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9603580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altLang="en-US" sz="3200" b="1" dirty="0">
                <a:latin typeface="Times New Roman" panose="02020603050405020304" pitchFamily="18" charset="0"/>
                <a:cs typeface="Times New Roman" panose="02020603050405020304" pitchFamily="18" charset="0"/>
              </a:rPr>
              <a:t>Conti…</a:t>
            </a:r>
            <a:endParaRPr lang="en-US" sz="3200" b="1"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pSp>
        <p:nvGrpSpPr>
          <p:cNvPr id="2" name="Group 1">
            <a:extLst>
              <a:ext uri="{FF2B5EF4-FFF2-40B4-BE49-F238E27FC236}">
                <a16:creationId xmlns:a16="http://schemas.microsoft.com/office/drawing/2014/main" id="{517748E0-9553-01FF-569E-6D092F20542B}"/>
              </a:ext>
            </a:extLst>
          </p:cNvPr>
          <p:cNvGrpSpPr/>
          <p:nvPr/>
        </p:nvGrpSpPr>
        <p:grpSpPr>
          <a:xfrm>
            <a:off x="124692" y="1120245"/>
            <a:ext cx="11914908" cy="5418667"/>
            <a:chOff x="394585" y="1120245"/>
            <a:chExt cx="11205534" cy="5418667"/>
          </a:xfrm>
        </p:grpSpPr>
        <p:sp>
          <p:nvSpPr>
            <p:cNvPr id="8" name="Freeform 7">
              <a:extLst>
                <a:ext uri="{FF2B5EF4-FFF2-40B4-BE49-F238E27FC236}">
                  <a16:creationId xmlns:a16="http://schemas.microsoft.com/office/drawing/2014/main" id="{618E32F3-6AF4-46F2-7B4A-7476FAD43FC0}"/>
                </a:ext>
              </a:extLst>
            </p:cNvPr>
            <p:cNvSpPr/>
            <p:nvPr/>
          </p:nvSpPr>
          <p:spPr>
            <a:xfrm>
              <a:off x="394585" y="1120245"/>
              <a:ext cx="11205534" cy="5418667"/>
            </a:xfrm>
            <a:custGeom>
              <a:avLst/>
              <a:gdLst>
                <a:gd name="connsiteX0" fmla="*/ 0 w 11205534"/>
                <a:gd name="connsiteY0" fmla="*/ 0 h 5418667"/>
                <a:gd name="connsiteX1" fmla="*/ 11205534 w 11205534"/>
                <a:gd name="connsiteY1" fmla="*/ 0 h 5418667"/>
                <a:gd name="connsiteX2" fmla="*/ 11205534 w 11205534"/>
                <a:gd name="connsiteY2" fmla="*/ 5418667 h 5418667"/>
                <a:gd name="connsiteX3" fmla="*/ 0 w 11205534"/>
                <a:gd name="connsiteY3" fmla="*/ 5418667 h 5418667"/>
                <a:gd name="connsiteX4" fmla="*/ 0 w 11205534"/>
                <a:gd name="connsiteY4" fmla="*/ 0 h 5418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05534" h="5418667">
                  <a:moveTo>
                    <a:pt x="0" y="0"/>
                  </a:moveTo>
                  <a:lnTo>
                    <a:pt x="11205534" y="0"/>
                  </a:lnTo>
                  <a:lnTo>
                    <a:pt x="11205534" y="5418667"/>
                  </a:lnTo>
                  <a:lnTo>
                    <a:pt x="0" y="5418667"/>
                  </a:lnTo>
                  <a:lnTo>
                    <a:pt x="0" y="0"/>
                  </a:lnTo>
                  <a:close/>
                </a:path>
              </a:pathLst>
            </a:custGeom>
            <a:gradFill>
              <a:gsLst>
                <a:gs pos="58000">
                  <a:schemeClr val="bg1"/>
                </a:gs>
                <a:gs pos="78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gradFill>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0"/>
                <a:satOff val="0"/>
                <a:lumOff val="0"/>
                <a:alphaOff val="0"/>
              </a:schemeClr>
            </a:fillRef>
            <a:effectRef idx="1">
              <a:schemeClr val="accent5">
                <a:hueOff val="0"/>
                <a:satOff val="0"/>
                <a:lumOff val="0"/>
                <a:alphaOff val="0"/>
              </a:schemeClr>
            </a:effectRef>
            <a:fontRef idx="minor">
              <a:schemeClr val="dk1"/>
            </a:fontRef>
          </p:style>
          <p:txBody>
            <a:bodyPr spcFirstLastPara="0" vert="horz" wrap="square" lIns="341376" tIns="341376" rIns="341376" bIns="2833963" numCol="1" spcCol="1270" anchor="ctr" anchorCtr="0">
              <a:noAutofit/>
            </a:bodyPr>
            <a:lstStyle/>
            <a:p>
              <a:pPr marL="0" lvl="0" indent="0" algn="ctr" defTabSz="2133600">
                <a:lnSpc>
                  <a:spcPct val="90000"/>
                </a:lnSpc>
                <a:spcBef>
                  <a:spcPct val="0"/>
                </a:spcBef>
                <a:spcAft>
                  <a:spcPct val="35000"/>
                </a:spcAft>
                <a:buNone/>
              </a:pPr>
              <a:r>
                <a:rPr lang="en-US" altLang="en-US" sz="4800" kern="1200" dirty="0">
                  <a:latin typeface="Times New Roman" panose="02020603050405020304" pitchFamily="18" charset="0"/>
                  <a:cs typeface="Times New Roman" panose="02020603050405020304" pitchFamily="18" charset="0"/>
                </a:rPr>
                <a:t>Object-Oriented Database Model (OODBM) </a:t>
              </a:r>
              <a:endParaRPr lang="en-GB" sz="4800" kern="1200" dirty="0">
                <a:latin typeface="Times New Roman" panose="02020603050405020304" pitchFamily="18" charset="0"/>
                <a:cs typeface="Times New Roman" panose="02020603050405020304" pitchFamily="18" charset="0"/>
              </a:endParaRPr>
            </a:p>
          </p:txBody>
        </p:sp>
        <p:sp>
          <p:nvSpPr>
            <p:cNvPr id="9" name="Freeform 8">
              <a:extLst>
                <a:ext uri="{FF2B5EF4-FFF2-40B4-BE49-F238E27FC236}">
                  <a16:creationId xmlns:a16="http://schemas.microsoft.com/office/drawing/2014/main" id="{B6DF57CF-029D-4666-796E-33F9779ABEE2}"/>
                </a:ext>
              </a:extLst>
            </p:cNvPr>
            <p:cNvSpPr/>
            <p:nvPr/>
          </p:nvSpPr>
          <p:spPr>
            <a:xfrm>
              <a:off x="400056" y="3131127"/>
              <a:ext cx="3654334" cy="3407785"/>
            </a:xfrm>
            <a:custGeom>
              <a:avLst/>
              <a:gdLst>
                <a:gd name="connsiteX0" fmla="*/ 0 w 3731530"/>
                <a:gd name="connsiteY0" fmla="*/ 0 h 2492586"/>
                <a:gd name="connsiteX1" fmla="*/ 3731530 w 3731530"/>
                <a:gd name="connsiteY1" fmla="*/ 0 h 2492586"/>
                <a:gd name="connsiteX2" fmla="*/ 3731530 w 3731530"/>
                <a:gd name="connsiteY2" fmla="*/ 2492586 h 2492586"/>
                <a:gd name="connsiteX3" fmla="*/ 0 w 3731530"/>
                <a:gd name="connsiteY3" fmla="*/ 2492586 h 2492586"/>
                <a:gd name="connsiteX4" fmla="*/ 0 w 3731530"/>
                <a:gd name="connsiteY4" fmla="*/ 0 h 2492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31530" h="2492586">
                  <a:moveTo>
                    <a:pt x="0" y="0"/>
                  </a:moveTo>
                  <a:lnTo>
                    <a:pt x="3731530" y="0"/>
                  </a:lnTo>
                  <a:lnTo>
                    <a:pt x="3731530" y="2492586"/>
                  </a:lnTo>
                  <a:lnTo>
                    <a:pt x="0" y="2492586"/>
                  </a:lnTo>
                  <a:lnTo>
                    <a:pt x="0" y="0"/>
                  </a:lnTo>
                  <a:close/>
                </a:path>
              </a:pathLst>
            </a:custGeom>
          </p:spPr>
          <p:style>
            <a:lnRef idx="1">
              <a:schemeClr val="accent5">
                <a:tint val="40000"/>
                <a:alpha val="90000"/>
                <a:hueOff val="0"/>
                <a:satOff val="0"/>
                <a:lumOff val="0"/>
                <a:alphaOff val="0"/>
              </a:schemeClr>
            </a:lnRef>
            <a:fillRef idx="1">
              <a:schemeClr val="accent5">
                <a:tint val="40000"/>
                <a:alpha val="90000"/>
                <a:hueOff val="0"/>
                <a:satOff val="0"/>
                <a:lumOff val="0"/>
                <a:alphaOff val="0"/>
              </a:schemeClr>
            </a:fillRef>
            <a:effectRef idx="0">
              <a:schemeClr val="accent5">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170688" tIns="30480" rIns="170688" bIns="30480" numCol="1" spcCol="1270" anchor="ctr" anchorCtr="0">
              <a:noAutofit/>
            </a:bodyPr>
            <a:lstStyle/>
            <a:p>
              <a:pPr marL="0" lvl="0" indent="0" algn="just" defTabSz="1066800">
                <a:lnSpc>
                  <a:spcPct val="90000"/>
                </a:lnSpc>
                <a:spcBef>
                  <a:spcPct val="0"/>
                </a:spcBef>
                <a:spcAft>
                  <a:spcPct val="35000"/>
                </a:spcAft>
                <a:buNone/>
              </a:pPr>
              <a:r>
                <a:rPr lang="en-US" altLang="en-US" sz="2800" kern="1200" dirty="0">
                  <a:latin typeface="Times New Roman" panose="02020603050405020304" pitchFamily="18" charset="0"/>
                  <a:cs typeface="Times New Roman" panose="02020603050405020304" pitchFamily="18" charset="0"/>
                </a:rPr>
                <a:t>The is an alternative implementation to that of a relational model. An object-oriented database is similar in principle to an object-oriented programming language. </a:t>
              </a:r>
              <a:endParaRPr lang="en-GB" sz="2800" kern="1200" dirty="0">
                <a:latin typeface="Times New Roman" panose="02020603050405020304" pitchFamily="18" charset="0"/>
                <a:cs typeface="Times New Roman" panose="02020603050405020304" pitchFamily="18" charset="0"/>
              </a:endParaRPr>
            </a:p>
          </p:txBody>
        </p:sp>
        <p:sp>
          <p:nvSpPr>
            <p:cNvPr id="11" name="Freeform 10">
              <a:extLst>
                <a:ext uri="{FF2B5EF4-FFF2-40B4-BE49-F238E27FC236}">
                  <a16:creationId xmlns:a16="http://schemas.microsoft.com/office/drawing/2014/main" id="{D1E83DB3-DC05-D4A4-0C9F-99CA54738EDD}"/>
                </a:ext>
              </a:extLst>
            </p:cNvPr>
            <p:cNvSpPr/>
            <p:nvPr/>
          </p:nvSpPr>
          <p:spPr>
            <a:xfrm>
              <a:off x="4131587" y="3131127"/>
              <a:ext cx="3654334" cy="3407785"/>
            </a:xfrm>
            <a:custGeom>
              <a:avLst/>
              <a:gdLst>
                <a:gd name="connsiteX0" fmla="*/ 0 w 3731530"/>
                <a:gd name="connsiteY0" fmla="*/ 0 h 2492586"/>
                <a:gd name="connsiteX1" fmla="*/ 3731530 w 3731530"/>
                <a:gd name="connsiteY1" fmla="*/ 0 h 2492586"/>
                <a:gd name="connsiteX2" fmla="*/ 3731530 w 3731530"/>
                <a:gd name="connsiteY2" fmla="*/ 2492586 h 2492586"/>
                <a:gd name="connsiteX3" fmla="*/ 0 w 3731530"/>
                <a:gd name="connsiteY3" fmla="*/ 2492586 h 2492586"/>
                <a:gd name="connsiteX4" fmla="*/ 0 w 3731530"/>
                <a:gd name="connsiteY4" fmla="*/ 0 h 2492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31530" h="2492586">
                  <a:moveTo>
                    <a:pt x="0" y="0"/>
                  </a:moveTo>
                  <a:lnTo>
                    <a:pt x="3731530" y="0"/>
                  </a:lnTo>
                  <a:lnTo>
                    <a:pt x="3731530" y="2492586"/>
                  </a:lnTo>
                  <a:lnTo>
                    <a:pt x="0" y="2492586"/>
                  </a:lnTo>
                  <a:lnTo>
                    <a:pt x="0" y="0"/>
                  </a:lnTo>
                  <a:close/>
                </a:path>
              </a:pathLst>
            </a:custGeom>
          </p:spPr>
          <p:style>
            <a:lnRef idx="1">
              <a:schemeClr val="accent5">
                <a:tint val="40000"/>
                <a:alpha val="90000"/>
                <a:hueOff val="0"/>
                <a:satOff val="0"/>
                <a:lumOff val="0"/>
                <a:alphaOff val="0"/>
              </a:schemeClr>
            </a:lnRef>
            <a:fillRef idx="1">
              <a:schemeClr val="accent5">
                <a:tint val="40000"/>
                <a:alpha val="90000"/>
                <a:hueOff val="-3369881"/>
                <a:satOff val="-11416"/>
                <a:lumOff val="-1464"/>
                <a:alphaOff val="0"/>
              </a:schemeClr>
            </a:fillRef>
            <a:effectRef idx="0">
              <a:schemeClr val="accent5">
                <a:tint val="40000"/>
                <a:alpha val="90000"/>
                <a:hueOff val="-3369881"/>
                <a:satOff val="-11416"/>
                <a:lumOff val="-1464"/>
                <a:alphaOff val="0"/>
              </a:schemeClr>
            </a:effectRef>
            <a:fontRef idx="minor">
              <a:schemeClr val="dk1">
                <a:hueOff val="0"/>
                <a:satOff val="0"/>
                <a:lumOff val="0"/>
                <a:alphaOff val="0"/>
              </a:schemeClr>
            </a:fontRef>
          </p:style>
          <p:txBody>
            <a:bodyPr spcFirstLastPara="0" vert="horz" wrap="square" lIns="170688" tIns="30480" rIns="170688" bIns="30480" numCol="1" spcCol="1270" anchor="ctr" anchorCtr="0">
              <a:noAutofit/>
            </a:bodyPr>
            <a:lstStyle/>
            <a:p>
              <a:pPr marL="0" lvl="0" indent="0" algn="just" defTabSz="1066800">
                <a:lnSpc>
                  <a:spcPct val="90000"/>
                </a:lnSpc>
                <a:spcBef>
                  <a:spcPct val="0"/>
                </a:spcBef>
                <a:spcAft>
                  <a:spcPct val="35000"/>
                </a:spcAft>
                <a:buNone/>
              </a:pPr>
              <a:r>
                <a:rPr lang="en-US" altLang="en-US" sz="2800" kern="1200" dirty="0">
                  <a:latin typeface="Times New Roman" panose="02020603050405020304" pitchFamily="18" charset="0"/>
                  <a:cs typeface="Times New Roman" panose="02020603050405020304" pitchFamily="18" charset="0"/>
                </a:rPr>
                <a:t>An object-oriented database management system is a hybrid application that uses a combination of object-oriented and relational database principles to process data</a:t>
              </a:r>
              <a:endParaRPr lang="en-GB" sz="2800" kern="1200" dirty="0">
                <a:latin typeface="Times New Roman" panose="02020603050405020304" pitchFamily="18" charset="0"/>
                <a:cs typeface="Times New Roman" panose="02020603050405020304" pitchFamily="18" charset="0"/>
              </a:endParaRPr>
            </a:p>
          </p:txBody>
        </p:sp>
        <p:sp>
          <p:nvSpPr>
            <p:cNvPr id="12" name="Freeform 11">
              <a:extLst>
                <a:ext uri="{FF2B5EF4-FFF2-40B4-BE49-F238E27FC236}">
                  <a16:creationId xmlns:a16="http://schemas.microsoft.com/office/drawing/2014/main" id="{4FFE38FD-6A86-EF19-052E-5D36F8C551E4}"/>
                </a:ext>
              </a:extLst>
            </p:cNvPr>
            <p:cNvSpPr/>
            <p:nvPr/>
          </p:nvSpPr>
          <p:spPr>
            <a:xfrm>
              <a:off x="7863117" y="3131127"/>
              <a:ext cx="3654334" cy="3407785"/>
            </a:xfrm>
            <a:custGeom>
              <a:avLst/>
              <a:gdLst>
                <a:gd name="connsiteX0" fmla="*/ 0 w 3731530"/>
                <a:gd name="connsiteY0" fmla="*/ 0 h 2492586"/>
                <a:gd name="connsiteX1" fmla="*/ 3731530 w 3731530"/>
                <a:gd name="connsiteY1" fmla="*/ 0 h 2492586"/>
                <a:gd name="connsiteX2" fmla="*/ 3731530 w 3731530"/>
                <a:gd name="connsiteY2" fmla="*/ 2492586 h 2492586"/>
                <a:gd name="connsiteX3" fmla="*/ 0 w 3731530"/>
                <a:gd name="connsiteY3" fmla="*/ 2492586 h 2492586"/>
                <a:gd name="connsiteX4" fmla="*/ 0 w 3731530"/>
                <a:gd name="connsiteY4" fmla="*/ 0 h 2492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31530" h="2492586">
                  <a:moveTo>
                    <a:pt x="0" y="0"/>
                  </a:moveTo>
                  <a:lnTo>
                    <a:pt x="3731530" y="0"/>
                  </a:lnTo>
                  <a:lnTo>
                    <a:pt x="3731530" y="2492586"/>
                  </a:lnTo>
                  <a:lnTo>
                    <a:pt x="0" y="2492586"/>
                  </a:lnTo>
                  <a:lnTo>
                    <a:pt x="0" y="0"/>
                  </a:lnTo>
                  <a:close/>
                </a:path>
              </a:pathLst>
            </a:custGeom>
          </p:spPr>
          <p:style>
            <a:lnRef idx="1">
              <a:schemeClr val="accent5">
                <a:tint val="40000"/>
                <a:alpha val="90000"/>
                <a:hueOff val="0"/>
                <a:satOff val="0"/>
                <a:lumOff val="0"/>
                <a:alphaOff val="0"/>
              </a:schemeClr>
            </a:lnRef>
            <a:fillRef idx="1">
              <a:schemeClr val="accent5">
                <a:tint val="40000"/>
                <a:alpha val="90000"/>
                <a:hueOff val="-6739762"/>
                <a:satOff val="-22832"/>
                <a:lumOff val="-2928"/>
                <a:alphaOff val="0"/>
              </a:schemeClr>
            </a:fillRef>
            <a:effectRef idx="0">
              <a:schemeClr val="accent5">
                <a:tint val="40000"/>
                <a:alpha val="90000"/>
                <a:hueOff val="-6739762"/>
                <a:satOff val="-22832"/>
                <a:lumOff val="-2928"/>
                <a:alphaOff val="0"/>
              </a:schemeClr>
            </a:effectRef>
            <a:fontRef idx="minor">
              <a:schemeClr val="dk1">
                <a:hueOff val="0"/>
                <a:satOff val="0"/>
                <a:lumOff val="0"/>
                <a:alphaOff val="0"/>
              </a:schemeClr>
            </a:fontRef>
          </p:style>
          <p:txBody>
            <a:bodyPr spcFirstLastPara="0" vert="horz" wrap="square" lIns="170688" tIns="30480" rIns="170688" bIns="30480" numCol="1" spcCol="1270" anchor="ctr" anchorCtr="0">
              <a:noAutofit/>
            </a:bodyPr>
            <a:lstStyle/>
            <a:p>
              <a:pPr marL="0" lvl="0" indent="0" algn="just" defTabSz="1066800">
                <a:lnSpc>
                  <a:spcPct val="90000"/>
                </a:lnSpc>
                <a:spcBef>
                  <a:spcPct val="0"/>
                </a:spcBef>
                <a:spcAft>
                  <a:spcPct val="35000"/>
                </a:spcAft>
                <a:buNone/>
              </a:pPr>
              <a:r>
                <a:rPr lang="en-IN" sz="2800" b="0" i="0" kern="1200" dirty="0">
                  <a:latin typeface="Times New Roman" panose="02020603050405020304" pitchFamily="18" charset="0"/>
                  <a:cs typeface="Times New Roman" panose="02020603050405020304" pitchFamily="18" charset="0"/>
                </a:rPr>
                <a:t>formula to outline the OODBM =&gt; </a:t>
              </a:r>
              <a:r>
                <a:rPr lang="en-IN" sz="2800" b="1" i="0" kern="1200" dirty="0">
                  <a:latin typeface="Times New Roman" panose="02020603050405020304" pitchFamily="18" charset="0"/>
                  <a:cs typeface="Times New Roman" panose="02020603050405020304" pitchFamily="18" charset="0"/>
                </a:rPr>
                <a:t>Object-Oriented Programming + Relational Database Features = Object-Oriented Database Model</a:t>
              </a:r>
              <a:endParaRPr lang="en-GB" sz="2800" kern="1200" dirty="0">
                <a:latin typeface="Times New Roman" panose="02020603050405020304" pitchFamily="18" charset="0"/>
                <a:cs typeface="Times New Roman" panose="02020603050405020304" pitchFamily="18" charset="0"/>
              </a:endParaRPr>
            </a:p>
          </p:txBody>
        </p:sp>
      </p:grpSp>
      <p:sp>
        <p:nvSpPr>
          <p:cNvPr id="13" name="Date Placeholder 12"/>
          <p:cNvSpPr>
            <a:spLocks noGrp="1"/>
          </p:cNvSpPr>
          <p:nvPr>
            <p:ph type="dt" sz="half" idx="10"/>
          </p:nvPr>
        </p:nvSpPr>
        <p:spPr/>
        <p:txBody>
          <a:bodyPr/>
          <a:lstStyle/>
          <a:p>
            <a:fld id="{4A679590-2648-45ED-A9BA-0492E7A74FB0}" type="datetime7">
              <a:rPr lang="en-IN" smtClean="0"/>
              <a:pPr/>
              <a:t>Apr-25</a:t>
            </a:fld>
            <a:endParaRPr lang="en-US"/>
          </a:p>
        </p:txBody>
      </p:sp>
      <p:sp>
        <p:nvSpPr>
          <p:cNvPr id="14" name="Slide Number Placeholder 13"/>
          <p:cNvSpPr>
            <a:spLocks noGrp="1"/>
          </p:cNvSpPr>
          <p:nvPr>
            <p:ph type="sldNum" sz="quarter" idx="12"/>
          </p:nvPr>
        </p:nvSpPr>
        <p:spPr/>
        <p:txBody>
          <a:bodyPr/>
          <a:lstStyle/>
          <a:p>
            <a:fld id="{4C05F239-DD9A-0441-981F-04FFE27DE68D}" type="slidenum">
              <a:rPr lang="en-US" smtClean="0"/>
              <a:pPr/>
              <a:t>21</a:t>
            </a:fld>
            <a:endParaRPr lang="en-US"/>
          </a:p>
        </p:txBody>
      </p:sp>
      <p:sp>
        <p:nvSpPr>
          <p:cNvPr id="15" name="Footer Placeholder 14"/>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4336573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latin typeface="Times New Roman" panose="02020603050405020304" pitchFamily="18" charset="0"/>
                <a:cs typeface="Times New Roman" panose="02020603050405020304" pitchFamily="18" charset="0"/>
              </a:rPr>
              <a:t>Building Blocks of </a:t>
            </a:r>
            <a:r>
              <a:rPr lang="en-IN" sz="3200" b="1" dirty="0">
                <a:solidFill>
                  <a:schemeClr val="tx1"/>
                </a:solidFill>
                <a:latin typeface="Times New Roman" panose="02020603050405020304" pitchFamily="18" charset="0"/>
                <a:cs typeface="Times New Roman" panose="02020603050405020304" pitchFamily="18" charset="0"/>
              </a:rPr>
              <a:t>O</a:t>
            </a:r>
            <a:r>
              <a:rPr lang="en-IN" sz="3200" b="1" i="0" dirty="0">
                <a:solidFill>
                  <a:schemeClr val="tx1"/>
                </a:solidFill>
                <a:latin typeface="Times New Roman" panose="02020603050405020304" pitchFamily="18" charset="0"/>
                <a:cs typeface="Times New Roman" panose="02020603050405020304" pitchFamily="18" charset="0"/>
              </a:rPr>
              <a:t>bject - Oriented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grpSp>
        <p:nvGrpSpPr>
          <p:cNvPr id="3" name="Group 2">
            <a:extLst>
              <a:ext uri="{FF2B5EF4-FFF2-40B4-BE49-F238E27FC236}">
                <a16:creationId xmlns:a16="http://schemas.microsoft.com/office/drawing/2014/main" id="{82154213-A8B7-3E04-8420-9807FB19C23D}"/>
              </a:ext>
            </a:extLst>
          </p:cNvPr>
          <p:cNvGrpSpPr/>
          <p:nvPr/>
        </p:nvGrpSpPr>
        <p:grpSpPr>
          <a:xfrm>
            <a:off x="203200" y="992418"/>
            <a:ext cx="11785599" cy="5759256"/>
            <a:chOff x="406400" y="987460"/>
            <a:chExt cx="11785599" cy="5418666"/>
          </a:xfrm>
        </p:grpSpPr>
        <p:sp>
          <p:nvSpPr>
            <p:cNvPr id="9" name="Freeform 8">
              <a:extLst>
                <a:ext uri="{FF2B5EF4-FFF2-40B4-BE49-F238E27FC236}">
                  <a16:creationId xmlns:a16="http://schemas.microsoft.com/office/drawing/2014/main" id="{20D0FCB1-4A75-4AAD-E252-DE6D62072C89}"/>
                </a:ext>
              </a:extLst>
            </p:cNvPr>
            <p:cNvSpPr/>
            <p:nvPr/>
          </p:nvSpPr>
          <p:spPr>
            <a:xfrm>
              <a:off x="406400" y="987460"/>
              <a:ext cx="11016000" cy="1625600"/>
            </a:xfrm>
            <a:custGeom>
              <a:avLst/>
              <a:gdLst>
                <a:gd name="connsiteX0" fmla="*/ 0 w 9672320"/>
                <a:gd name="connsiteY0" fmla="*/ 162560 h 1625600"/>
                <a:gd name="connsiteX1" fmla="*/ 162560 w 9672320"/>
                <a:gd name="connsiteY1" fmla="*/ 0 h 1625600"/>
                <a:gd name="connsiteX2" fmla="*/ 9509760 w 9672320"/>
                <a:gd name="connsiteY2" fmla="*/ 0 h 1625600"/>
                <a:gd name="connsiteX3" fmla="*/ 9672320 w 9672320"/>
                <a:gd name="connsiteY3" fmla="*/ 162560 h 1625600"/>
                <a:gd name="connsiteX4" fmla="*/ 9672320 w 9672320"/>
                <a:gd name="connsiteY4" fmla="*/ 1463040 h 1625600"/>
                <a:gd name="connsiteX5" fmla="*/ 9509760 w 9672320"/>
                <a:gd name="connsiteY5" fmla="*/ 1625600 h 1625600"/>
                <a:gd name="connsiteX6" fmla="*/ 162560 w 9672320"/>
                <a:gd name="connsiteY6" fmla="*/ 1625600 h 1625600"/>
                <a:gd name="connsiteX7" fmla="*/ 0 w 9672320"/>
                <a:gd name="connsiteY7" fmla="*/ 1463040 h 1625600"/>
                <a:gd name="connsiteX8" fmla="*/ 0 w 9672320"/>
                <a:gd name="connsiteY8" fmla="*/ 162560 h 162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72320" h="1625600">
                  <a:moveTo>
                    <a:pt x="0" y="162560"/>
                  </a:moveTo>
                  <a:cubicBezTo>
                    <a:pt x="0" y="72781"/>
                    <a:pt x="72781" y="0"/>
                    <a:pt x="162560" y="0"/>
                  </a:cubicBezTo>
                  <a:lnTo>
                    <a:pt x="9509760" y="0"/>
                  </a:lnTo>
                  <a:cubicBezTo>
                    <a:pt x="9599539" y="0"/>
                    <a:pt x="9672320" y="72781"/>
                    <a:pt x="9672320" y="162560"/>
                  </a:cubicBezTo>
                  <a:lnTo>
                    <a:pt x="9672320" y="1463040"/>
                  </a:lnTo>
                  <a:cubicBezTo>
                    <a:pt x="9672320" y="1552819"/>
                    <a:pt x="9599539" y="1625600"/>
                    <a:pt x="9509760" y="1625600"/>
                  </a:cubicBezTo>
                  <a:lnTo>
                    <a:pt x="162560" y="1625600"/>
                  </a:lnTo>
                  <a:cubicBezTo>
                    <a:pt x="72781" y="1625600"/>
                    <a:pt x="0" y="1552819"/>
                    <a:pt x="0" y="1463040"/>
                  </a:cubicBezTo>
                  <a:lnTo>
                    <a:pt x="0" y="162560"/>
                  </a:lnTo>
                  <a:close/>
                </a:path>
              </a:pathLst>
            </a:custGeom>
          </p:spPr>
          <p:style>
            <a:lnRef idx="1">
              <a:schemeClr val="accent5"/>
            </a:lnRef>
            <a:fillRef idx="2">
              <a:schemeClr val="accent5"/>
            </a:fillRef>
            <a:effectRef idx="1">
              <a:schemeClr val="accent5"/>
            </a:effectRef>
            <a:fontRef idx="minor">
              <a:schemeClr val="dk1"/>
            </a:fontRef>
          </p:style>
          <p:txBody>
            <a:bodyPr spcFirstLastPara="0" vert="horz" wrap="square" lIns="123812" tIns="123812" rIns="1782737" bIns="123812" numCol="1" spcCol="1270" anchor="ctr" anchorCtr="0">
              <a:noAutofit/>
            </a:bodyPr>
            <a:lstStyle/>
            <a:p>
              <a:pPr marL="0" lvl="0" indent="0" algn="just" defTabSz="889000">
                <a:lnSpc>
                  <a:spcPct val="90000"/>
                </a:lnSpc>
                <a:spcBef>
                  <a:spcPct val="0"/>
                </a:spcBef>
                <a:spcAft>
                  <a:spcPct val="35000"/>
                </a:spcAft>
                <a:buNone/>
              </a:pPr>
              <a:r>
                <a:rPr lang="en-IN" sz="2000" b="1" i="0" kern="1200" dirty="0">
                  <a:latin typeface="Times New Roman" panose="02020603050405020304" pitchFamily="18" charset="0"/>
                  <a:cs typeface="Times New Roman" panose="02020603050405020304" pitchFamily="18" charset="0"/>
                </a:rPr>
                <a:t>OBJECTS</a:t>
              </a:r>
              <a:endParaRPr lang="en-GB" sz="2000" b="1" kern="1200" dirty="0">
                <a:latin typeface="Times New Roman" panose="02020603050405020304" pitchFamily="18" charset="0"/>
                <a:cs typeface="Times New Roman" panose="02020603050405020304" pitchFamily="18" charset="0"/>
              </a:endParaRPr>
            </a:p>
            <a:p>
              <a:pPr marL="228600" lvl="1" indent="-228600" algn="just" defTabSz="889000">
                <a:lnSpc>
                  <a:spcPct val="90000"/>
                </a:lnSpc>
                <a:spcBef>
                  <a:spcPct val="0"/>
                </a:spcBef>
                <a:spcAft>
                  <a:spcPct val="15000"/>
                </a:spcAft>
                <a:buChar char="•"/>
              </a:pPr>
              <a:r>
                <a:rPr lang="en-IN" sz="2000" b="1" dirty="0">
                  <a:latin typeface="Times New Roman" panose="02020603050405020304" pitchFamily="18" charset="0"/>
                  <a:cs typeface="Times New Roman" panose="02020603050405020304" pitchFamily="18" charset="0"/>
                </a:rPr>
                <a:t>R</a:t>
              </a:r>
              <a:r>
                <a:rPr lang="en-IN" sz="2000" b="1" i="0" kern="1200" dirty="0">
                  <a:latin typeface="Times New Roman" panose="02020603050405020304" pitchFamily="18" charset="0"/>
                  <a:cs typeface="Times New Roman" panose="02020603050405020304" pitchFamily="18" charset="0"/>
                </a:rPr>
                <a:t>eal-world entities, such as a specific task in a to-do list: “take the garbage out”. </a:t>
              </a:r>
            </a:p>
            <a:p>
              <a:pPr marL="228600" lvl="1" indent="-228600" algn="just" defTabSz="889000">
                <a:lnSpc>
                  <a:spcPct val="90000"/>
                </a:lnSpc>
                <a:spcBef>
                  <a:spcPct val="0"/>
                </a:spcBef>
                <a:spcAft>
                  <a:spcPct val="15000"/>
                </a:spcAft>
                <a:buChar char="•"/>
              </a:pPr>
              <a:r>
                <a:rPr lang="en-IN" sz="2000" b="1" i="0" kern="1200" dirty="0">
                  <a:latin typeface="Times New Roman" panose="02020603050405020304" pitchFamily="18" charset="0"/>
                  <a:cs typeface="Times New Roman" panose="02020603050405020304" pitchFamily="18" charset="0"/>
                </a:rPr>
                <a:t>All objects are assigned a class within data structures for both hierarchy and functional purposes.</a:t>
              </a:r>
              <a:endParaRPr lang="en-GB" sz="2000" b="1" kern="1200" dirty="0">
                <a:latin typeface="Times New Roman" panose="02020603050405020304" pitchFamily="18" charset="0"/>
                <a:cs typeface="Times New Roman" panose="02020603050405020304" pitchFamily="18" charset="0"/>
              </a:endParaRPr>
            </a:p>
          </p:txBody>
        </p:sp>
        <p:sp>
          <p:nvSpPr>
            <p:cNvPr id="13" name="Freeform 12">
              <a:extLst>
                <a:ext uri="{FF2B5EF4-FFF2-40B4-BE49-F238E27FC236}">
                  <a16:creationId xmlns:a16="http://schemas.microsoft.com/office/drawing/2014/main" id="{D99EC6A7-7618-EC2B-3A91-6A0D0F8BB4A4}"/>
                </a:ext>
              </a:extLst>
            </p:cNvPr>
            <p:cNvSpPr/>
            <p:nvPr/>
          </p:nvSpPr>
          <p:spPr>
            <a:xfrm>
              <a:off x="1259838" y="2883993"/>
              <a:ext cx="10419544" cy="1625600"/>
            </a:xfrm>
            <a:custGeom>
              <a:avLst/>
              <a:gdLst>
                <a:gd name="connsiteX0" fmla="*/ 0 w 9672320"/>
                <a:gd name="connsiteY0" fmla="*/ 162560 h 1625600"/>
                <a:gd name="connsiteX1" fmla="*/ 162560 w 9672320"/>
                <a:gd name="connsiteY1" fmla="*/ 0 h 1625600"/>
                <a:gd name="connsiteX2" fmla="*/ 9509760 w 9672320"/>
                <a:gd name="connsiteY2" fmla="*/ 0 h 1625600"/>
                <a:gd name="connsiteX3" fmla="*/ 9672320 w 9672320"/>
                <a:gd name="connsiteY3" fmla="*/ 162560 h 1625600"/>
                <a:gd name="connsiteX4" fmla="*/ 9672320 w 9672320"/>
                <a:gd name="connsiteY4" fmla="*/ 1463040 h 1625600"/>
                <a:gd name="connsiteX5" fmla="*/ 9509760 w 9672320"/>
                <a:gd name="connsiteY5" fmla="*/ 1625600 h 1625600"/>
                <a:gd name="connsiteX6" fmla="*/ 162560 w 9672320"/>
                <a:gd name="connsiteY6" fmla="*/ 1625600 h 1625600"/>
                <a:gd name="connsiteX7" fmla="*/ 0 w 9672320"/>
                <a:gd name="connsiteY7" fmla="*/ 1463040 h 1625600"/>
                <a:gd name="connsiteX8" fmla="*/ 0 w 9672320"/>
                <a:gd name="connsiteY8" fmla="*/ 162560 h 162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72320" h="1625600">
                  <a:moveTo>
                    <a:pt x="0" y="162560"/>
                  </a:moveTo>
                  <a:cubicBezTo>
                    <a:pt x="0" y="72781"/>
                    <a:pt x="72781" y="0"/>
                    <a:pt x="162560" y="0"/>
                  </a:cubicBezTo>
                  <a:lnTo>
                    <a:pt x="9509760" y="0"/>
                  </a:lnTo>
                  <a:cubicBezTo>
                    <a:pt x="9599539" y="0"/>
                    <a:pt x="9672320" y="72781"/>
                    <a:pt x="9672320" y="162560"/>
                  </a:cubicBezTo>
                  <a:lnTo>
                    <a:pt x="9672320" y="1463040"/>
                  </a:lnTo>
                  <a:cubicBezTo>
                    <a:pt x="9672320" y="1552819"/>
                    <a:pt x="9599539" y="1625600"/>
                    <a:pt x="9509760" y="1625600"/>
                  </a:cubicBezTo>
                  <a:lnTo>
                    <a:pt x="162560" y="1625600"/>
                  </a:lnTo>
                  <a:cubicBezTo>
                    <a:pt x="72781" y="1625600"/>
                    <a:pt x="0" y="1552819"/>
                    <a:pt x="0" y="1463040"/>
                  </a:cubicBezTo>
                  <a:lnTo>
                    <a:pt x="0" y="162560"/>
                  </a:lnTo>
                  <a:close/>
                </a:path>
              </a:pathLst>
            </a:custGeom>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3379271"/>
                <a:satOff val="-8710"/>
                <a:lumOff val="-5883"/>
                <a:alphaOff val="0"/>
              </a:schemeClr>
            </a:fillRef>
            <a:effectRef idx="1">
              <a:schemeClr val="accent5">
                <a:hueOff val="-3379271"/>
                <a:satOff val="-8710"/>
                <a:lumOff val="-5883"/>
                <a:alphaOff val="0"/>
              </a:schemeClr>
            </a:effectRef>
            <a:fontRef idx="minor">
              <a:schemeClr val="dk1"/>
            </a:fontRef>
          </p:style>
          <p:txBody>
            <a:bodyPr spcFirstLastPara="0" vert="horz" wrap="square" lIns="123812" tIns="123812" rIns="2033893" bIns="123812" numCol="1" spcCol="1270" anchor="ctr" anchorCtr="0">
              <a:noAutofit/>
            </a:bodyPr>
            <a:lstStyle/>
            <a:p>
              <a:pPr marL="0" lvl="0" indent="0" algn="just" defTabSz="889000">
                <a:lnSpc>
                  <a:spcPct val="90000"/>
                </a:lnSpc>
                <a:spcBef>
                  <a:spcPct val="0"/>
                </a:spcBef>
                <a:spcAft>
                  <a:spcPct val="35000"/>
                </a:spcAft>
                <a:buNone/>
              </a:pPr>
              <a:r>
                <a:rPr lang="en-GB" sz="2000" b="1" kern="1200" dirty="0">
                  <a:latin typeface="Times New Roman" panose="02020603050405020304" pitchFamily="18" charset="0"/>
                  <a:cs typeface="Times New Roman" panose="02020603050405020304" pitchFamily="18" charset="0"/>
                </a:rPr>
                <a:t>ATTRIBUTES AND METHODS</a:t>
              </a:r>
            </a:p>
            <a:p>
              <a:pPr marL="171450" lvl="1" indent="-171450" algn="just" defTabSz="711200">
                <a:lnSpc>
                  <a:spcPct val="90000"/>
                </a:lnSpc>
                <a:spcBef>
                  <a:spcPct val="0"/>
                </a:spcBef>
                <a:spcAft>
                  <a:spcPct val="15000"/>
                </a:spcAft>
                <a:buChar char="•"/>
              </a:pPr>
              <a:r>
                <a:rPr lang="en-IN" sz="2000" b="1" i="0" kern="1200" dirty="0">
                  <a:latin typeface="Times New Roman" panose="02020603050405020304" pitchFamily="18" charset="0"/>
                  <a:cs typeface="Times New Roman" panose="02020603050405020304" pitchFamily="18" charset="0"/>
                </a:rPr>
                <a:t>Objects also have properties (attributes) like name, and create</a:t>
              </a:r>
              <a:r>
                <a:rPr lang="en-IN" sz="2000" b="1" i="1" kern="1200" dirty="0">
                  <a:latin typeface="Times New Roman" panose="02020603050405020304" pitchFamily="18" charset="0"/>
                  <a:cs typeface="Times New Roman" panose="02020603050405020304" pitchFamily="18" charset="0"/>
                </a:rPr>
                <a:t>date. </a:t>
              </a:r>
            </a:p>
            <a:p>
              <a:pPr marL="171450" lvl="1" indent="-171450" algn="just" defTabSz="711200">
                <a:lnSpc>
                  <a:spcPct val="90000"/>
                </a:lnSpc>
                <a:spcBef>
                  <a:spcPct val="0"/>
                </a:spcBef>
                <a:spcAft>
                  <a:spcPct val="15000"/>
                </a:spcAft>
                <a:buChar char="•"/>
              </a:pPr>
              <a:r>
                <a:rPr lang="en-IN" sz="2000" b="1" i="1" kern="1200" dirty="0">
                  <a:latin typeface="Times New Roman" panose="02020603050405020304" pitchFamily="18" charset="0"/>
                  <a:cs typeface="Times New Roman" panose="02020603050405020304" pitchFamily="18" charset="0"/>
                </a:rPr>
                <a:t>The set of properties, taken together, represents its state. </a:t>
              </a:r>
            </a:p>
            <a:p>
              <a:pPr marL="171450" lvl="1" indent="-171450" algn="just" defTabSz="711200">
                <a:lnSpc>
                  <a:spcPct val="90000"/>
                </a:lnSpc>
                <a:spcBef>
                  <a:spcPct val="0"/>
                </a:spcBef>
                <a:spcAft>
                  <a:spcPct val="15000"/>
                </a:spcAft>
                <a:buChar char="•"/>
              </a:pPr>
              <a:r>
                <a:rPr lang="en-IN" sz="2000" b="1" i="1" kern="1200" dirty="0">
                  <a:latin typeface="Times New Roman" panose="02020603050405020304" pitchFamily="18" charset="0"/>
                  <a:cs typeface="Times New Roman" panose="02020603050405020304" pitchFamily="18" charset="0"/>
                </a:rPr>
                <a:t>Objects also have behaviours (known as methods, actions, or functions) that modify or operate on its properties. </a:t>
              </a:r>
              <a:endParaRPr lang="en-GB" sz="2000" b="1" kern="1200" dirty="0">
                <a:latin typeface="Times New Roman" panose="02020603050405020304" pitchFamily="18" charset="0"/>
                <a:cs typeface="Times New Roman" panose="02020603050405020304" pitchFamily="18" charset="0"/>
              </a:endParaRPr>
            </a:p>
          </p:txBody>
        </p:sp>
        <p:sp>
          <p:nvSpPr>
            <p:cNvPr id="16" name="Freeform 15">
              <a:extLst>
                <a:ext uri="{FF2B5EF4-FFF2-40B4-BE49-F238E27FC236}">
                  <a16:creationId xmlns:a16="http://schemas.microsoft.com/office/drawing/2014/main" id="{C4F6335A-A4DB-C8C6-84A2-7BF6362039AA}"/>
                </a:ext>
              </a:extLst>
            </p:cNvPr>
            <p:cNvSpPr/>
            <p:nvPr/>
          </p:nvSpPr>
          <p:spPr>
            <a:xfrm>
              <a:off x="2113278" y="4780526"/>
              <a:ext cx="10078721" cy="1625600"/>
            </a:xfrm>
            <a:custGeom>
              <a:avLst/>
              <a:gdLst>
                <a:gd name="connsiteX0" fmla="*/ 0 w 9672320"/>
                <a:gd name="connsiteY0" fmla="*/ 162560 h 1625600"/>
                <a:gd name="connsiteX1" fmla="*/ 162560 w 9672320"/>
                <a:gd name="connsiteY1" fmla="*/ 0 h 1625600"/>
                <a:gd name="connsiteX2" fmla="*/ 9509760 w 9672320"/>
                <a:gd name="connsiteY2" fmla="*/ 0 h 1625600"/>
                <a:gd name="connsiteX3" fmla="*/ 9672320 w 9672320"/>
                <a:gd name="connsiteY3" fmla="*/ 162560 h 1625600"/>
                <a:gd name="connsiteX4" fmla="*/ 9672320 w 9672320"/>
                <a:gd name="connsiteY4" fmla="*/ 1463040 h 1625600"/>
                <a:gd name="connsiteX5" fmla="*/ 9509760 w 9672320"/>
                <a:gd name="connsiteY5" fmla="*/ 1625600 h 1625600"/>
                <a:gd name="connsiteX6" fmla="*/ 162560 w 9672320"/>
                <a:gd name="connsiteY6" fmla="*/ 1625600 h 1625600"/>
                <a:gd name="connsiteX7" fmla="*/ 0 w 9672320"/>
                <a:gd name="connsiteY7" fmla="*/ 1463040 h 1625600"/>
                <a:gd name="connsiteX8" fmla="*/ 0 w 9672320"/>
                <a:gd name="connsiteY8" fmla="*/ 162560 h 162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72320" h="1625600">
                  <a:moveTo>
                    <a:pt x="0" y="162560"/>
                  </a:moveTo>
                  <a:cubicBezTo>
                    <a:pt x="0" y="72781"/>
                    <a:pt x="72781" y="0"/>
                    <a:pt x="162560" y="0"/>
                  </a:cubicBezTo>
                  <a:lnTo>
                    <a:pt x="9509760" y="0"/>
                  </a:lnTo>
                  <a:cubicBezTo>
                    <a:pt x="9599539" y="0"/>
                    <a:pt x="9672320" y="72781"/>
                    <a:pt x="9672320" y="162560"/>
                  </a:cubicBezTo>
                  <a:lnTo>
                    <a:pt x="9672320" y="1463040"/>
                  </a:lnTo>
                  <a:cubicBezTo>
                    <a:pt x="9672320" y="1552819"/>
                    <a:pt x="9599539" y="1625600"/>
                    <a:pt x="9509760" y="1625600"/>
                  </a:cubicBezTo>
                  <a:lnTo>
                    <a:pt x="162560" y="1625600"/>
                  </a:lnTo>
                  <a:cubicBezTo>
                    <a:pt x="72781" y="1625600"/>
                    <a:pt x="0" y="1552819"/>
                    <a:pt x="0" y="1463040"/>
                  </a:cubicBezTo>
                  <a:lnTo>
                    <a:pt x="0" y="162560"/>
                  </a:lnTo>
                  <a:close/>
                </a:path>
              </a:pathLst>
            </a:custGeom>
            <a:gradFill>
              <a:gsLst>
                <a:gs pos="0">
                  <a:schemeClr val="accent5">
                    <a:hueOff val="-6758543"/>
                    <a:satOff val="-17419"/>
                    <a:lumOff val="-11765"/>
                    <a:alphaOff val="0"/>
                    <a:lumMod val="110000"/>
                    <a:satMod val="105000"/>
                    <a:tint val="67000"/>
                  </a:schemeClr>
                </a:gs>
                <a:gs pos="46000">
                  <a:schemeClr val="accent5">
                    <a:hueOff val="-6758543"/>
                    <a:satOff val="-17419"/>
                    <a:lumOff val="-11765"/>
                    <a:alphaOff val="0"/>
                    <a:lumMod val="105000"/>
                    <a:satMod val="103000"/>
                    <a:tint val="73000"/>
                  </a:schemeClr>
                </a:gs>
                <a:gs pos="73000">
                  <a:schemeClr val="accent5">
                    <a:hueOff val="-6758543"/>
                    <a:satOff val="-17419"/>
                    <a:lumOff val="-11765"/>
                    <a:alphaOff val="0"/>
                    <a:lumMod val="105000"/>
                    <a:satMod val="109000"/>
                    <a:tint val="81000"/>
                  </a:schemeClr>
                </a:gs>
              </a:gsLst>
            </a:gradFill>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6758543"/>
                <a:satOff val="-17419"/>
                <a:lumOff val="-11765"/>
                <a:alphaOff val="0"/>
              </a:schemeClr>
            </a:fillRef>
            <a:effectRef idx="1">
              <a:schemeClr val="accent5">
                <a:hueOff val="-6758543"/>
                <a:satOff val="-17419"/>
                <a:lumOff val="-11765"/>
                <a:alphaOff val="0"/>
              </a:schemeClr>
            </a:effectRef>
            <a:fontRef idx="minor">
              <a:schemeClr val="dk1"/>
            </a:fontRef>
          </p:style>
          <p:txBody>
            <a:bodyPr spcFirstLastPara="0" vert="horz" wrap="square" lIns="123812" tIns="123812" rIns="2033893" bIns="123812" numCol="1" spcCol="1270" anchor="ctr" anchorCtr="0">
              <a:noAutofit/>
            </a:bodyPr>
            <a:lstStyle/>
            <a:p>
              <a:pPr marL="0" lvl="0" indent="0" algn="just" defTabSz="889000">
                <a:lnSpc>
                  <a:spcPct val="90000"/>
                </a:lnSpc>
                <a:spcBef>
                  <a:spcPct val="0"/>
                </a:spcBef>
                <a:spcAft>
                  <a:spcPct val="35000"/>
                </a:spcAft>
                <a:buNone/>
              </a:pPr>
              <a:r>
                <a:rPr lang="en-IN" sz="2000" b="1" i="0" kern="1200" dirty="0">
                  <a:latin typeface="Times New Roman" panose="02020603050405020304" pitchFamily="18" charset="0"/>
                  <a:cs typeface="Times New Roman" panose="02020603050405020304" pitchFamily="18" charset="0"/>
                </a:rPr>
                <a:t>CLASSES</a:t>
              </a:r>
              <a:endParaRPr lang="en-GB" sz="2000" b="1" kern="1200" dirty="0">
                <a:latin typeface="Times New Roman" panose="02020603050405020304" pitchFamily="18" charset="0"/>
                <a:cs typeface="Times New Roman" panose="02020603050405020304" pitchFamily="18" charset="0"/>
              </a:endParaRPr>
            </a:p>
            <a:p>
              <a:pPr marL="171450" lvl="1" indent="-171450" algn="just" defTabSz="711200">
                <a:lnSpc>
                  <a:spcPct val="90000"/>
                </a:lnSpc>
                <a:spcBef>
                  <a:spcPct val="0"/>
                </a:spcBef>
                <a:spcAft>
                  <a:spcPct val="15000"/>
                </a:spcAft>
                <a:buChar char="•"/>
              </a:pPr>
              <a:r>
                <a:rPr lang="en-IN" sz="2000" b="1" i="0" kern="1200" dirty="0">
                  <a:latin typeface="Times New Roman" panose="02020603050405020304" pitchFamily="18" charset="0"/>
                  <a:cs typeface="Times New Roman" panose="02020603050405020304" pitchFamily="18" charset="0"/>
                </a:rPr>
                <a:t>Grouping of all objects with the same properties and behaviours. </a:t>
              </a:r>
            </a:p>
            <a:p>
              <a:pPr marL="171450" lvl="1" indent="-171450" algn="just" defTabSz="711200">
                <a:lnSpc>
                  <a:spcPct val="90000"/>
                </a:lnSpc>
                <a:spcBef>
                  <a:spcPct val="0"/>
                </a:spcBef>
                <a:spcAft>
                  <a:spcPct val="15000"/>
                </a:spcAft>
                <a:buChar char="•"/>
              </a:pPr>
              <a:r>
                <a:rPr lang="en-GB" sz="2000" b="1" i="0" kern="1200" dirty="0">
                  <a:latin typeface="Times New Roman" panose="02020603050405020304" pitchFamily="18" charset="0"/>
                  <a:cs typeface="Times New Roman" panose="02020603050405020304" pitchFamily="18" charset="0"/>
                </a:rPr>
                <a:t>Not only do classes indicate relationships, such as parent and child, but they also classify objects in terms of function, data types, or other defined data attributes</a:t>
              </a:r>
              <a:r>
                <a:rPr lang="en-GB" sz="1600" b="0" i="0" kern="1200" dirty="0">
                  <a:latin typeface="Times New Roman" panose="02020603050405020304" pitchFamily="18" charset="0"/>
                  <a:cs typeface="Times New Roman" panose="02020603050405020304" pitchFamily="18" charset="0"/>
                </a:rPr>
                <a:t>.</a:t>
              </a:r>
              <a:endParaRPr lang="en-GB" sz="1600" kern="1200" dirty="0">
                <a:latin typeface="Times New Roman" panose="02020603050405020304" pitchFamily="18" charset="0"/>
                <a:cs typeface="Times New Roman" panose="02020603050405020304" pitchFamily="18" charset="0"/>
              </a:endParaRPr>
            </a:p>
          </p:txBody>
        </p:sp>
        <p:sp>
          <p:nvSpPr>
            <p:cNvPr id="18" name="Freeform 17">
              <a:extLst>
                <a:ext uri="{FF2B5EF4-FFF2-40B4-BE49-F238E27FC236}">
                  <a16:creationId xmlns:a16="http://schemas.microsoft.com/office/drawing/2014/main" id="{3B6A7D82-12DD-D713-8030-504174A6E961}"/>
                </a:ext>
              </a:extLst>
            </p:cNvPr>
            <p:cNvSpPr/>
            <p:nvPr/>
          </p:nvSpPr>
          <p:spPr>
            <a:xfrm>
              <a:off x="9022079" y="2220206"/>
              <a:ext cx="1056640" cy="1056640"/>
            </a:xfrm>
            <a:custGeom>
              <a:avLst/>
              <a:gdLst>
                <a:gd name="connsiteX0" fmla="*/ 0 w 1056640"/>
                <a:gd name="connsiteY0" fmla="*/ 581152 h 1056640"/>
                <a:gd name="connsiteX1" fmla="*/ 237744 w 1056640"/>
                <a:gd name="connsiteY1" fmla="*/ 581152 h 1056640"/>
                <a:gd name="connsiteX2" fmla="*/ 237744 w 1056640"/>
                <a:gd name="connsiteY2" fmla="*/ 0 h 1056640"/>
                <a:gd name="connsiteX3" fmla="*/ 818896 w 1056640"/>
                <a:gd name="connsiteY3" fmla="*/ 0 h 1056640"/>
                <a:gd name="connsiteX4" fmla="*/ 818896 w 1056640"/>
                <a:gd name="connsiteY4" fmla="*/ 581152 h 1056640"/>
                <a:gd name="connsiteX5" fmla="*/ 1056640 w 1056640"/>
                <a:gd name="connsiteY5" fmla="*/ 581152 h 1056640"/>
                <a:gd name="connsiteX6" fmla="*/ 528320 w 1056640"/>
                <a:gd name="connsiteY6" fmla="*/ 1056640 h 1056640"/>
                <a:gd name="connsiteX7" fmla="*/ 0 w 1056640"/>
                <a:gd name="connsiteY7" fmla="*/ 581152 h 1056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640" h="1056640">
                  <a:moveTo>
                    <a:pt x="0" y="581152"/>
                  </a:moveTo>
                  <a:lnTo>
                    <a:pt x="237744" y="581152"/>
                  </a:lnTo>
                  <a:lnTo>
                    <a:pt x="237744" y="0"/>
                  </a:lnTo>
                  <a:lnTo>
                    <a:pt x="818896" y="0"/>
                  </a:lnTo>
                  <a:lnTo>
                    <a:pt x="818896" y="581152"/>
                  </a:lnTo>
                  <a:lnTo>
                    <a:pt x="1056640" y="581152"/>
                  </a:lnTo>
                  <a:lnTo>
                    <a:pt x="528320" y="1056640"/>
                  </a:lnTo>
                  <a:lnTo>
                    <a:pt x="0" y="581152"/>
                  </a:lnTo>
                  <a:close/>
                </a:path>
              </a:pathLst>
            </a:custGeom>
          </p:spPr>
          <p:style>
            <a:lnRef idx="1">
              <a:schemeClr val="accent5">
                <a:tint val="40000"/>
                <a:alpha val="90000"/>
                <a:hueOff val="0"/>
                <a:satOff val="0"/>
                <a:lumOff val="0"/>
                <a:alphaOff val="0"/>
              </a:schemeClr>
            </a:lnRef>
            <a:fillRef idx="1">
              <a:schemeClr val="accent5">
                <a:tint val="40000"/>
                <a:alpha val="90000"/>
                <a:hueOff val="0"/>
                <a:satOff val="0"/>
                <a:lumOff val="0"/>
                <a:alphaOff val="0"/>
              </a:schemeClr>
            </a:fillRef>
            <a:effectRef idx="0">
              <a:schemeClr val="accent5">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283464" tIns="45720" rIns="283464" bIns="307238" numCol="1" spcCol="1270" anchor="ctr" anchorCtr="0">
              <a:noAutofit/>
            </a:bodyPr>
            <a:lstStyle/>
            <a:p>
              <a:pPr marL="0" lvl="0" indent="0" algn="ctr" defTabSz="1600200">
                <a:lnSpc>
                  <a:spcPct val="90000"/>
                </a:lnSpc>
                <a:spcBef>
                  <a:spcPct val="0"/>
                </a:spcBef>
                <a:spcAft>
                  <a:spcPct val="35000"/>
                </a:spcAft>
                <a:buNone/>
              </a:pPr>
              <a:endParaRPr lang="en-GB" sz="3600" kern="1200"/>
            </a:p>
          </p:txBody>
        </p:sp>
        <p:sp>
          <p:nvSpPr>
            <p:cNvPr id="19" name="Freeform 18">
              <a:extLst>
                <a:ext uri="{FF2B5EF4-FFF2-40B4-BE49-F238E27FC236}">
                  <a16:creationId xmlns:a16="http://schemas.microsoft.com/office/drawing/2014/main" id="{AA6C0237-9E21-3EF9-A4DD-ECBD5BAFCB3F}"/>
                </a:ext>
              </a:extLst>
            </p:cNvPr>
            <p:cNvSpPr/>
            <p:nvPr/>
          </p:nvSpPr>
          <p:spPr>
            <a:xfrm>
              <a:off x="9875519" y="4105902"/>
              <a:ext cx="1056640" cy="1056640"/>
            </a:xfrm>
            <a:custGeom>
              <a:avLst/>
              <a:gdLst>
                <a:gd name="connsiteX0" fmla="*/ 0 w 1056640"/>
                <a:gd name="connsiteY0" fmla="*/ 581152 h 1056640"/>
                <a:gd name="connsiteX1" fmla="*/ 237744 w 1056640"/>
                <a:gd name="connsiteY1" fmla="*/ 581152 h 1056640"/>
                <a:gd name="connsiteX2" fmla="*/ 237744 w 1056640"/>
                <a:gd name="connsiteY2" fmla="*/ 0 h 1056640"/>
                <a:gd name="connsiteX3" fmla="*/ 818896 w 1056640"/>
                <a:gd name="connsiteY3" fmla="*/ 0 h 1056640"/>
                <a:gd name="connsiteX4" fmla="*/ 818896 w 1056640"/>
                <a:gd name="connsiteY4" fmla="*/ 581152 h 1056640"/>
                <a:gd name="connsiteX5" fmla="*/ 1056640 w 1056640"/>
                <a:gd name="connsiteY5" fmla="*/ 581152 h 1056640"/>
                <a:gd name="connsiteX6" fmla="*/ 528320 w 1056640"/>
                <a:gd name="connsiteY6" fmla="*/ 1056640 h 1056640"/>
                <a:gd name="connsiteX7" fmla="*/ 0 w 1056640"/>
                <a:gd name="connsiteY7" fmla="*/ 581152 h 1056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640" h="1056640">
                  <a:moveTo>
                    <a:pt x="0" y="581152"/>
                  </a:moveTo>
                  <a:lnTo>
                    <a:pt x="237744" y="581152"/>
                  </a:lnTo>
                  <a:lnTo>
                    <a:pt x="237744" y="0"/>
                  </a:lnTo>
                  <a:lnTo>
                    <a:pt x="818896" y="0"/>
                  </a:lnTo>
                  <a:lnTo>
                    <a:pt x="818896" y="581152"/>
                  </a:lnTo>
                  <a:lnTo>
                    <a:pt x="1056640" y="581152"/>
                  </a:lnTo>
                  <a:lnTo>
                    <a:pt x="528320" y="1056640"/>
                  </a:lnTo>
                  <a:lnTo>
                    <a:pt x="0" y="581152"/>
                  </a:lnTo>
                  <a:close/>
                </a:path>
              </a:pathLst>
            </a:custGeom>
          </p:spPr>
          <p:style>
            <a:lnRef idx="1">
              <a:schemeClr val="accent5">
                <a:tint val="40000"/>
                <a:alpha val="90000"/>
                <a:hueOff val="0"/>
                <a:satOff val="0"/>
                <a:lumOff val="0"/>
                <a:alphaOff val="0"/>
              </a:schemeClr>
            </a:lnRef>
            <a:fillRef idx="1">
              <a:schemeClr val="accent5">
                <a:tint val="40000"/>
                <a:alpha val="90000"/>
                <a:hueOff val="-6739762"/>
                <a:satOff val="-22832"/>
                <a:lumOff val="-2928"/>
                <a:alphaOff val="0"/>
              </a:schemeClr>
            </a:fillRef>
            <a:effectRef idx="0">
              <a:schemeClr val="accent5">
                <a:tint val="40000"/>
                <a:alpha val="90000"/>
                <a:hueOff val="-6739762"/>
                <a:satOff val="-22832"/>
                <a:lumOff val="-2928"/>
                <a:alphaOff val="0"/>
              </a:schemeClr>
            </a:effectRef>
            <a:fontRef idx="minor">
              <a:schemeClr val="dk1">
                <a:hueOff val="0"/>
                <a:satOff val="0"/>
                <a:lumOff val="0"/>
                <a:alphaOff val="0"/>
              </a:schemeClr>
            </a:fontRef>
          </p:style>
          <p:txBody>
            <a:bodyPr spcFirstLastPara="0" vert="horz" wrap="square" lIns="283464" tIns="45720" rIns="283464" bIns="307238" numCol="1" spcCol="1270" anchor="ctr" anchorCtr="0">
              <a:noAutofit/>
            </a:bodyPr>
            <a:lstStyle/>
            <a:p>
              <a:pPr marL="0" lvl="0" indent="0" algn="ctr" defTabSz="1600200">
                <a:lnSpc>
                  <a:spcPct val="90000"/>
                </a:lnSpc>
                <a:spcBef>
                  <a:spcPct val="0"/>
                </a:spcBef>
                <a:spcAft>
                  <a:spcPct val="35000"/>
                </a:spcAft>
                <a:buNone/>
              </a:pPr>
              <a:endParaRPr lang="en-GB" sz="3600" kern="1200"/>
            </a:p>
          </p:txBody>
        </p:sp>
      </p:grpSp>
      <p:sp>
        <p:nvSpPr>
          <p:cNvPr id="11" name="Date Placeholder 10"/>
          <p:cNvSpPr>
            <a:spLocks noGrp="1"/>
          </p:cNvSpPr>
          <p:nvPr>
            <p:ph type="dt" sz="half" idx="10"/>
          </p:nvPr>
        </p:nvSpPr>
        <p:spPr/>
        <p:txBody>
          <a:bodyPr/>
          <a:lstStyle/>
          <a:p>
            <a:fld id="{18350493-9B5C-4D5C-9F27-CB4D429C5FB0}" type="datetime7">
              <a:rPr lang="en-IN" smtClean="0"/>
              <a:pPr/>
              <a:t>Apr-25</a:t>
            </a:fld>
            <a:endParaRPr lang="en-US"/>
          </a:p>
        </p:txBody>
      </p:sp>
      <p:sp>
        <p:nvSpPr>
          <p:cNvPr id="12" name="Slide Number Placeholder 11"/>
          <p:cNvSpPr>
            <a:spLocks noGrp="1"/>
          </p:cNvSpPr>
          <p:nvPr>
            <p:ph type="sldNum" sz="quarter" idx="12"/>
          </p:nvPr>
        </p:nvSpPr>
        <p:spPr/>
        <p:txBody>
          <a:bodyPr/>
          <a:lstStyle/>
          <a:p>
            <a:fld id="{4C05F239-DD9A-0441-981F-04FFE27DE68D}" type="slidenum">
              <a:rPr lang="en-US" smtClean="0"/>
              <a:pPr/>
              <a:t>22</a:t>
            </a:fld>
            <a:endParaRPr lang="en-US"/>
          </a:p>
        </p:txBody>
      </p:sp>
      <p:sp>
        <p:nvSpPr>
          <p:cNvPr id="14" name="Footer Placeholder 13"/>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1083666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B97A4F5-AC66-4812-9791-FB6D668B5F07}" type="datetime7">
              <a:rPr lang="en-IN" smtClean="0"/>
              <a:pPr/>
              <a:t>Apr-25</a:t>
            </a:fld>
            <a:endParaRPr lang="en-US"/>
          </a:p>
        </p:txBody>
      </p:sp>
      <p:sp>
        <p:nvSpPr>
          <p:cNvPr id="5" name="Footer Placeholder 4"/>
          <p:cNvSpPr>
            <a:spLocks noGrp="1"/>
          </p:cNvSpPr>
          <p:nvPr>
            <p:ph type="ftr" sz="quarter" idx="11"/>
          </p:nvPr>
        </p:nvSpPr>
        <p:spPr>
          <a:xfrm>
            <a:off x="4038600" y="6356351"/>
            <a:ext cx="5029200"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23</a:t>
            </a:fld>
            <a:endParaRPr lang="en-US"/>
          </a:p>
        </p:txBody>
      </p:sp>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latin typeface="Times New Roman" panose="02020603050405020304" pitchFamily="18" charset="0"/>
                <a:cs typeface="Times New Roman" panose="02020603050405020304" pitchFamily="18" charset="0"/>
              </a:rPr>
              <a:t>Object-oriented programming (OOP) concepts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aphicFrame>
        <p:nvGraphicFramePr>
          <p:cNvPr id="3" name="Diagram 2">
            <a:extLst>
              <a:ext uri="{FF2B5EF4-FFF2-40B4-BE49-F238E27FC236}">
                <a16:creationId xmlns:a16="http://schemas.microsoft.com/office/drawing/2014/main" id="{AFE54F2F-DC38-7895-E5B8-77E0BB4B35D1}"/>
              </a:ext>
            </a:extLst>
          </p:cNvPr>
          <p:cNvGraphicFramePr/>
          <p:nvPr>
            <p:extLst>
              <p:ext uri="{D42A27DB-BD31-4B8C-83A1-F6EECF244321}">
                <p14:modId xmlns:p14="http://schemas.microsoft.com/office/powerpoint/2010/main" val="1326885799"/>
              </p:ext>
            </p:extLst>
          </p:nvPr>
        </p:nvGraphicFramePr>
        <p:xfrm>
          <a:off x="268431" y="886406"/>
          <a:ext cx="11655137" cy="55197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494567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B6F15528-21DE-4FAA-801E-634DDDAF4B2B}" type="slidenum">
              <a:rPr lang="en-US" smtClean="0"/>
              <a:pPr/>
              <a:t>24</a:t>
            </a:fld>
            <a:endParaRPr lang="en-US"/>
          </a:p>
        </p:txBody>
      </p:sp>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effectLst/>
                <a:latin typeface="Times New Roman" panose="02020603050405020304" pitchFamily="18" charset="0"/>
                <a:cs typeface="Times New Roman" panose="02020603050405020304" pitchFamily="18" charset="0"/>
              </a:rPr>
              <a:t>Conti…</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graphicFrame>
        <p:nvGraphicFramePr>
          <p:cNvPr id="3" name="Diagram 2">
            <a:extLst>
              <a:ext uri="{FF2B5EF4-FFF2-40B4-BE49-F238E27FC236}">
                <a16:creationId xmlns:a16="http://schemas.microsoft.com/office/drawing/2014/main" id="{AFE54F2F-DC38-7895-E5B8-77E0BB4B35D1}"/>
              </a:ext>
            </a:extLst>
          </p:cNvPr>
          <p:cNvGraphicFramePr/>
          <p:nvPr>
            <p:extLst>
              <p:ext uri="{D42A27DB-BD31-4B8C-83A1-F6EECF244321}">
                <p14:modId xmlns:p14="http://schemas.microsoft.com/office/powerpoint/2010/main" val="1038238458"/>
              </p:ext>
            </p:extLst>
          </p:nvPr>
        </p:nvGraphicFramePr>
        <p:xfrm>
          <a:off x="268431" y="886406"/>
          <a:ext cx="11655137" cy="57164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7E9D66DB-681C-4032-9B2A-7E373DDB10D9}" type="datetime7">
              <a:rPr lang="en-IN" smtClean="0"/>
              <a:pPr/>
              <a:t>Apr-25</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953032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922FEA8-98E0-416E-B145-4F23F9159393}" type="datetime7">
              <a:rPr lang="en-IN" smtClean="0"/>
              <a:pPr/>
              <a:t>Apr-25</a:t>
            </a:fld>
            <a:endParaRPr lang="en-US"/>
          </a:p>
        </p:txBody>
      </p:sp>
      <p:sp>
        <p:nvSpPr>
          <p:cNvPr id="5" name="Footer Placeholder 4"/>
          <p:cNvSpPr>
            <a:spLocks noGrp="1"/>
          </p:cNvSpPr>
          <p:nvPr>
            <p:ph type="ftr" sz="quarter" idx="11"/>
          </p:nvPr>
        </p:nvSpPr>
        <p:spPr>
          <a:xfrm>
            <a:off x="4038600" y="6356351"/>
            <a:ext cx="5029200"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25</a:t>
            </a:fld>
            <a:endParaRPr lang="en-US"/>
          </a:p>
        </p:txBody>
      </p:sp>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fontAlgn="base"/>
            <a:r>
              <a:rPr lang="en-IN" sz="3200" b="1" i="0" dirty="0">
                <a:solidFill>
                  <a:schemeClr val="tx1"/>
                </a:solidFill>
                <a:effectLst/>
                <a:latin typeface="-apple-system"/>
              </a:rPr>
              <a:t>Conti..</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pSp>
        <p:nvGrpSpPr>
          <p:cNvPr id="45" name="Group 44">
            <a:extLst>
              <a:ext uri="{FF2B5EF4-FFF2-40B4-BE49-F238E27FC236}">
                <a16:creationId xmlns:a16="http://schemas.microsoft.com/office/drawing/2014/main" id="{7C576AA1-FAC7-C612-C947-0CABF2E9A3ED}"/>
              </a:ext>
            </a:extLst>
          </p:cNvPr>
          <p:cNvGrpSpPr/>
          <p:nvPr/>
        </p:nvGrpSpPr>
        <p:grpSpPr>
          <a:xfrm>
            <a:off x="1563821" y="1227134"/>
            <a:ext cx="9064358" cy="3885935"/>
            <a:chOff x="1116982" y="1009792"/>
            <a:chExt cx="9292292" cy="4657361"/>
          </a:xfrm>
        </p:grpSpPr>
        <p:sp>
          <p:nvSpPr>
            <p:cNvPr id="30" name="Rounded Rectangle 29">
              <a:extLst>
                <a:ext uri="{FF2B5EF4-FFF2-40B4-BE49-F238E27FC236}">
                  <a16:creationId xmlns:a16="http://schemas.microsoft.com/office/drawing/2014/main" id="{FB2D3194-9544-DC92-F6DC-ECCE3F8C2A5F}"/>
                </a:ext>
              </a:extLst>
            </p:cNvPr>
            <p:cNvSpPr/>
            <p:nvPr/>
          </p:nvSpPr>
          <p:spPr>
            <a:xfrm>
              <a:off x="4713143" y="1009792"/>
              <a:ext cx="1618755" cy="4350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Polymorphism</a:t>
              </a:r>
            </a:p>
          </p:txBody>
        </p:sp>
        <p:grpSp>
          <p:nvGrpSpPr>
            <p:cNvPr id="15" name="Group 14">
              <a:extLst>
                <a:ext uri="{FF2B5EF4-FFF2-40B4-BE49-F238E27FC236}">
                  <a16:creationId xmlns:a16="http://schemas.microsoft.com/office/drawing/2014/main" id="{F6CD8CE4-6C6C-9101-F234-CB8A6980AFA0}"/>
                </a:ext>
              </a:extLst>
            </p:cNvPr>
            <p:cNvGrpSpPr/>
            <p:nvPr/>
          </p:nvGrpSpPr>
          <p:grpSpPr>
            <a:xfrm>
              <a:off x="3221332" y="2757142"/>
              <a:ext cx="5110152" cy="2910011"/>
              <a:chOff x="4724400" y="2687782"/>
              <a:chExt cx="5029200" cy="3200400"/>
            </a:xfrm>
          </p:grpSpPr>
          <p:sp>
            <p:nvSpPr>
              <p:cNvPr id="8" name="Can 7">
                <a:extLst>
                  <a:ext uri="{FF2B5EF4-FFF2-40B4-BE49-F238E27FC236}">
                    <a16:creationId xmlns:a16="http://schemas.microsoft.com/office/drawing/2014/main" id="{79E4C703-7B0D-C0CC-5B91-849E74B3E041}"/>
                  </a:ext>
                </a:extLst>
              </p:cNvPr>
              <p:cNvSpPr/>
              <p:nvPr/>
            </p:nvSpPr>
            <p:spPr>
              <a:xfrm>
                <a:off x="4724400" y="2687782"/>
                <a:ext cx="5029200" cy="3200400"/>
              </a:xfrm>
              <a:prstGeom prst="can">
                <a:avLst/>
              </a:prstGeom>
              <a:gradFill>
                <a:gsLst>
                  <a:gs pos="0">
                    <a:schemeClr val="accent1">
                      <a:satMod val="103000"/>
                      <a:lumMod val="102000"/>
                      <a:tint val="94000"/>
                    </a:schemeClr>
                  </a:gs>
                  <a:gs pos="12000">
                    <a:schemeClr val="accent1">
                      <a:satMod val="110000"/>
                      <a:lumMod val="100000"/>
                      <a:shade val="100000"/>
                    </a:schemeClr>
                  </a:gs>
                  <a:gs pos="92000">
                    <a:schemeClr val="accent1">
                      <a:satMod val="120000"/>
                      <a:shade val="78000"/>
                      <a:lumMod val="0"/>
                      <a:lumOff val="100000"/>
                    </a:schemeClr>
                  </a:gs>
                </a:gsLst>
                <a:lin ang="5400000" scaled="0"/>
              </a:gradFill>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sp>
            <p:nvSpPr>
              <p:cNvPr id="11" name="Rounded Rectangle 10">
                <a:extLst>
                  <a:ext uri="{FF2B5EF4-FFF2-40B4-BE49-F238E27FC236}">
                    <a16:creationId xmlns:a16="http://schemas.microsoft.com/office/drawing/2014/main" id="{CA0B9D65-634D-9BD5-897C-D8E23C5B1363}"/>
                  </a:ext>
                </a:extLst>
              </p:cNvPr>
              <p:cNvSpPr/>
              <p:nvPr/>
            </p:nvSpPr>
            <p:spPr>
              <a:xfrm>
                <a:off x="5043054" y="3789218"/>
                <a:ext cx="4391891" cy="392834"/>
              </a:xfrm>
              <a:prstGeom prst="round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en-US" dirty="0">
                    <a:latin typeface="Times New Roman" panose="02020603050405020304" pitchFamily="18" charset="0"/>
                    <a:cs typeface="Times New Roman" panose="02020603050405020304" pitchFamily="18" charset="0"/>
                  </a:rPr>
                  <a:t>Object-Oriented Programming Principles</a:t>
                </a:r>
                <a:endParaRPr lang="en-US" dirty="0"/>
              </a:p>
            </p:txBody>
          </p:sp>
          <p:sp>
            <p:nvSpPr>
              <p:cNvPr id="12" name="Rounded Rectangle 11">
                <a:extLst>
                  <a:ext uri="{FF2B5EF4-FFF2-40B4-BE49-F238E27FC236}">
                    <a16:creationId xmlns:a16="http://schemas.microsoft.com/office/drawing/2014/main" id="{099C9409-2A3D-5A30-71C2-4B6D3E41F69F}"/>
                  </a:ext>
                </a:extLst>
              </p:cNvPr>
              <p:cNvSpPr/>
              <p:nvPr/>
            </p:nvSpPr>
            <p:spPr>
              <a:xfrm>
                <a:off x="5043054" y="5072783"/>
                <a:ext cx="4391891" cy="392834"/>
              </a:xfrm>
              <a:prstGeom prst="round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en-US" dirty="0">
                    <a:latin typeface="Times New Roman" panose="02020603050405020304" pitchFamily="18" charset="0"/>
                    <a:cs typeface="Times New Roman" panose="02020603050405020304" pitchFamily="18" charset="0"/>
                  </a:rPr>
                  <a:t>Relational Database Features</a:t>
                </a:r>
                <a:endParaRPr lang="en-US" dirty="0"/>
              </a:p>
            </p:txBody>
          </p:sp>
          <p:pic>
            <p:nvPicPr>
              <p:cNvPr id="14" name="Graphic 13" descr="Add with solid fill">
                <a:extLst>
                  <a:ext uri="{FF2B5EF4-FFF2-40B4-BE49-F238E27FC236}">
                    <a16:creationId xmlns:a16="http://schemas.microsoft.com/office/drawing/2014/main" id="{7C19301D-E466-DC08-8F10-F265E769B3A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037819" y="4449038"/>
                <a:ext cx="402359" cy="402359"/>
              </a:xfrm>
              <a:prstGeom prst="rect">
                <a:avLst/>
              </a:prstGeom>
            </p:spPr>
          </p:pic>
        </p:grpSp>
        <p:cxnSp>
          <p:nvCxnSpPr>
            <p:cNvPr id="17" name="Straight Arrow Connector 16">
              <a:extLst>
                <a:ext uri="{FF2B5EF4-FFF2-40B4-BE49-F238E27FC236}">
                  <a16:creationId xmlns:a16="http://schemas.microsoft.com/office/drawing/2014/main" id="{DCEF4755-1808-9F37-DA1C-8F7C7EC73D0D}"/>
                </a:ext>
              </a:extLst>
            </p:cNvPr>
            <p:cNvCxnSpPr>
              <a:cxnSpLocks/>
              <a:endCxn id="22" idx="2"/>
            </p:cNvCxnSpPr>
            <p:nvPr/>
          </p:nvCxnSpPr>
          <p:spPr>
            <a:xfrm flipH="1" flipV="1">
              <a:off x="3053935" y="1578874"/>
              <a:ext cx="1214067" cy="162896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2" name="Rounded Rectangle 21">
              <a:extLst>
                <a:ext uri="{FF2B5EF4-FFF2-40B4-BE49-F238E27FC236}">
                  <a16:creationId xmlns:a16="http://schemas.microsoft.com/office/drawing/2014/main" id="{E812EEE9-40D6-9B97-1F54-23F694EFD3A7}"/>
                </a:ext>
              </a:extLst>
            </p:cNvPr>
            <p:cNvSpPr/>
            <p:nvPr/>
          </p:nvSpPr>
          <p:spPr>
            <a:xfrm>
              <a:off x="2244557" y="1143822"/>
              <a:ext cx="1618755" cy="4350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Inheritance</a:t>
              </a:r>
            </a:p>
          </p:txBody>
        </p:sp>
        <p:cxnSp>
          <p:nvCxnSpPr>
            <p:cNvPr id="26" name="Straight Arrow Connector 25">
              <a:extLst>
                <a:ext uri="{FF2B5EF4-FFF2-40B4-BE49-F238E27FC236}">
                  <a16:creationId xmlns:a16="http://schemas.microsoft.com/office/drawing/2014/main" id="{E48FAC88-5C51-8BCB-7041-379C3D7D0AEF}"/>
                </a:ext>
              </a:extLst>
            </p:cNvPr>
            <p:cNvCxnSpPr>
              <a:cxnSpLocks/>
              <a:endCxn id="27" idx="2"/>
            </p:cNvCxnSpPr>
            <p:nvPr/>
          </p:nvCxnSpPr>
          <p:spPr>
            <a:xfrm flipV="1">
              <a:off x="7198322" y="1662370"/>
              <a:ext cx="809378" cy="152505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7" name="Rounded Rectangle 26">
              <a:extLst>
                <a:ext uri="{FF2B5EF4-FFF2-40B4-BE49-F238E27FC236}">
                  <a16:creationId xmlns:a16="http://schemas.microsoft.com/office/drawing/2014/main" id="{CDC72EE8-9AF8-9699-56B6-34E4EC6C26B2}"/>
                </a:ext>
              </a:extLst>
            </p:cNvPr>
            <p:cNvSpPr/>
            <p:nvPr/>
          </p:nvSpPr>
          <p:spPr>
            <a:xfrm>
              <a:off x="7198322" y="1227318"/>
              <a:ext cx="1618755" cy="4350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Encapsulation</a:t>
              </a:r>
            </a:p>
          </p:txBody>
        </p:sp>
        <p:cxnSp>
          <p:nvCxnSpPr>
            <p:cNvPr id="29" name="Straight Arrow Connector 28">
              <a:extLst>
                <a:ext uri="{FF2B5EF4-FFF2-40B4-BE49-F238E27FC236}">
                  <a16:creationId xmlns:a16="http://schemas.microsoft.com/office/drawing/2014/main" id="{755A9C03-06FD-1FC7-2D9B-52B03716E87A}"/>
                </a:ext>
              </a:extLst>
            </p:cNvPr>
            <p:cNvCxnSpPr>
              <a:cxnSpLocks/>
            </p:cNvCxnSpPr>
            <p:nvPr/>
          </p:nvCxnSpPr>
          <p:spPr>
            <a:xfrm flipH="1" flipV="1">
              <a:off x="5461300" y="1491480"/>
              <a:ext cx="347519" cy="168887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6" name="Straight Arrow Connector 35">
              <a:extLst>
                <a:ext uri="{FF2B5EF4-FFF2-40B4-BE49-F238E27FC236}">
                  <a16:creationId xmlns:a16="http://schemas.microsoft.com/office/drawing/2014/main" id="{3DD94FD3-291A-6881-0806-87C60B58C024}"/>
                </a:ext>
              </a:extLst>
            </p:cNvPr>
            <p:cNvCxnSpPr>
              <a:cxnSpLocks/>
              <a:stCxn id="8" idx="2"/>
              <a:endCxn id="37" idx="2"/>
            </p:cNvCxnSpPr>
            <p:nvPr/>
          </p:nvCxnSpPr>
          <p:spPr>
            <a:xfrm flipH="1" flipV="1">
              <a:off x="1926360" y="2710505"/>
              <a:ext cx="1294972" cy="15016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7" name="Rounded Rectangle 36">
              <a:extLst>
                <a:ext uri="{FF2B5EF4-FFF2-40B4-BE49-F238E27FC236}">
                  <a16:creationId xmlns:a16="http://schemas.microsoft.com/office/drawing/2014/main" id="{DD797E21-B311-223F-3913-F26BC06742DA}"/>
                </a:ext>
              </a:extLst>
            </p:cNvPr>
            <p:cNvSpPr/>
            <p:nvPr/>
          </p:nvSpPr>
          <p:spPr>
            <a:xfrm>
              <a:off x="1116982" y="2275453"/>
              <a:ext cx="1618755" cy="4350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Integrity</a:t>
              </a:r>
            </a:p>
          </p:txBody>
        </p:sp>
        <p:cxnSp>
          <p:nvCxnSpPr>
            <p:cNvPr id="39" name="Straight Arrow Connector 38">
              <a:extLst>
                <a:ext uri="{FF2B5EF4-FFF2-40B4-BE49-F238E27FC236}">
                  <a16:creationId xmlns:a16="http://schemas.microsoft.com/office/drawing/2014/main" id="{6DB7ABF9-B075-2FAF-CCD0-A0FC6FD59018}"/>
                </a:ext>
              </a:extLst>
            </p:cNvPr>
            <p:cNvCxnSpPr>
              <a:cxnSpLocks/>
              <a:stCxn id="8" idx="4"/>
              <a:endCxn id="40" idx="2"/>
            </p:cNvCxnSpPr>
            <p:nvPr/>
          </p:nvCxnSpPr>
          <p:spPr>
            <a:xfrm flipV="1">
              <a:off x="8331484" y="2710505"/>
              <a:ext cx="1268412" cy="150164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0" name="Rounded Rectangle 39">
              <a:extLst>
                <a:ext uri="{FF2B5EF4-FFF2-40B4-BE49-F238E27FC236}">
                  <a16:creationId xmlns:a16="http://schemas.microsoft.com/office/drawing/2014/main" id="{2CE8FED9-2342-FB92-3E2A-571AAC331539}"/>
                </a:ext>
              </a:extLst>
            </p:cNvPr>
            <p:cNvSpPr/>
            <p:nvPr/>
          </p:nvSpPr>
          <p:spPr>
            <a:xfrm>
              <a:off x="8790519" y="2275453"/>
              <a:ext cx="1618755" cy="4350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Concurrency</a:t>
              </a:r>
            </a:p>
          </p:txBody>
        </p:sp>
      </p:grpSp>
      <p:sp>
        <p:nvSpPr>
          <p:cNvPr id="49" name="TextBox 48">
            <a:extLst>
              <a:ext uri="{FF2B5EF4-FFF2-40B4-BE49-F238E27FC236}">
                <a16:creationId xmlns:a16="http://schemas.microsoft.com/office/drawing/2014/main" id="{28C5CF37-A3D3-9416-C41C-EC0C1DF5D4A4}"/>
              </a:ext>
            </a:extLst>
          </p:cNvPr>
          <p:cNvSpPr txBox="1"/>
          <p:nvPr/>
        </p:nvSpPr>
        <p:spPr>
          <a:xfrm>
            <a:off x="3577599" y="5495459"/>
            <a:ext cx="6097772" cy="369332"/>
          </a:xfrm>
          <a:prstGeom prst="rect">
            <a:avLst/>
          </a:prstGeom>
          <a:noFill/>
        </p:spPr>
        <p:txBody>
          <a:bodyPr wrap="square">
            <a:spAutoFit/>
          </a:bodyPr>
          <a:lstStyle/>
          <a:p>
            <a:r>
              <a:rPr lang="en-IN" b="1" i="1" dirty="0">
                <a:solidFill>
                  <a:srgbClr val="555555"/>
                </a:solidFill>
                <a:effectLst/>
                <a:latin typeface="Open Sans" panose="020B0606030504020204" pitchFamily="34" charset="0"/>
              </a:rPr>
              <a:t>Figure 1: The Object-Oriented Database Model</a:t>
            </a:r>
            <a:endParaRPr lang="en-US" dirty="0"/>
          </a:p>
        </p:txBody>
      </p:sp>
    </p:spTree>
    <p:extLst>
      <p:ext uri="{BB962C8B-B14F-4D97-AF65-F5344CB8AC3E}">
        <p14:creationId xmlns:p14="http://schemas.microsoft.com/office/powerpoint/2010/main" val="41854505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effectLst/>
                <a:latin typeface="Times New Roman" panose="02020603050405020304" pitchFamily="18" charset="0"/>
                <a:cs typeface="Times New Roman" panose="02020603050405020304" pitchFamily="18" charset="0"/>
              </a:rPr>
              <a:t>Conti…</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aphicFrame>
        <p:nvGraphicFramePr>
          <p:cNvPr id="2" name="Diagram 1">
            <a:extLst>
              <a:ext uri="{FF2B5EF4-FFF2-40B4-BE49-F238E27FC236}">
                <a16:creationId xmlns:a16="http://schemas.microsoft.com/office/drawing/2014/main" id="{C21962AA-76D9-5D65-59F6-502C1518F5E8}"/>
              </a:ext>
            </a:extLst>
          </p:cNvPr>
          <p:cNvGraphicFramePr/>
          <p:nvPr>
            <p:extLst>
              <p:ext uri="{D42A27DB-BD31-4B8C-83A1-F6EECF244321}">
                <p14:modId xmlns:p14="http://schemas.microsoft.com/office/powerpoint/2010/main" val="341525068"/>
              </p:ext>
            </p:extLst>
          </p:nvPr>
        </p:nvGraphicFramePr>
        <p:xfrm>
          <a:off x="327030" y="955962"/>
          <a:ext cx="11560170" cy="55724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Date Placeholder 4"/>
          <p:cNvSpPr>
            <a:spLocks noGrp="1"/>
          </p:cNvSpPr>
          <p:nvPr>
            <p:ph type="dt" sz="half" idx="10"/>
          </p:nvPr>
        </p:nvSpPr>
        <p:spPr/>
        <p:txBody>
          <a:bodyPr/>
          <a:lstStyle/>
          <a:p>
            <a:fld id="{B22789EF-0DAA-4E46-AA72-CB23B9F264E4}" type="datetime7">
              <a:rPr lang="en-IN" smtClean="0"/>
              <a:pPr/>
              <a:t>Apr-25</a:t>
            </a:fld>
            <a:endParaRPr lang="en-US"/>
          </a:p>
        </p:txBody>
      </p:sp>
      <p:sp>
        <p:nvSpPr>
          <p:cNvPr id="6" name="Slide Number Placeholder 5"/>
          <p:cNvSpPr>
            <a:spLocks noGrp="1"/>
          </p:cNvSpPr>
          <p:nvPr>
            <p:ph type="sldNum" sz="quarter" idx="12"/>
          </p:nvPr>
        </p:nvSpPr>
        <p:spPr/>
        <p:txBody>
          <a:bodyPr/>
          <a:lstStyle/>
          <a:p>
            <a:fld id="{4C05F239-DD9A-0441-981F-04FFE27DE68D}" type="slidenum">
              <a:rPr lang="en-US" smtClean="0"/>
              <a:pPr/>
              <a:t>26</a:t>
            </a:fld>
            <a:endParaRPr lang="en-US"/>
          </a:p>
        </p:txBody>
      </p:sp>
      <p:sp>
        <p:nvSpPr>
          <p:cNvPr id="8" name="Footer Placeholder 7"/>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3741689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effectLst/>
                <a:latin typeface="Times New Roman" panose="02020603050405020304" pitchFamily="18" charset="0"/>
                <a:cs typeface="Times New Roman" panose="02020603050405020304" pitchFamily="18" charset="0"/>
              </a:rPr>
              <a:t>Conti…</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aphicFrame>
        <p:nvGraphicFramePr>
          <p:cNvPr id="3" name="Diagram 2">
            <a:extLst>
              <a:ext uri="{FF2B5EF4-FFF2-40B4-BE49-F238E27FC236}">
                <a16:creationId xmlns:a16="http://schemas.microsoft.com/office/drawing/2014/main" id="{AFE54F2F-DC38-7895-E5B8-77E0BB4B35D1}"/>
              </a:ext>
            </a:extLst>
          </p:cNvPr>
          <p:cNvGraphicFramePr/>
          <p:nvPr>
            <p:extLst>
              <p:ext uri="{D42A27DB-BD31-4B8C-83A1-F6EECF244321}">
                <p14:modId xmlns:p14="http://schemas.microsoft.com/office/powerpoint/2010/main" val="990373273"/>
              </p:ext>
            </p:extLst>
          </p:nvPr>
        </p:nvGraphicFramePr>
        <p:xfrm>
          <a:off x="268431" y="886406"/>
          <a:ext cx="11810155" cy="58652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Date Placeholder 4"/>
          <p:cNvSpPr>
            <a:spLocks noGrp="1"/>
          </p:cNvSpPr>
          <p:nvPr>
            <p:ph type="dt" sz="half" idx="10"/>
          </p:nvPr>
        </p:nvSpPr>
        <p:spPr/>
        <p:txBody>
          <a:bodyPr/>
          <a:lstStyle/>
          <a:p>
            <a:fld id="{8F29972C-E556-4B9B-9BC7-A709A1FC9262}" type="datetime7">
              <a:rPr lang="en-IN" smtClean="0"/>
              <a:pPr/>
              <a:t>Apr-25</a:t>
            </a:fld>
            <a:endParaRPr lang="en-US"/>
          </a:p>
        </p:txBody>
      </p:sp>
      <p:sp>
        <p:nvSpPr>
          <p:cNvPr id="6" name="Slide Number Placeholder 5"/>
          <p:cNvSpPr>
            <a:spLocks noGrp="1"/>
          </p:cNvSpPr>
          <p:nvPr>
            <p:ph type="sldNum" sz="quarter" idx="12"/>
          </p:nvPr>
        </p:nvSpPr>
        <p:spPr/>
        <p:txBody>
          <a:bodyPr/>
          <a:lstStyle/>
          <a:p>
            <a:fld id="{4C05F239-DD9A-0441-981F-04FFE27DE68D}" type="slidenum">
              <a:rPr lang="en-US" smtClean="0"/>
              <a:pPr/>
              <a:t>27</a:t>
            </a:fld>
            <a:endParaRPr lang="en-US"/>
          </a:p>
        </p:txBody>
      </p:sp>
      <p:sp>
        <p:nvSpPr>
          <p:cNvPr id="8" name="Footer Placeholder 7"/>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4179602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0CAF552-EAC5-471E-99C9-C1757614ACA5}" type="datetime7">
              <a:rPr lang="en-IN" smtClean="0"/>
              <a:pPr/>
              <a:t>Apr-25</a:t>
            </a:fld>
            <a:endParaRPr lang="en-US"/>
          </a:p>
        </p:txBody>
      </p:sp>
      <p:sp>
        <p:nvSpPr>
          <p:cNvPr id="5" name="Footer Placeholder 4"/>
          <p:cNvSpPr>
            <a:spLocks noGrp="1"/>
          </p:cNvSpPr>
          <p:nvPr>
            <p:ph type="ftr" sz="quarter" idx="11"/>
          </p:nvPr>
        </p:nvSpPr>
        <p:spPr>
          <a:xfrm>
            <a:off x="4038600" y="6356351"/>
            <a:ext cx="5029200"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28</a:t>
            </a:fld>
            <a:endParaRPr lang="en-US"/>
          </a:p>
        </p:txBody>
      </p:sp>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effectLst/>
                <a:latin typeface="Times New Roman" panose="02020603050405020304" pitchFamily="18" charset="0"/>
                <a:cs typeface="Times New Roman" panose="02020603050405020304" pitchFamily="18" charset="0"/>
              </a:rPr>
              <a:t>Conti…</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aphicFrame>
        <p:nvGraphicFramePr>
          <p:cNvPr id="3" name="Diagram 2">
            <a:extLst>
              <a:ext uri="{FF2B5EF4-FFF2-40B4-BE49-F238E27FC236}">
                <a16:creationId xmlns:a16="http://schemas.microsoft.com/office/drawing/2014/main" id="{AFE54F2F-DC38-7895-E5B8-77E0BB4B35D1}"/>
              </a:ext>
            </a:extLst>
          </p:cNvPr>
          <p:cNvGraphicFramePr/>
          <p:nvPr>
            <p:extLst>
              <p:ext uri="{D42A27DB-BD31-4B8C-83A1-F6EECF244321}">
                <p14:modId xmlns:p14="http://schemas.microsoft.com/office/powerpoint/2010/main" val="1466593498"/>
              </p:ext>
            </p:extLst>
          </p:nvPr>
        </p:nvGraphicFramePr>
        <p:xfrm>
          <a:off x="268431" y="886406"/>
          <a:ext cx="11655137" cy="55197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62231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B6F15528-21DE-4FAA-801E-634DDDAF4B2B}" type="slidenum">
              <a:rPr lang="en-US" smtClean="0"/>
              <a:pPr/>
              <a:t>29</a:t>
            </a:fld>
            <a:endParaRPr lang="en-US"/>
          </a:p>
        </p:txBody>
      </p:sp>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800" b="1" i="0" dirty="0">
                <a:solidFill>
                  <a:schemeClr val="tx1"/>
                </a:solidFill>
                <a:effectLst/>
                <a:latin typeface="Times New Roman" panose="02020603050405020304" pitchFamily="18" charset="0"/>
                <a:cs typeface="Times New Roman" panose="02020603050405020304" pitchFamily="18" charset="0"/>
              </a:rPr>
              <a:t>Difference Between Relational Database and Object-oriented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aphicFrame>
        <p:nvGraphicFramePr>
          <p:cNvPr id="9" name="Table 8">
            <a:extLst>
              <a:ext uri="{FF2B5EF4-FFF2-40B4-BE49-F238E27FC236}">
                <a16:creationId xmlns:a16="http://schemas.microsoft.com/office/drawing/2014/main" id="{D501BEEC-45C3-64FD-E8CB-53E19290AD01}"/>
              </a:ext>
            </a:extLst>
          </p:cNvPr>
          <p:cNvGraphicFramePr>
            <a:graphicFrameLocks noGrp="1"/>
          </p:cNvGraphicFramePr>
          <p:nvPr>
            <p:extLst>
              <p:ext uri="{D42A27DB-BD31-4B8C-83A1-F6EECF244321}">
                <p14:modId xmlns:p14="http://schemas.microsoft.com/office/powerpoint/2010/main" val="3319117940"/>
              </p:ext>
            </p:extLst>
          </p:nvPr>
        </p:nvGraphicFramePr>
        <p:xfrm>
          <a:off x="95693" y="888094"/>
          <a:ext cx="12096306" cy="5714726"/>
        </p:xfrm>
        <a:graphic>
          <a:graphicData uri="http://schemas.openxmlformats.org/drawingml/2006/table">
            <a:tbl>
              <a:tblPr>
                <a:tableStyleId>{93296810-A885-4BE3-A3E7-6D5BEEA58F35}</a:tableStyleId>
              </a:tblPr>
              <a:tblGrid>
                <a:gridCol w="1043492">
                  <a:extLst>
                    <a:ext uri="{9D8B030D-6E8A-4147-A177-3AD203B41FA5}">
                      <a16:colId xmlns:a16="http://schemas.microsoft.com/office/drawing/2014/main" val="3708867752"/>
                    </a:ext>
                  </a:extLst>
                </a:gridCol>
                <a:gridCol w="1935318">
                  <a:extLst>
                    <a:ext uri="{9D8B030D-6E8A-4147-A177-3AD203B41FA5}">
                      <a16:colId xmlns:a16="http://schemas.microsoft.com/office/drawing/2014/main" val="1110073148"/>
                    </a:ext>
                  </a:extLst>
                </a:gridCol>
                <a:gridCol w="4558748">
                  <a:extLst>
                    <a:ext uri="{9D8B030D-6E8A-4147-A177-3AD203B41FA5}">
                      <a16:colId xmlns:a16="http://schemas.microsoft.com/office/drawing/2014/main" val="4128781402"/>
                    </a:ext>
                  </a:extLst>
                </a:gridCol>
                <a:gridCol w="4558748">
                  <a:extLst>
                    <a:ext uri="{9D8B030D-6E8A-4147-A177-3AD203B41FA5}">
                      <a16:colId xmlns:a16="http://schemas.microsoft.com/office/drawing/2014/main" val="1245439854"/>
                    </a:ext>
                  </a:extLst>
                </a:gridCol>
              </a:tblGrid>
              <a:tr h="450728">
                <a:tc>
                  <a:txBody>
                    <a:bodyPr/>
                    <a:lstStyle/>
                    <a:p>
                      <a:pPr algn="l" fontAlgn="t"/>
                      <a:r>
                        <a:rPr lang="en-IN" sz="1800" b="1">
                          <a:effectLst/>
                        </a:rPr>
                        <a:t>Sr. No.</a:t>
                      </a:r>
                      <a:endParaRPr lang="en-IN" sz="1800" b="1">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ctr" fontAlgn="t"/>
                      <a:r>
                        <a:rPr lang="en-IN" sz="1800" b="1">
                          <a:effectLst/>
                        </a:rPr>
                        <a:t>Key</a:t>
                      </a:r>
                      <a:endParaRPr lang="en-IN" sz="1800" b="1">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ctr" fontAlgn="t"/>
                      <a:r>
                        <a:rPr lang="en-IN" sz="1800" b="1">
                          <a:effectLst/>
                        </a:rPr>
                        <a:t>RDBMS</a:t>
                      </a:r>
                      <a:endParaRPr lang="en-IN" sz="1800" b="1">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ctr" fontAlgn="t"/>
                      <a:r>
                        <a:rPr lang="en-IN" sz="1800" b="1" dirty="0">
                          <a:effectLst/>
                        </a:rPr>
                        <a:t>OODBMS</a:t>
                      </a:r>
                      <a:endParaRPr lang="en-IN" sz="1800" b="1" dirty="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extLst>
                  <a:ext uri="{0D108BD9-81ED-4DB2-BD59-A6C34878D82A}">
                    <a16:rowId xmlns:a16="http://schemas.microsoft.com/office/drawing/2014/main" val="1300680228"/>
                  </a:ext>
                </a:extLst>
              </a:tr>
              <a:tr h="803472">
                <a:tc>
                  <a:txBody>
                    <a:bodyPr/>
                    <a:lstStyle/>
                    <a:p>
                      <a:pPr algn="ctr" fontAlgn="ctr"/>
                      <a:r>
                        <a:rPr lang="en-IN" sz="1800" b="1">
                          <a:effectLst/>
                        </a:rPr>
                        <a:t>1</a:t>
                      </a:r>
                      <a:endParaRPr lang="en-IN" sz="1800" b="1">
                        <a:effectLst/>
                        <a:latin typeface="Times New Roman" panose="02020603050405020304" pitchFamily="18" charset="0"/>
                        <a:cs typeface="Times New Roman" panose="02020603050405020304" pitchFamily="18" charset="0"/>
                      </a:endParaRPr>
                    </a:p>
                  </a:txBody>
                  <a:tcPr marL="38439" marR="38439" marT="38439" marB="38439" anchor="ctr">
                    <a:solidFill>
                      <a:schemeClr val="accent1">
                        <a:lumMod val="20000"/>
                        <a:lumOff val="80000"/>
                      </a:schemeClr>
                    </a:solidFill>
                  </a:tcPr>
                </a:tc>
                <a:tc>
                  <a:txBody>
                    <a:bodyPr/>
                    <a:lstStyle/>
                    <a:p>
                      <a:pPr algn="ctr" fontAlgn="t"/>
                      <a:r>
                        <a:rPr lang="en-IN" sz="1800" b="1">
                          <a:effectLst/>
                        </a:rPr>
                        <a:t>Definition</a:t>
                      </a:r>
                      <a:endParaRPr lang="en-IN" sz="1800" b="1">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dirty="0">
                          <a:effectLst/>
                        </a:rPr>
                        <a:t>RDBMS stands for Relational Database Management System.</a:t>
                      </a:r>
                      <a:endParaRPr lang="en-IN" sz="1800" dirty="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a:effectLst/>
                        </a:rPr>
                        <a:t>OODBMS stands for Object Oriented DataBase Management System.</a:t>
                      </a:r>
                      <a:endParaRPr lang="en-IN" sz="180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extLst>
                  <a:ext uri="{0D108BD9-81ED-4DB2-BD59-A6C34878D82A}">
                    <a16:rowId xmlns:a16="http://schemas.microsoft.com/office/drawing/2014/main" val="2741051340"/>
                  </a:ext>
                </a:extLst>
              </a:tr>
              <a:tr h="682645">
                <a:tc>
                  <a:txBody>
                    <a:bodyPr/>
                    <a:lstStyle/>
                    <a:p>
                      <a:pPr algn="ctr" fontAlgn="ctr"/>
                      <a:r>
                        <a:rPr lang="en-IN" sz="1800" b="1">
                          <a:effectLst/>
                        </a:rPr>
                        <a:t>2</a:t>
                      </a:r>
                      <a:endParaRPr lang="en-IN" sz="1800" b="1">
                        <a:effectLst/>
                        <a:latin typeface="Times New Roman" panose="02020603050405020304" pitchFamily="18" charset="0"/>
                        <a:cs typeface="Times New Roman" panose="02020603050405020304" pitchFamily="18" charset="0"/>
                      </a:endParaRPr>
                    </a:p>
                  </a:txBody>
                  <a:tcPr marL="38439" marR="38439" marT="38439" marB="38439" anchor="ctr">
                    <a:solidFill>
                      <a:schemeClr val="accent1">
                        <a:lumMod val="20000"/>
                        <a:lumOff val="80000"/>
                      </a:schemeClr>
                    </a:solidFill>
                  </a:tcPr>
                </a:tc>
                <a:tc>
                  <a:txBody>
                    <a:bodyPr/>
                    <a:lstStyle/>
                    <a:p>
                      <a:pPr algn="ctr" fontAlgn="t"/>
                      <a:r>
                        <a:rPr lang="en-IN" sz="1800" b="1">
                          <a:effectLst/>
                        </a:rPr>
                        <a:t>Data Management</a:t>
                      </a:r>
                      <a:endParaRPr lang="en-IN" sz="1800" b="1">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dirty="0">
                          <a:effectLst/>
                        </a:rPr>
                        <a:t>Data is stored as entities defined in tabular format.</a:t>
                      </a:r>
                      <a:endParaRPr lang="en-IN" sz="1800" dirty="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a:effectLst/>
                        </a:rPr>
                        <a:t>Data is stored as objects.</a:t>
                      </a:r>
                      <a:endParaRPr lang="en-IN" sz="180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extLst>
                  <a:ext uri="{0D108BD9-81ED-4DB2-BD59-A6C34878D82A}">
                    <a16:rowId xmlns:a16="http://schemas.microsoft.com/office/drawing/2014/main" val="1041894198"/>
                  </a:ext>
                </a:extLst>
              </a:tr>
              <a:tr h="627101">
                <a:tc>
                  <a:txBody>
                    <a:bodyPr/>
                    <a:lstStyle/>
                    <a:p>
                      <a:pPr algn="ctr" fontAlgn="ctr"/>
                      <a:r>
                        <a:rPr lang="en-IN" sz="1800" b="1" dirty="0">
                          <a:effectLst/>
                        </a:rPr>
                        <a:t>3</a:t>
                      </a:r>
                      <a:endParaRPr lang="en-IN" sz="1800" b="1" dirty="0">
                        <a:effectLst/>
                        <a:latin typeface="Times New Roman" panose="02020603050405020304" pitchFamily="18" charset="0"/>
                        <a:cs typeface="Times New Roman" panose="02020603050405020304" pitchFamily="18" charset="0"/>
                      </a:endParaRPr>
                    </a:p>
                  </a:txBody>
                  <a:tcPr marL="38439" marR="38439" marT="38439" marB="38439" anchor="ctr">
                    <a:solidFill>
                      <a:schemeClr val="accent1">
                        <a:lumMod val="20000"/>
                        <a:lumOff val="80000"/>
                      </a:schemeClr>
                    </a:solidFill>
                  </a:tcPr>
                </a:tc>
                <a:tc>
                  <a:txBody>
                    <a:bodyPr/>
                    <a:lstStyle/>
                    <a:p>
                      <a:pPr algn="ctr" fontAlgn="t"/>
                      <a:r>
                        <a:rPr lang="en-IN" sz="1800" b="1">
                          <a:effectLst/>
                        </a:rPr>
                        <a:t>Data Complexity</a:t>
                      </a:r>
                      <a:endParaRPr lang="en-IN" sz="1800" b="1">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dirty="0">
                          <a:effectLst/>
                        </a:rPr>
                        <a:t>RDBMS handles simple data.</a:t>
                      </a:r>
                      <a:endParaRPr lang="en-IN" sz="1800" dirty="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a:effectLst/>
                        </a:rPr>
                        <a:t>OODBMS handles large and complex data.</a:t>
                      </a:r>
                      <a:endParaRPr lang="en-IN" sz="180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extLst>
                  <a:ext uri="{0D108BD9-81ED-4DB2-BD59-A6C34878D82A}">
                    <a16:rowId xmlns:a16="http://schemas.microsoft.com/office/drawing/2014/main" val="3109608561"/>
                  </a:ext>
                </a:extLst>
              </a:tr>
              <a:tr h="982018">
                <a:tc>
                  <a:txBody>
                    <a:bodyPr/>
                    <a:lstStyle/>
                    <a:p>
                      <a:pPr algn="ctr" fontAlgn="ctr"/>
                      <a:r>
                        <a:rPr lang="en-IN" sz="1800" b="1">
                          <a:effectLst/>
                        </a:rPr>
                        <a:t>4</a:t>
                      </a:r>
                      <a:endParaRPr lang="en-IN" sz="1800" b="1">
                        <a:effectLst/>
                        <a:latin typeface="Times New Roman" panose="02020603050405020304" pitchFamily="18" charset="0"/>
                        <a:cs typeface="Times New Roman" panose="02020603050405020304" pitchFamily="18" charset="0"/>
                      </a:endParaRPr>
                    </a:p>
                  </a:txBody>
                  <a:tcPr marL="38439" marR="38439" marT="38439" marB="38439" anchor="ctr">
                    <a:solidFill>
                      <a:schemeClr val="accent1">
                        <a:lumMod val="20000"/>
                        <a:lumOff val="80000"/>
                      </a:schemeClr>
                    </a:solidFill>
                  </a:tcPr>
                </a:tc>
                <a:tc>
                  <a:txBody>
                    <a:bodyPr/>
                    <a:lstStyle/>
                    <a:p>
                      <a:pPr algn="ctr" fontAlgn="t"/>
                      <a:r>
                        <a:rPr lang="en-IN" sz="1800" b="1">
                          <a:effectLst/>
                        </a:rPr>
                        <a:t>Term</a:t>
                      </a:r>
                      <a:endParaRPr lang="en-IN" sz="1800" b="1">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dirty="0">
                          <a:effectLst/>
                        </a:rPr>
                        <a:t>An entity refers to collection of similar items having same definition.</a:t>
                      </a:r>
                      <a:endParaRPr lang="en-IN" sz="1800" dirty="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dirty="0">
                          <a:effectLst/>
                        </a:rPr>
                        <a:t>An class refers to group of objects having common relationships, </a:t>
                      </a:r>
                      <a:r>
                        <a:rPr lang="en-IN" sz="1800" dirty="0" err="1">
                          <a:effectLst/>
                        </a:rPr>
                        <a:t>behaviors</a:t>
                      </a:r>
                      <a:r>
                        <a:rPr lang="en-IN" sz="1800" dirty="0">
                          <a:effectLst/>
                        </a:rPr>
                        <a:t> and properties.</a:t>
                      </a:r>
                      <a:endParaRPr lang="en-IN" sz="1800" dirty="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extLst>
                  <a:ext uri="{0D108BD9-81ED-4DB2-BD59-A6C34878D82A}">
                    <a16:rowId xmlns:a16="http://schemas.microsoft.com/office/drawing/2014/main" val="2721692148"/>
                  </a:ext>
                </a:extLst>
              </a:tr>
              <a:tr h="682645">
                <a:tc>
                  <a:txBody>
                    <a:bodyPr/>
                    <a:lstStyle/>
                    <a:p>
                      <a:pPr algn="ctr" fontAlgn="ctr"/>
                      <a:r>
                        <a:rPr lang="en-IN" sz="1800" b="1">
                          <a:effectLst/>
                        </a:rPr>
                        <a:t>5</a:t>
                      </a:r>
                      <a:endParaRPr lang="en-IN" sz="1800" b="1">
                        <a:effectLst/>
                        <a:latin typeface="Times New Roman" panose="02020603050405020304" pitchFamily="18" charset="0"/>
                        <a:cs typeface="Times New Roman" panose="02020603050405020304" pitchFamily="18" charset="0"/>
                      </a:endParaRPr>
                    </a:p>
                  </a:txBody>
                  <a:tcPr marL="38439" marR="38439" marT="38439" marB="38439" anchor="ctr">
                    <a:solidFill>
                      <a:schemeClr val="accent1">
                        <a:lumMod val="20000"/>
                        <a:lumOff val="80000"/>
                      </a:schemeClr>
                    </a:solidFill>
                  </a:tcPr>
                </a:tc>
                <a:tc>
                  <a:txBody>
                    <a:bodyPr/>
                    <a:lstStyle/>
                    <a:p>
                      <a:pPr algn="ctr" fontAlgn="t"/>
                      <a:r>
                        <a:rPr lang="en-IN" sz="1800" b="1">
                          <a:effectLst/>
                        </a:rPr>
                        <a:t>Data Handling</a:t>
                      </a:r>
                      <a:endParaRPr lang="en-IN" sz="1800" b="1">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a:effectLst/>
                        </a:rPr>
                        <a:t>RDBMS handles only data.</a:t>
                      </a:r>
                      <a:endParaRPr lang="en-IN" sz="180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dirty="0">
                          <a:effectLst/>
                        </a:rPr>
                        <a:t>OODBMS handles both data and functions operating on that data.</a:t>
                      </a:r>
                      <a:endParaRPr lang="en-IN" sz="1800" dirty="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extLst>
                  <a:ext uri="{0D108BD9-81ED-4DB2-BD59-A6C34878D82A}">
                    <a16:rowId xmlns:a16="http://schemas.microsoft.com/office/drawing/2014/main" val="2568858135"/>
                  </a:ext>
                </a:extLst>
              </a:tr>
              <a:tr h="682645">
                <a:tc>
                  <a:txBody>
                    <a:bodyPr/>
                    <a:lstStyle/>
                    <a:p>
                      <a:pPr algn="ctr" fontAlgn="ctr"/>
                      <a:r>
                        <a:rPr lang="en-IN" sz="1800" b="1">
                          <a:effectLst/>
                        </a:rPr>
                        <a:t>6</a:t>
                      </a:r>
                      <a:endParaRPr lang="en-IN" sz="1800" b="1">
                        <a:effectLst/>
                        <a:latin typeface="Times New Roman" panose="02020603050405020304" pitchFamily="18" charset="0"/>
                        <a:cs typeface="Times New Roman" panose="02020603050405020304" pitchFamily="18" charset="0"/>
                      </a:endParaRPr>
                    </a:p>
                  </a:txBody>
                  <a:tcPr marL="38439" marR="38439" marT="38439" marB="38439" anchor="ctr">
                    <a:solidFill>
                      <a:schemeClr val="accent1">
                        <a:lumMod val="20000"/>
                        <a:lumOff val="80000"/>
                      </a:schemeClr>
                    </a:solidFill>
                  </a:tcPr>
                </a:tc>
                <a:tc>
                  <a:txBody>
                    <a:bodyPr/>
                    <a:lstStyle/>
                    <a:p>
                      <a:pPr algn="ctr" fontAlgn="t"/>
                      <a:r>
                        <a:rPr lang="en-IN" sz="1800" b="1">
                          <a:effectLst/>
                        </a:rPr>
                        <a:t>Objective</a:t>
                      </a:r>
                      <a:endParaRPr lang="en-IN" sz="1800" b="1">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a:effectLst/>
                        </a:rPr>
                        <a:t>To keep data independent from application program.</a:t>
                      </a:r>
                      <a:endParaRPr lang="en-IN" sz="180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dirty="0">
                          <a:effectLst/>
                        </a:rPr>
                        <a:t>To implement data encapsulation.</a:t>
                      </a:r>
                      <a:endParaRPr lang="en-IN" sz="1800" dirty="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extLst>
                  <a:ext uri="{0D108BD9-81ED-4DB2-BD59-A6C34878D82A}">
                    <a16:rowId xmlns:a16="http://schemas.microsoft.com/office/drawing/2014/main" val="1264982429"/>
                  </a:ext>
                </a:extLst>
              </a:tr>
              <a:tr h="803472">
                <a:tc>
                  <a:txBody>
                    <a:bodyPr/>
                    <a:lstStyle/>
                    <a:p>
                      <a:pPr algn="ctr" fontAlgn="ctr"/>
                      <a:r>
                        <a:rPr lang="en-IN" sz="1800" b="1" dirty="0">
                          <a:effectLst/>
                        </a:rPr>
                        <a:t>7</a:t>
                      </a:r>
                      <a:endParaRPr lang="en-IN" sz="1800" b="1" dirty="0">
                        <a:effectLst/>
                        <a:latin typeface="Times New Roman" panose="02020603050405020304" pitchFamily="18" charset="0"/>
                        <a:cs typeface="Times New Roman" panose="02020603050405020304" pitchFamily="18" charset="0"/>
                      </a:endParaRPr>
                    </a:p>
                  </a:txBody>
                  <a:tcPr marL="38439" marR="38439" marT="38439" marB="38439" anchor="ctr">
                    <a:solidFill>
                      <a:schemeClr val="accent1">
                        <a:lumMod val="20000"/>
                        <a:lumOff val="80000"/>
                      </a:schemeClr>
                    </a:solidFill>
                  </a:tcPr>
                </a:tc>
                <a:tc>
                  <a:txBody>
                    <a:bodyPr/>
                    <a:lstStyle/>
                    <a:p>
                      <a:pPr algn="ctr" fontAlgn="t"/>
                      <a:r>
                        <a:rPr lang="en-IN" sz="1800" b="1" dirty="0">
                          <a:effectLst/>
                        </a:rPr>
                        <a:t>Key</a:t>
                      </a:r>
                      <a:endParaRPr lang="en-IN" sz="1800" b="1" dirty="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dirty="0">
                          <a:effectLst/>
                        </a:rPr>
                        <a:t>A primary key identifies in object in a table uniquely.</a:t>
                      </a:r>
                      <a:endParaRPr lang="en-IN" sz="1800" dirty="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tc>
                  <a:txBody>
                    <a:bodyPr/>
                    <a:lstStyle/>
                    <a:p>
                      <a:pPr algn="just" fontAlgn="t"/>
                      <a:r>
                        <a:rPr lang="en-IN" sz="1800" dirty="0">
                          <a:effectLst/>
                        </a:rPr>
                        <a:t>Object Id, OID represents an object uniquely in group of objects.</a:t>
                      </a:r>
                      <a:endParaRPr lang="en-IN" sz="1800" dirty="0">
                        <a:effectLst/>
                        <a:latin typeface="Times New Roman" panose="02020603050405020304" pitchFamily="18" charset="0"/>
                        <a:cs typeface="Times New Roman" panose="02020603050405020304" pitchFamily="18" charset="0"/>
                      </a:endParaRPr>
                    </a:p>
                  </a:txBody>
                  <a:tcPr marL="38439" marR="38439" marT="38439" marB="38439">
                    <a:solidFill>
                      <a:schemeClr val="accent1">
                        <a:lumMod val="20000"/>
                        <a:lumOff val="80000"/>
                      </a:schemeClr>
                    </a:solidFill>
                  </a:tcPr>
                </a:tc>
                <a:extLst>
                  <a:ext uri="{0D108BD9-81ED-4DB2-BD59-A6C34878D82A}">
                    <a16:rowId xmlns:a16="http://schemas.microsoft.com/office/drawing/2014/main" val="3437981641"/>
                  </a:ext>
                </a:extLst>
              </a:tr>
            </a:tbl>
          </a:graphicData>
        </a:graphic>
      </p:graphicFrame>
      <p:sp>
        <p:nvSpPr>
          <p:cNvPr id="8" name="Date Placeholder 7"/>
          <p:cNvSpPr>
            <a:spLocks noGrp="1"/>
          </p:cNvSpPr>
          <p:nvPr>
            <p:ph type="dt" sz="half" idx="10"/>
          </p:nvPr>
        </p:nvSpPr>
        <p:spPr/>
        <p:txBody>
          <a:bodyPr/>
          <a:lstStyle/>
          <a:p>
            <a:fld id="{5DA2E1AD-8BB3-483F-81AC-E3F6A9FB5C0F}" type="datetime7">
              <a:rPr lang="en-IN" smtClean="0"/>
              <a:pPr/>
              <a:t>Apr-25</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93455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3ABBD4-9C3F-4999-8CE5-47B3143C57BF}" type="datetime7">
              <a:rPr lang="en-IN" sz="1400" smtClean="0"/>
              <a:pPr/>
              <a:t>Apr-25</a:t>
            </a:fld>
            <a:endParaRPr lang="en-US" sz="1400"/>
          </a:p>
        </p:txBody>
      </p:sp>
      <p:sp>
        <p:nvSpPr>
          <p:cNvPr id="3" name="Footer Placeholder 2"/>
          <p:cNvSpPr>
            <a:spLocks noGrp="1"/>
          </p:cNvSpPr>
          <p:nvPr>
            <p:ph type="ftr" sz="quarter" idx="11"/>
          </p:nvPr>
        </p:nvSpPr>
        <p:spPr/>
        <p:txBody>
          <a:bodyPr/>
          <a:lstStyle/>
          <a:p>
            <a:r>
              <a:rPr lang="en-US" sz="1400"/>
              <a:t>Mr. Harshit Singh       ACSMLO603      Unit 4</a:t>
            </a:r>
          </a:p>
        </p:txBody>
      </p:sp>
      <p:sp>
        <p:nvSpPr>
          <p:cNvPr id="4" name="Slide Number Placeholder 3"/>
          <p:cNvSpPr>
            <a:spLocks noGrp="1"/>
          </p:cNvSpPr>
          <p:nvPr>
            <p:ph type="sldNum" sz="quarter" idx="12"/>
          </p:nvPr>
        </p:nvSpPr>
        <p:spPr/>
        <p:txBody>
          <a:bodyPr/>
          <a:lstStyle/>
          <a:p>
            <a:fld id="{087E8F53-8C2F-4870-B4C7-4B60F29B0CD2}" type="slidenum">
              <a:rPr lang="en-US" sz="1400" smtClean="0"/>
              <a:pPr/>
              <a:t>3</a:t>
            </a:fld>
            <a:endParaRPr lang="en-US" sz="1400"/>
          </a:p>
        </p:txBody>
      </p:sp>
      <p:sp>
        <p:nvSpPr>
          <p:cNvPr id="5" name="Title 1">
            <a:extLst>
              <a:ext uri="{FF2B5EF4-FFF2-40B4-BE49-F238E27FC236}">
                <a16:creationId xmlns:a16="http://schemas.microsoft.com/office/drawing/2014/main" id="{EC02C7FF-2E6C-48C5-A243-19BBB5E80C27}"/>
              </a:ext>
            </a:extLst>
          </p:cNvPr>
          <p:cNvSpPr txBox="1">
            <a:spLocks/>
          </p:cNvSpPr>
          <p:nvPr/>
        </p:nvSpPr>
        <p:spPr>
          <a:xfrm>
            <a:off x="1727200" y="1"/>
            <a:ext cx="10464800" cy="696685"/>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defRPr/>
            </a:pPr>
            <a:r>
              <a:rPr lang="en-US" sz="3200" b="1" dirty="0">
                <a:solidFill>
                  <a:prstClr val="black"/>
                </a:solidFill>
                <a:latin typeface="Times New Roman" pitchFamily="18" charset="0"/>
                <a:cs typeface="Times New Roman" pitchFamily="18" charset="0"/>
              </a:rPr>
              <a:t>Content</a:t>
            </a:r>
          </a:p>
        </p:txBody>
      </p:sp>
      <p:pic>
        <p:nvPicPr>
          <p:cNvPr id="6" name="Picture 9">
            <a:extLst>
              <a:ext uri="{FF2B5EF4-FFF2-40B4-BE49-F238E27FC236}">
                <a16:creationId xmlns:a16="http://schemas.microsoft.com/office/drawing/2014/main" id="{FA330119-F677-48D7-8808-C5B8FBDFD9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764"/>
            <a:ext cx="1727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p:cNvSpPr txBox="1"/>
          <p:nvPr/>
        </p:nvSpPr>
        <p:spPr>
          <a:xfrm>
            <a:off x="711202" y="914400"/>
            <a:ext cx="11480799" cy="4401205"/>
          </a:xfrm>
          <a:prstGeom prst="rect">
            <a:avLst/>
          </a:prstGeom>
          <a:noFill/>
        </p:spPr>
        <p:txBody>
          <a:bodyPr wrap="square" rtlCol="0">
            <a:spAutoFit/>
          </a:bodyPr>
          <a:lstStyle/>
          <a:p>
            <a:pPr>
              <a:buFont typeface="Wingdings" pitchFamily="2" charset="2"/>
              <a:buChar char="Ø"/>
            </a:pPr>
            <a:r>
              <a:rPr lang="en-US" sz="2000" b="1" dirty="0"/>
              <a:t>Advanced Data Types</a:t>
            </a:r>
          </a:p>
          <a:p>
            <a:pPr>
              <a:buFont typeface="Wingdings" pitchFamily="2" charset="2"/>
              <a:buChar char="Ø"/>
            </a:pPr>
            <a:r>
              <a:rPr lang="en-US" sz="2000" dirty="0"/>
              <a:t>Time in databases</a:t>
            </a:r>
          </a:p>
          <a:p>
            <a:pPr>
              <a:buFont typeface="Wingdings" pitchFamily="2" charset="2"/>
              <a:buChar char="Ø"/>
            </a:pPr>
            <a:r>
              <a:rPr lang="en-US" sz="2000" dirty="0"/>
              <a:t>Object-Oriented Database </a:t>
            </a:r>
          </a:p>
          <a:p>
            <a:pPr>
              <a:buFont typeface="Wingdings" pitchFamily="2" charset="2"/>
              <a:buChar char="Ø"/>
            </a:pPr>
            <a:r>
              <a:rPr lang="en-US" sz="2000" dirty="0"/>
              <a:t>Spatial and Geographic databases </a:t>
            </a:r>
          </a:p>
          <a:p>
            <a:pPr>
              <a:buFont typeface="Wingdings" pitchFamily="2" charset="2"/>
              <a:buChar char="Ø"/>
            </a:pPr>
            <a:r>
              <a:rPr lang="en-US" sz="2000" dirty="0"/>
              <a:t>Multimedia Databases</a:t>
            </a:r>
          </a:p>
          <a:p>
            <a:pPr>
              <a:buFont typeface="Wingdings" pitchFamily="2" charset="2"/>
              <a:buChar char="Ø"/>
            </a:pPr>
            <a:r>
              <a:rPr lang="en-US" sz="2000" dirty="0"/>
              <a:t>Deductive database </a:t>
            </a:r>
          </a:p>
          <a:p>
            <a:pPr>
              <a:buFont typeface="Wingdings" pitchFamily="2" charset="2"/>
              <a:buChar char="Ø"/>
            </a:pPr>
            <a:r>
              <a:rPr lang="en-US" sz="2000" dirty="0"/>
              <a:t>Temporal database </a:t>
            </a:r>
          </a:p>
          <a:p>
            <a:pPr>
              <a:buFont typeface="Wingdings" pitchFamily="2" charset="2"/>
              <a:buChar char="Ø"/>
            </a:pPr>
            <a:r>
              <a:rPr lang="en-US" sz="2000" dirty="0"/>
              <a:t>Constraint in database</a:t>
            </a:r>
          </a:p>
          <a:p>
            <a:pPr>
              <a:buFont typeface="Wingdings" pitchFamily="2" charset="2"/>
              <a:buChar char="Ø"/>
            </a:pPr>
            <a:r>
              <a:rPr lang="en-US" sz="2000" dirty="0"/>
              <a:t>Database and XML </a:t>
            </a:r>
          </a:p>
          <a:p>
            <a:pPr>
              <a:buFont typeface="Wingdings" pitchFamily="2" charset="2"/>
              <a:buChar char="Ø"/>
            </a:pPr>
            <a:r>
              <a:rPr lang="en-US" sz="2000" b="1" dirty="0"/>
              <a:t>New database applications and architectures</a:t>
            </a:r>
            <a:r>
              <a:rPr lang="en-US" sz="2000" dirty="0"/>
              <a:t> </a:t>
            </a:r>
          </a:p>
          <a:p>
            <a:pPr>
              <a:buFont typeface="Wingdings" pitchFamily="2" charset="2"/>
              <a:buChar char="Ø"/>
            </a:pPr>
            <a:r>
              <a:rPr lang="en-US" sz="2000" dirty="0"/>
              <a:t>Data warehousing </a:t>
            </a:r>
          </a:p>
          <a:p>
            <a:pPr>
              <a:buFont typeface="Wingdings" pitchFamily="2" charset="2"/>
              <a:buChar char="Ø"/>
            </a:pPr>
            <a:r>
              <a:rPr lang="en-US" sz="2000" dirty="0"/>
              <a:t>Multimedia</a:t>
            </a:r>
          </a:p>
          <a:p>
            <a:pPr>
              <a:buFont typeface="Wingdings" pitchFamily="2" charset="2"/>
              <a:buChar char="Ø"/>
            </a:pPr>
            <a:r>
              <a:rPr lang="en-US" sz="2000" dirty="0"/>
              <a:t>Mobility</a:t>
            </a:r>
          </a:p>
          <a:p>
            <a:pPr>
              <a:buFont typeface="Wingdings" pitchFamily="2" charset="2"/>
              <a:buChar char="Ø"/>
            </a:pPr>
            <a:r>
              <a:rPr lang="en-US" sz="2000" dirty="0"/>
              <a:t>Document-oriented databases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effectLst/>
                <a:latin typeface="Times New Roman" panose="02020603050405020304" pitchFamily="18" charset="0"/>
                <a:cs typeface="Times New Roman" panose="02020603050405020304" pitchFamily="18" charset="0"/>
              </a:rPr>
              <a:t>Characteristics of Object-Oriented Databases: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aphicFrame>
        <p:nvGraphicFramePr>
          <p:cNvPr id="2" name="Diagram 1">
            <a:extLst>
              <a:ext uri="{FF2B5EF4-FFF2-40B4-BE49-F238E27FC236}">
                <a16:creationId xmlns:a16="http://schemas.microsoft.com/office/drawing/2014/main" id="{5FDCABA2-7255-C314-93CA-35366F66E213}"/>
              </a:ext>
            </a:extLst>
          </p:cNvPr>
          <p:cNvGraphicFramePr/>
          <p:nvPr>
            <p:extLst>
              <p:ext uri="{D42A27DB-BD31-4B8C-83A1-F6EECF244321}">
                <p14:modId xmlns:p14="http://schemas.microsoft.com/office/powerpoint/2010/main" val="525793314"/>
              </p:ext>
            </p:extLst>
          </p:nvPr>
        </p:nvGraphicFramePr>
        <p:xfrm>
          <a:off x="720436" y="861517"/>
          <a:ext cx="11333019" cy="57094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Date Placeholder 4"/>
          <p:cNvSpPr>
            <a:spLocks noGrp="1"/>
          </p:cNvSpPr>
          <p:nvPr>
            <p:ph type="dt" sz="half" idx="10"/>
          </p:nvPr>
        </p:nvSpPr>
        <p:spPr/>
        <p:txBody>
          <a:bodyPr/>
          <a:lstStyle/>
          <a:p>
            <a:fld id="{CBB3BA5B-6C97-435A-8716-F7BE09CCAC6A}" type="datetime7">
              <a:rPr lang="en-IN" smtClean="0"/>
              <a:pPr/>
              <a:t>Apr-25</a:t>
            </a:fld>
            <a:endParaRPr lang="en-US"/>
          </a:p>
        </p:txBody>
      </p:sp>
      <p:sp>
        <p:nvSpPr>
          <p:cNvPr id="6" name="Slide Number Placeholder 5"/>
          <p:cNvSpPr>
            <a:spLocks noGrp="1"/>
          </p:cNvSpPr>
          <p:nvPr>
            <p:ph type="sldNum" sz="quarter" idx="12"/>
          </p:nvPr>
        </p:nvSpPr>
        <p:spPr/>
        <p:txBody>
          <a:bodyPr/>
          <a:lstStyle/>
          <a:p>
            <a:fld id="{4C05F239-DD9A-0441-981F-04FFE27DE68D}" type="slidenum">
              <a:rPr lang="en-US" smtClean="0"/>
              <a:pPr/>
              <a:t>30</a:t>
            </a:fld>
            <a:endParaRPr lang="en-US"/>
          </a:p>
        </p:txBody>
      </p:sp>
      <p:sp>
        <p:nvSpPr>
          <p:cNvPr id="8" name="Footer Placeholder 7"/>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1355392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9D8427E-2E5E-4DD9-B1ED-980C21105256}" type="datetime7">
              <a:rPr lang="en-IN" smtClean="0"/>
              <a:pPr/>
              <a:t>Apr-25</a:t>
            </a:fld>
            <a:endParaRPr lang="en-US"/>
          </a:p>
        </p:txBody>
      </p:sp>
      <p:sp>
        <p:nvSpPr>
          <p:cNvPr id="5" name="Footer Placeholder 4"/>
          <p:cNvSpPr>
            <a:spLocks noGrp="1"/>
          </p:cNvSpPr>
          <p:nvPr>
            <p:ph type="ftr" sz="quarter" idx="11"/>
          </p:nvPr>
        </p:nvSpPr>
        <p:spPr>
          <a:xfrm>
            <a:off x="4038600" y="6356351"/>
            <a:ext cx="5029200"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31</a:t>
            </a:fld>
            <a:endParaRPr lang="en-US"/>
          </a:p>
        </p:txBody>
      </p:sp>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effectLst/>
                <a:latin typeface="Times New Roman" panose="02020603050405020304" pitchFamily="18" charset="0"/>
                <a:cs typeface="Times New Roman" panose="02020603050405020304" pitchFamily="18" charset="0"/>
              </a:rPr>
              <a:t>Advantages Of Object-Oriented Databases: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aphicFrame>
        <p:nvGraphicFramePr>
          <p:cNvPr id="2" name="Diagram 1">
            <a:extLst>
              <a:ext uri="{FF2B5EF4-FFF2-40B4-BE49-F238E27FC236}">
                <a16:creationId xmlns:a16="http://schemas.microsoft.com/office/drawing/2014/main" id="{5FDCABA2-7255-C314-93CA-35366F66E213}"/>
              </a:ext>
            </a:extLst>
          </p:cNvPr>
          <p:cNvGraphicFramePr/>
          <p:nvPr>
            <p:extLst>
              <p:ext uri="{D42A27DB-BD31-4B8C-83A1-F6EECF244321}">
                <p14:modId xmlns:p14="http://schemas.microsoft.com/office/powerpoint/2010/main" val="1324612715"/>
              </p:ext>
            </p:extLst>
          </p:nvPr>
        </p:nvGraphicFramePr>
        <p:xfrm>
          <a:off x="720436" y="861517"/>
          <a:ext cx="11333019"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461161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D150221-EB95-4835-9B92-2E95E112241C}" type="datetime7">
              <a:rPr lang="en-IN" smtClean="0"/>
              <a:pPr/>
              <a:t>Apr-25</a:t>
            </a:fld>
            <a:endParaRPr lang="en-US"/>
          </a:p>
        </p:txBody>
      </p:sp>
      <p:sp>
        <p:nvSpPr>
          <p:cNvPr id="5" name="Footer Placeholder 4"/>
          <p:cNvSpPr>
            <a:spLocks noGrp="1"/>
          </p:cNvSpPr>
          <p:nvPr>
            <p:ph type="ftr" sz="quarter" idx="11"/>
          </p:nvPr>
        </p:nvSpPr>
        <p:spPr>
          <a:xfrm>
            <a:off x="4038600" y="6356351"/>
            <a:ext cx="5029200"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32</a:t>
            </a:fld>
            <a:endParaRPr lang="en-US"/>
          </a:p>
        </p:txBody>
      </p:sp>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effectLst/>
                <a:latin typeface="Times New Roman" panose="02020603050405020304" pitchFamily="18" charset="0"/>
                <a:cs typeface="Times New Roman" panose="02020603050405020304" pitchFamily="18" charset="0"/>
              </a:rPr>
              <a:t>Disadvantage Of Object-Oriented Databases: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aphicFrame>
        <p:nvGraphicFramePr>
          <p:cNvPr id="2" name="Diagram 1">
            <a:extLst>
              <a:ext uri="{FF2B5EF4-FFF2-40B4-BE49-F238E27FC236}">
                <a16:creationId xmlns:a16="http://schemas.microsoft.com/office/drawing/2014/main" id="{5FDCABA2-7255-C314-93CA-35366F66E213}"/>
              </a:ext>
            </a:extLst>
          </p:cNvPr>
          <p:cNvGraphicFramePr/>
          <p:nvPr>
            <p:extLst>
              <p:ext uri="{D42A27DB-BD31-4B8C-83A1-F6EECF244321}">
                <p14:modId xmlns:p14="http://schemas.microsoft.com/office/powerpoint/2010/main" val="254025580"/>
              </p:ext>
            </p:extLst>
          </p:nvPr>
        </p:nvGraphicFramePr>
        <p:xfrm>
          <a:off x="720436" y="861517"/>
          <a:ext cx="11333019"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00521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effectLst/>
                <a:latin typeface="TimesNewRomanPSMT"/>
              </a:rPr>
              <a:t>Spatial and Geographic databases </a:t>
            </a:r>
            <a:endParaRPr lang="en-IN" sz="4400" b="1" dirty="0"/>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graphicFrame>
        <p:nvGraphicFramePr>
          <p:cNvPr id="9" name="Diagram 8">
            <a:extLst>
              <a:ext uri="{FF2B5EF4-FFF2-40B4-BE49-F238E27FC236}">
                <a16:creationId xmlns:a16="http://schemas.microsoft.com/office/drawing/2014/main" id="{C12ADE55-0B57-DD5D-F5F1-5AB9B7E6AF52}"/>
              </a:ext>
            </a:extLst>
          </p:cNvPr>
          <p:cNvGraphicFramePr/>
          <p:nvPr>
            <p:extLst>
              <p:ext uri="{D42A27DB-BD31-4B8C-83A1-F6EECF244321}">
                <p14:modId xmlns:p14="http://schemas.microsoft.com/office/powerpoint/2010/main" val="812102685"/>
              </p:ext>
            </p:extLst>
          </p:nvPr>
        </p:nvGraphicFramePr>
        <p:xfrm>
          <a:off x="393405" y="1010092"/>
          <a:ext cx="11695814" cy="539070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Date Placeholder 4"/>
          <p:cNvSpPr>
            <a:spLocks noGrp="1"/>
          </p:cNvSpPr>
          <p:nvPr>
            <p:ph type="dt" sz="half" idx="10"/>
          </p:nvPr>
        </p:nvSpPr>
        <p:spPr/>
        <p:txBody>
          <a:bodyPr/>
          <a:lstStyle/>
          <a:p>
            <a:fld id="{1C3CE75B-CF7E-4C44-A180-019329AEF0FD}" type="datetime7">
              <a:rPr lang="en-IN" smtClean="0"/>
              <a:pPr/>
              <a:t>Apr-25</a:t>
            </a:fld>
            <a:endParaRPr lang="en-US"/>
          </a:p>
        </p:txBody>
      </p:sp>
      <p:sp>
        <p:nvSpPr>
          <p:cNvPr id="6" name="Slide Number Placeholder 5"/>
          <p:cNvSpPr>
            <a:spLocks noGrp="1"/>
          </p:cNvSpPr>
          <p:nvPr>
            <p:ph type="sldNum" sz="quarter" idx="12"/>
          </p:nvPr>
        </p:nvSpPr>
        <p:spPr/>
        <p:txBody>
          <a:bodyPr/>
          <a:lstStyle/>
          <a:p>
            <a:fld id="{4C05F239-DD9A-0441-981F-04FFE27DE68D}" type="slidenum">
              <a:rPr lang="en-US" smtClean="0"/>
              <a:pPr/>
              <a:t>33</a:t>
            </a:fld>
            <a:endParaRPr lang="en-US"/>
          </a:p>
        </p:txBody>
      </p:sp>
      <p:sp>
        <p:nvSpPr>
          <p:cNvPr id="8" name="Footer Placeholder 7"/>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594388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effectLst/>
                <a:latin typeface="TimesNewRomanPSMT"/>
              </a:rPr>
              <a:t>Conti…</a:t>
            </a:r>
            <a:endParaRPr lang="en-IN" sz="4400" b="1" dirty="0"/>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graphicFrame>
        <p:nvGraphicFramePr>
          <p:cNvPr id="8" name="Diagram 7">
            <a:extLst>
              <a:ext uri="{FF2B5EF4-FFF2-40B4-BE49-F238E27FC236}">
                <a16:creationId xmlns:a16="http://schemas.microsoft.com/office/drawing/2014/main" id="{7AC5B1E0-A07F-2D02-4D76-CDFB0CB29737}"/>
              </a:ext>
            </a:extLst>
          </p:cNvPr>
          <p:cNvGraphicFramePr/>
          <p:nvPr>
            <p:extLst>
              <p:ext uri="{D42A27DB-BD31-4B8C-83A1-F6EECF244321}">
                <p14:modId xmlns:p14="http://schemas.microsoft.com/office/powerpoint/2010/main" val="1274770035"/>
              </p:ext>
            </p:extLst>
          </p:nvPr>
        </p:nvGraphicFramePr>
        <p:xfrm>
          <a:off x="223283" y="811740"/>
          <a:ext cx="11844669"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Date Placeholder 4"/>
          <p:cNvSpPr>
            <a:spLocks noGrp="1"/>
          </p:cNvSpPr>
          <p:nvPr>
            <p:ph type="dt" sz="half" idx="10"/>
          </p:nvPr>
        </p:nvSpPr>
        <p:spPr/>
        <p:txBody>
          <a:bodyPr/>
          <a:lstStyle/>
          <a:p>
            <a:fld id="{58FB696B-E6CA-4B83-B114-B20F22A0E82E}" type="datetime7">
              <a:rPr lang="en-IN" smtClean="0"/>
              <a:pPr/>
              <a:t>Apr-25</a:t>
            </a:fld>
            <a:endParaRPr lang="en-US"/>
          </a:p>
        </p:txBody>
      </p:sp>
      <p:sp>
        <p:nvSpPr>
          <p:cNvPr id="6" name="Slide Number Placeholder 5"/>
          <p:cNvSpPr>
            <a:spLocks noGrp="1"/>
          </p:cNvSpPr>
          <p:nvPr>
            <p:ph type="sldNum" sz="quarter" idx="12"/>
          </p:nvPr>
        </p:nvSpPr>
        <p:spPr/>
        <p:txBody>
          <a:bodyPr/>
          <a:lstStyle/>
          <a:p>
            <a:fld id="{4C05F239-DD9A-0441-981F-04FFE27DE68D}" type="slidenum">
              <a:rPr lang="en-US" smtClean="0"/>
              <a:pPr/>
              <a:t>34</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3407866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solidFill>
                  <a:schemeClr val="tx1"/>
                </a:solidFill>
                <a:effectLst/>
                <a:latin typeface="TimesNewRomanPSMT"/>
              </a:rPr>
              <a:t>Conti…</a:t>
            </a:r>
            <a:endParaRPr lang="en-IN" sz="4400" b="1" dirty="0">
              <a:solidFill>
                <a:schemeClr val="tx1"/>
              </a:solidFill>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graphicFrame>
        <p:nvGraphicFramePr>
          <p:cNvPr id="9" name="Diagram 8">
            <a:extLst>
              <a:ext uri="{FF2B5EF4-FFF2-40B4-BE49-F238E27FC236}">
                <a16:creationId xmlns:a16="http://schemas.microsoft.com/office/drawing/2014/main" id="{552AFBBD-4838-5B3C-782B-74CD44CBB332}"/>
              </a:ext>
            </a:extLst>
          </p:cNvPr>
          <p:cNvGraphicFramePr/>
          <p:nvPr>
            <p:extLst>
              <p:ext uri="{D42A27DB-BD31-4B8C-83A1-F6EECF244321}">
                <p14:modId xmlns:p14="http://schemas.microsoft.com/office/powerpoint/2010/main" val="150165124"/>
              </p:ext>
            </p:extLst>
          </p:nvPr>
        </p:nvGraphicFramePr>
        <p:xfrm>
          <a:off x="692150" y="964215"/>
          <a:ext cx="9666941"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Date Placeholder 4"/>
          <p:cNvSpPr>
            <a:spLocks noGrp="1"/>
          </p:cNvSpPr>
          <p:nvPr>
            <p:ph type="dt" sz="half" idx="10"/>
          </p:nvPr>
        </p:nvSpPr>
        <p:spPr/>
        <p:txBody>
          <a:bodyPr/>
          <a:lstStyle/>
          <a:p>
            <a:fld id="{4B28F653-96C3-4D3F-9E0C-73AAA48391B2}" type="datetime7">
              <a:rPr lang="en-IN" smtClean="0"/>
              <a:pPr/>
              <a:t>Apr-25</a:t>
            </a:fld>
            <a:endParaRPr lang="en-US"/>
          </a:p>
        </p:txBody>
      </p:sp>
      <p:sp>
        <p:nvSpPr>
          <p:cNvPr id="6" name="Slide Number Placeholder 5"/>
          <p:cNvSpPr>
            <a:spLocks noGrp="1"/>
          </p:cNvSpPr>
          <p:nvPr>
            <p:ph type="sldNum" sz="quarter" idx="12"/>
          </p:nvPr>
        </p:nvSpPr>
        <p:spPr/>
        <p:txBody>
          <a:bodyPr/>
          <a:lstStyle/>
          <a:p>
            <a:fld id="{4C05F239-DD9A-0441-981F-04FFE27DE68D}" type="slidenum">
              <a:rPr lang="en-US" smtClean="0"/>
              <a:pPr/>
              <a:t>35</a:t>
            </a:fld>
            <a:endParaRPr lang="en-US"/>
          </a:p>
        </p:txBody>
      </p:sp>
      <p:sp>
        <p:nvSpPr>
          <p:cNvPr id="8" name="Footer Placeholder 7"/>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5169628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effectLst/>
                <a:latin typeface="TimesNewRomanPSMT"/>
              </a:rPr>
              <a:t>Conti…</a:t>
            </a:r>
            <a:endParaRPr lang="en-IN" sz="4400" b="1" dirty="0"/>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graphicFrame>
        <p:nvGraphicFramePr>
          <p:cNvPr id="9" name="Diagram 8">
            <a:extLst>
              <a:ext uri="{FF2B5EF4-FFF2-40B4-BE49-F238E27FC236}">
                <a16:creationId xmlns:a16="http://schemas.microsoft.com/office/drawing/2014/main" id="{552AFBBD-4838-5B3C-782B-74CD44CBB332}"/>
              </a:ext>
            </a:extLst>
          </p:cNvPr>
          <p:cNvGraphicFramePr/>
          <p:nvPr>
            <p:extLst>
              <p:ext uri="{D42A27DB-BD31-4B8C-83A1-F6EECF244321}">
                <p14:modId xmlns:p14="http://schemas.microsoft.com/office/powerpoint/2010/main" val="3080422128"/>
              </p:ext>
            </p:extLst>
          </p:nvPr>
        </p:nvGraphicFramePr>
        <p:xfrm>
          <a:off x="692150" y="964215"/>
          <a:ext cx="11078092"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Date Placeholder 4"/>
          <p:cNvSpPr>
            <a:spLocks noGrp="1"/>
          </p:cNvSpPr>
          <p:nvPr>
            <p:ph type="dt" sz="half" idx="10"/>
          </p:nvPr>
        </p:nvSpPr>
        <p:spPr/>
        <p:txBody>
          <a:bodyPr/>
          <a:lstStyle/>
          <a:p>
            <a:fld id="{ABB5443F-DB78-4D0F-8559-EA95C401A788}" type="datetime7">
              <a:rPr lang="en-IN" smtClean="0"/>
              <a:pPr/>
              <a:t>Apr-25</a:t>
            </a:fld>
            <a:endParaRPr lang="en-US"/>
          </a:p>
        </p:txBody>
      </p:sp>
      <p:sp>
        <p:nvSpPr>
          <p:cNvPr id="6" name="Slide Number Placeholder 5"/>
          <p:cNvSpPr>
            <a:spLocks noGrp="1"/>
          </p:cNvSpPr>
          <p:nvPr>
            <p:ph type="sldNum" sz="quarter" idx="12"/>
          </p:nvPr>
        </p:nvSpPr>
        <p:spPr/>
        <p:txBody>
          <a:bodyPr/>
          <a:lstStyle/>
          <a:p>
            <a:fld id="{4C05F239-DD9A-0441-981F-04FFE27DE68D}" type="slidenum">
              <a:rPr lang="en-US" smtClean="0"/>
              <a:pPr/>
              <a:t>36</a:t>
            </a:fld>
            <a:endParaRPr lang="en-US"/>
          </a:p>
        </p:txBody>
      </p:sp>
      <p:sp>
        <p:nvSpPr>
          <p:cNvPr id="8" name="Footer Placeholder 7"/>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2306721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1C43FFC-CAE1-498F-81F9-3EFBC5534167}" type="datetime7">
              <a:rPr lang="en-IN" smtClean="0"/>
              <a:pPr/>
              <a:t>Apr-25</a:t>
            </a:fld>
            <a:endParaRPr lang="en-US"/>
          </a:p>
        </p:txBody>
      </p:sp>
      <p:sp>
        <p:nvSpPr>
          <p:cNvPr id="5" name="Footer Placeholder 4"/>
          <p:cNvSpPr>
            <a:spLocks noGrp="1"/>
          </p:cNvSpPr>
          <p:nvPr>
            <p:ph type="ftr" sz="quarter" idx="11"/>
          </p:nvPr>
        </p:nvSpPr>
        <p:spPr>
          <a:xfrm>
            <a:off x="4038600" y="6356351"/>
            <a:ext cx="5029200" cy="365125"/>
          </a:xfrm>
        </p:spPr>
        <p:txBody>
          <a:bodyPr/>
          <a:lstStyle/>
          <a:p>
            <a:r>
              <a:rPr lang="en-US"/>
              <a:t>Mr. Harshit Singh       ACSMLO603      Unit 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37</a:t>
            </a:fld>
            <a:endParaRPr lang="en-US"/>
          </a:p>
        </p:txBody>
      </p:sp>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effectLst/>
                <a:latin typeface="Times New Roman" panose="02020603050405020304" pitchFamily="18" charset="0"/>
                <a:cs typeface="Times New Roman" panose="02020603050405020304" pitchFamily="18" charset="0"/>
              </a:rPr>
              <a:t>Why Spatial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pSp>
        <p:nvGrpSpPr>
          <p:cNvPr id="8" name="Group 7">
            <a:extLst>
              <a:ext uri="{FF2B5EF4-FFF2-40B4-BE49-F238E27FC236}">
                <a16:creationId xmlns:a16="http://schemas.microsoft.com/office/drawing/2014/main" id="{898F5F33-7556-9777-C42F-0F068A77A22D}"/>
              </a:ext>
            </a:extLst>
          </p:cNvPr>
          <p:cNvGrpSpPr/>
          <p:nvPr/>
        </p:nvGrpSpPr>
        <p:grpSpPr>
          <a:xfrm>
            <a:off x="304800" y="938487"/>
            <a:ext cx="11526981" cy="5417055"/>
            <a:chOff x="3340291" y="938487"/>
            <a:chExt cx="5368252" cy="5417055"/>
          </a:xfrm>
        </p:grpSpPr>
        <p:sp>
          <p:nvSpPr>
            <p:cNvPr id="9" name="Freeform 8">
              <a:extLst>
                <a:ext uri="{FF2B5EF4-FFF2-40B4-BE49-F238E27FC236}">
                  <a16:creationId xmlns:a16="http://schemas.microsoft.com/office/drawing/2014/main" id="{CCC676F7-CA27-DB52-8253-09C0316C0681}"/>
                </a:ext>
              </a:extLst>
            </p:cNvPr>
            <p:cNvSpPr/>
            <p:nvPr/>
          </p:nvSpPr>
          <p:spPr>
            <a:xfrm>
              <a:off x="3843027" y="938487"/>
              <a:ext cx="4865516" cy="1626743"/>
            </a:xfrm>
            <a:custGeom>
              <a:avLst/>
              <a:gdLst>
                <a:gd name="connsiteX0" fmla="*/ 0 w 3596729"/>
                <a:gd name="connsiteY0" fmla="*/ 0 h 1626743"/>
                <a:gd name="connsiteX1" fmla="*/ 3596729 w 3596729"/>
                <a:gd name="connsiteY1" fmla="*/ 0 h 1626743"/>
                <a:gd name="connsiteX2" fmla="*/ 3596729 w 3596729"/>
                <a:gd name="connsiteY2" fmla="*/ 1626743 h 1626743"/>
                <a:gd name="connsiteX3" fmla="*/ 0 w 3596729"/>
                <a:gd name="connsiteY3" fmla="*/ 1626743 h 1626743"/>
                <a:gd name="connsiteX4" fmla="*/ 0 w 3596729"/>
                <a:gd name="connsiteY4" fmla="*/ 0 h 162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6729" h="1626743">
                  <a:moveTo>
                    <a:pt x="0" y="0"/>
                  </a:moveTo>
                  <a:lnTo>
                    <a:pt x="3596729" y="0"/>
                  </a:lnTo>
                  <a:lnTo>
                    <a:pt x="3596729" y="1626743"/>
                  </a:lnTo>
                  <a:lnTo>
                    <a:pt x="0" y="1626743"/>
                  </a:lnTo>
                  <a:lnTo>
                    <a:pt x="0" y="0"/>
                  </a:lnTo>
                  <a:close/>
                </a:path>
              </a:pathLst>
            </a:custGeom>
            <a:solidFill>
              <a:schemeClr val="accent1">
                <a:lumMod val="40000"/>
                <a:lumOff val="60000"/>
              </a:schemeClr>
            </a:solidFill>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0"/>
                <a:satOff val="0"/>
                <a:lumOff val="0"/>
                <a:alphaOff val="0"/>
              </a:schemeClr>
            </a:fillRef>
            <a:effectRef idx="1">
              <a:schemeClr val="accent5">
                <a:hueOff val="0"/>
                <a:satOff val="0"/>
                <a:lumOff val="0"/>
                <a:alphaOff val="0"/>
              </a:schemeClr>
            </a:effectRef>
            <a:fontRef idx="minor">
              <a:schemeClr val="dk1"/>
            </a:fontRef>
          </p:style>
          <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2400" b="1" kern="1200" dirty="0">
                  <a:latin typeface="Times New Roman" panose="02020603050405020304" pitchFamily="18" charset="0"/>
                  <a:cs typeface="Times New Roman" panose="02020603050405020304" pitchFamily="18" charset="0"/>
                </a:rPr>
                <a:t>Spatial databases incorporate functionality that provides support for databases that keep track of objects in a multidimensional space.</a:t>
              </a:r>
              <a:endParaRPr lang="en-GB" sz="2400" b="1" kern="1200" dirty="0">
                <a:latin typeface="Times New Roman" panose="02020603050405020304" pitchFamily="18" charset="0"/>
                <a:cs typeface="Times New Roman" panose="02020603050405020304" pitchFamily="18" charset="0"/>
              </a:endParaRPr>
            </a:p>
          </p:txBody>
        </p:sp>
        <p:sp>
          <p:nvSpPr>
            <p:cNvPr id="12" name="Freeform 11">
              <a:extLst>
                <a:ext uri="{FF2B5EF4-FFF2-40B4-BE49-F238E27FC236}">
                  <a16:creationId xmlns:a16="http://schemas.microsoft.com/office/drawing/2014/main" id="{2B476DB5-D6C9-40B6-0B9E-113FF971FEA5}"/>
                </a:ext>
              </a:extLst>
            </p:cNvPr>
            <p:cNvSpPr/>
            <p:nvPr/>
          </p:nvSpPr>
          <p:spPr>
            <a:xfrm>
              <a:off x="3340291" y="2833643"/>
              <a:ext cx="4858527" cy="1626743"/>
            </a:xfrm>
            <a:custGeom>
              <a:avLst/>
              <a:gdLst>
                <a:gd name="connsiteX0" fmla="*/ 0 w 3596729"/>
                <a:gd name="connsiteY0" fmla="*/ 0 h 1626743"/>
                <a:gd name="connsiteX1" fmla="*/ 3596729 w 3596729"/>
                <a:gd name="connsiteY1" fmla="*/ 0 h 1626743"/>
                <a:gd name="connsiteX2" fmla="*/ 3596729 w 3596729"/>
                <a:gd name="connsiteY2" fmla="*/ 1626743 h 1626743"/>
                <a:gd name="connsiteX3" fmla="*/ 0 w 3596729"/>
                <a:gd name="connsiteY3" fmla="*/ 1626743 h 1626743"/>
                <a:gd name="connsiteX4" fmla="*/ 0 w 3596729"/>
                <a:gd name="connsiteY4" fmla="*/ 0 h 162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6729" h="1626743">
                  <a:moveTo>
                    <a:pt x="0" y="0"/>
                  </a:moveTo>
                  <a:lnTo>
                    <a:pt x="3596729" y="0"/>
                  </a:lnTo>
                  <a:lnTo>
                    <a:pt x="3596729" y="1626743"/>
                  </a:lnTo>
                  <a:lnTo>
                    <a:pt x="0" y="1626743"/>
                  </a:lnTo>
                  <a:lnTo>
                    <a:pt x="0" y="0"/>
                  </a:lnTo>
                  <a:close/>
                </a:path>
              </a:pathLst>
            </a:custGeom>
            <a:solidFill>
              <a:schemeClr val="accent6">
                <a:lumMod val="20000"/>
                <a:lumOff val="80000"/>
              </a:schemeClr>
            </a:solidFill>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3379271"/>
                <a:satOff val="-8710"/>
                <a:lumOff val="-5883"/>
                <a:alphaOff val="0"/>
              </a:schemeClr>
            </a:fillRef>
            <a:effectRef idx="1">
              <a:schemeClr val="accent5">
                <a:hueOff val="-3379271"/>
                <a:satOff val="-8710"/>
                <a:lumOff val="-5883"/>
                <a:alphaOff val="0"/>
              </a:schemeClr>
            </a:effectRef>
            <a:fontRef idx="minor">
              <a:schemeClr val="dk1"/>
            </a:fontRef>
          </p:style>
          <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2400" b="1" kern="1200" dirty="0">
                  <a:latin typeface="Times New Roman" panose="02020603050405020304" pitchFamily="18" charset="0"/>
                  <a:cs typeface="Times New Roman" panose="02020603050405020304" pitchFamily="18" charset="0"/>
                </a:rPr>
                <a:t>For example, cartographic databases that store maps include two-dimensional spatial descriptions of their objects—from countries and states to rivers, cities, roads, seas, and so on.</a:t>
              </a:r>
              <a:endParaRPr lang="en-GB" sz="2400" b="1" kern="1200" dirty="0">
                <a:latin typeface="Times New Roman" panose="02020603050405020304" pitchFamily="18" charset="0"/>
                <a:cs typeface="Times New Roman" panose="02020603050405020304" pitchFamily="18" charset="0"/>
              </a:endParaRPr>
            </a:p>
          </p:txBody>
        </p:sp>
        <p:sp>
          <p:nvSpPr>
            <p:cNvPr id="14" name="Freeform 13">
              <a:extLst>
                <a:ext uri="{FF2B5EF4-FFF2-40B4-BE49-F238E27FC236}">
                  <a16:creationId xmlns:a16="http://schemas.microsoft.com/office/drawing/2014/main" id="{81E23342-D651-1530-CD11-03D14708220C}"/>
                </a:ext>
              </a:extLst>
            </p:cNvPr>
            <p:cNvSpPr/>
            <p:nvPr/>
          </p:nvSpPr>
          <p:spPr>
            <a:xfrm>
              <a:off x="3843027" y="4728799"/>
              <a:ext cx="4865516" cy="1626743"/>
            </a:xfrm>
            <a:custGeom>
              <a:avLst/>
              <a:gdLst>
                <a:gd name="connsiteX0" fmla="*/ 0 w 3596729"/>
                <a:gd name="connsiteY0" fmla="*/ 0 h 1626743"/>
                <a:gd name="connsiteX1" fmla="*/ 3596729 w 3596729"/>
                <a:gd name="connsiteY1" fmla="*/ 0 h 1626743"/>
                <a:gd name="connsiteX2" fmla="*/ 3596729 w 3596729"/>
                <a:gd name="connsiteY2" fmla="*/ 1626743 h 1626743"/>
                <a:gd name="connsiteX3" fmla="*/ 0 w 3596729"/>
                <a:gd name="connsiteY3" fmla="*/ 1626743 h 1626743"/>
                <a:gd name="connsiteX4" fmla="*/ 0 w 3596729"/>
                <a:gd name="connsiteY4" fmla="*/ 0 h 162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6729" h="1626743">
                  <a:moveTo>
                    <a:pt x="0" y="0"/>
                  </a:moveTo>
                  <a:lnTo>
                    <a:pt x="3596729" y="0"/>
                  </a:lnTo>
                  <a:lnTo>
                    <a:pt x="3596729" y="1626743"/>
                  </a:lnTo>
                  <a:lnTo>
                    <a:pt x="0" y="1626743"/>
                  </a:lnTo>
                  <a:lnTo>
                    <a:pt x="0" y="0"/>
                  </a:lnTo>
                  <a:close/>
                </a:path>
              </a:pathLst>
            </a:custGeom>
            <a:solidFill>
              <a:schemeClr val="accent2">
                <a:lumMod val="20000"/>
                <a:lumOff val="80000"/>
              </a:schemeClr>
            </a:solidFill>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6758543"/>
                <a:satOff val="-17419"/>
                <a:lumOff val="-11765"/>
                <a:alphaOff val="0"/>
              </a:schemeClr>
            </a:fillRef>
            <a:effectRef idx="1">
              <a:schemeClr val="accent5">
                <a:hueOff val="-6758543"/>
                <a:satOff val="-17419"/>
                <a:lumOff val="-11765"/>
                <a:alphaOff val="0"/>
              </a:schemeClr>
            </a:effectRef>
            <a:fontRef idx="minor">
              <a:schemeClr val="dk1"/>
            </a:fontRef>
          </p:style>
          <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2400" b="1" kern="1200" dirty="0">
                  <a:latin typeface="Times New Roman" panose="02020603050405020304" pitchFamily="18" charset="0"/>
                  <a:cs typeface="Times New Roman" panose="02020603050405020304" pitchFamily="18" charset="0"/>
                </a:rPr>
                <a:t>Other databases, such as meteorological databases for weather information, are three-dimensional, since temperatures and other meteorological information are related to three- dimensional spatial points.</a:t>
              </a:r>
              <a:endParaRPr lang="en-GB" sz="2400" b="1" kern="1200" dirty="0">
                <a:latin typeface="Times New Roman" panose="02020603050405020304" pitchFamily="18" charset="0"/>
                <a:cs typeface="Times New Roman" panose="02020603050405020304" pitchFamily="18" charset="0"/>
              </a:endParaRPr>
            </a:p>
          </p:txBody>
        </p:sp>
      </p:grpSp>
      <p:pic>
        <p:nvPicPr>
          <p:cNvPr id="3" name="Graphic 2" descr="Mountains outline">
            <a:extLst>
              <a:ext uri="{FF2B5EF4-FFF2-40B4-BE49-F238E27FC236}">
                <a16:creationId xmlns:a16="http://schemas.microsoft.com/office/drawing/2014/main" id="{0075C03E-F850-78B6-975D-282E0855010C}"/>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155098" y="937679"/>
            <a:ext cx="1144343" cy="1627551"/>
          </a:xfrm>
          <a:prstGeom prst="rect">
            <a:avLst/>
          </a:prstGeom>
        </p:spPr>
      </p:pic>
      <p:pic>
        <p:nvPicPr>
          <p:cNvPr id="17" name="Graphic 16" descr="Database outline">
            <a:extLst>
              <a:ext uri="{FF2B5EF4-FFF2-40B4-BE49-F238E27FC236}">
                <a16:creationId xmlns:a16="http://schemas.microsoft.com/office/drawing/2014/main" id="{FEEC6F25-FE1E-6AA4-C104-3BBC173155C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91502" y="2832834"/>
            <a:ext cx="1560157" cy="1560157"/>
          </a:xfrm>
          <a:prstGeom prst="rect">
            <a:avLst/>
          </a:prstGeom>
        </p:spPr>
      </p:pic>
      <p:pic>
        <p:nvPicPr>
          <p:cNvPr id="19" name="Graphic 18" descr="Comet outline">
            <a:extLst>
              <a:ext uri="{FF2B5EF4-FFF2-40B4-BE49-F238E27FC236}">
                <a16:creationId xmlns:a16="http://schemas.microsoft.com/office/drawing/2014/main" id="{5F36EAE9-807A-B901-991F-1EF2C280C6F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96849" y="4832409"/>
            <a:ext cx="1144343" cy="1523133"/>
          </a:xfrm>
          <a:prstGeom prst="rect">
            <a:avLst/>
          </a:prstGeom>
        </p:spPr>
      </p:pic>
    </p:spTree>
    <p:extLst>
      <p:ext uri="{BB962C8B-B14F-4D97-AF65-F5344CB8AC3E}">
        <p14:creationId xmlns:p14="http://schemas.microsoft.com/office/powerpoint/2010/main" val="30022819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r>
              <a:rPr lang="en-US" sz="3200" b="1" dirty="0">
                <a:solidFill>
                  <a:schemeClr val="tx1"/>
                </a:solidFill>
                <a:latin typeface="Times New Roman" panose="02020603050405020304" pitchFamily="18" charset="0"/>
                <a:cs typeface="Times New Roman" panose="02020603050405020304" pitchFamily="18" charset="0"/>
              </a:rPr>
              <a:t>APPLICATIONS OF SPATIAL DATABASE:</a:t>
            </a:r>
            <a:endParaRPr lang="en-IN" sz="3200" b="1" dirty="0">
              <a:solidFill>
                <a:schemeClr val="tx1"/>
              </a:solidFill>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2" cstate="print"/>
          <a:stretch>
            <a:fillRect/>
          </a:stretch>
        </p:blipFill>
        <p:spPr>
          <a:xfrm>
            <a:off x="0" y="0"/>
            <a:ext cx="1384300" cy="785352"/>
          </a:xfrm>
          <a:prstGeom prst="rect">
            <a:avLst/>
          </a:prstGeom>
        </p:spPr>
      </p:pic>
      <p:graphicFrame>
        <p:nvGraphicFramePr>
          <p:cNvPr id="9" name="Diagram 8">
            <a:extLst>
              <a:ext uri="{FF2B5EF4-FFF2-40B4-BE49-F238E27FC236}">
                <a16:creationId xmlns:a16="http://schemas.microsoft.com/office/drawing/2014/main" id="{3EC7BABA-6B81-C4AE-5A65-E6485E94DAE4}"/>
              </a:ext>
            </a:extLst>
          </p:cNvPr>
          <p:cNvGraphicFramePr/>
          <p:nvPr>
            <p:extLst>
              <p:ext uri="{D42A27DB-BD31-4B8C-83A1-F6EECF244321}">
                <p14:modId xmlns:p14="http://schemas.microsoft.com/office/powerpoint/2010/main" val="1064452616"/>
              </p:ext>
            </p:extLst>
          </p:nvPr>
        </p:nvGraphicFramePr>
        <p:xfrm>
          <a:off x="202019" y="903767"/>
          <a:ext cx="11727711" cy="54757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Date Placeholder 4"/>
          <p:cNvSpPr>
            <a:spLocks noGrp="1"/>
          </p:cNvSpPr>
          <p:nvPr>
            <p:ph type="dt" sz="half" idx="10"/>
          </p:nvPr>
        </p:nvSpPr>
        <p:spPr/>
        <p:txBody>
          <a:bodyPr/>
          <a:lstStyle/>
          <a:p>
            <a:fld id="{C810ADA8-009D-48F0-A5BD-337EF6465647}" type="datetime7">
              <a:rPr lang="en-IN" smtClean="0"/>
              <a:pPr/>
              <a:t>Apr-25</a:t>
            </a:fld>
            <a:endParaRPr lang="en-US"/>
          </a:p>
        </p:txBody>
      </p:sp>
      <p:sp>
        <p:nvSpPr>
          <p:cNvPr id="6" name="Slide Number Placeholder 5"/>
          <p:cNvSpPr>
            <a:spLocks noGrp="1"/>
          </p:cNvSpPr>
          <p:nvPr>
            <p:ph type="sldNum" sz="quarter" idx="12"/>
          </p:nvPr>
        </p:nvSpPr>
        <p:spPr/>
        <p:txBody>
          <a:bodyPr/>
          <a:lstStyle/>
          <a:p>
            <a:fld id="{4C05F239-DD9A-0441-981F-04FFE27DE68D}" type="slidenum">
              <a:rPr lang="en-US" smtClean="0"/>
              <a:pPr/>
              <a:t>38</a:t>
            </a:fld>
            <a:endParaRPr lang="en-US"/>
          </a:p>
        </p:txBody>
      </p:sp>
      <p:sp>
        <p:nvSpPr>
          <p:cNvPr id="8" name="Footer Placeholder 7"/>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6254271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solidFill>
                  <a:schemeClr val="tx1"/>
                </a:solidFill>
                <a:effectLst/>
                <a:latin typeface="TimesNewRomanPSMT"/>
              </a:rPr>
              <a:t>Multimedia Databases</a:t>
            </a:r>
            <a:endParaRPr lang="en-IN" sz="4400" b="1" dirty="0">
              <a:solidFill>
                <a:schemeClr val="tx1"/>
              </a:solidFill>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graphicFrame>
        <p:nvGraphicFramePr>
          <p:cNvPr id="9" name="Diagram 8">
            <a:extLst>
              <a:ext uri="{FF2B5EF4-FFF2-40B4-BE49-F238E27FC236}">
                <a16:creationId xmlns:a16="http://schemas.microsoft.com/office/drawing/2014/main" id="{C12ADE55-0B57-DD5D-F5F1-5AB9B7E6AF52}"/>
              </a:ext>
            </a:extLst>
          </p:cNvPr>
          <p:cNvGraphicFramePr/>
          <p:nvPr>
            <p:extLst>
              <p:ext uri="{D42A27DB-BD31-4B8C-83A1-F6EECF244321}">
                <p14:modId xmlns:p14="http://schemas.microsoft.com/office/powerpoint/2010/main" val="3283147861"/>
              </p:ext>
            </p:extLst>
          </p:nvPr>
        </p:nvGraphicFramePr>
        <p:xfrm>
          <a:off x="393405" y="1010092"/>
          <a:ext cx="11695814" cy="539070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Date Placeholder 4"/>
          <p:cNvSpPr>
            <a:spLocks noGrp="1"/>
          </p:cNvSpPr>
          <p:nvPr>
            <p:ph type="dt" sz="half" idx="10"/>
          </p:nvPr>
        </p:nvSpPr>
        <p:spPr/>
        <p:txBody>
          <a:bodyPr/>
          <a:lstStyle/>
          <a:p>
            <a:fld id="{B5DA5039-01EE-4D07-962E-9B54B4DAC8EA}" type="datetime7">
              <a:rPr lang="en-IN" smtClean="0"/>
              <a:pPr/>
              <a:t>Apr-25</a:t>
            </a:fld>
            <a:endParaRPr lang="en-US"/>
          </a:p>
        </p:txBody>
      </p:sp>
      <p:sp>
        <p:nvSpPr>
          <p:cNvPr id="6" name="Slide Number Placeholder 5"/>
          <p:cNvSpPr>
            <a:spLocks noGrp="1"/>
          </p:cNvSpPr>
          <p:nvPr>
            <p:ph type="sldNum" sz="quarter" idx="12"/>
          </p:nvPr>
        </p:nvSpPr>
        <p:spPr/>
        <p:txBody>
          <a:bodyPr/>
          <a:lstStyle/>
          <a:p>
            <a:fld id="{4C05F239-DD9A-0441-981F-04FFE27DE68D}" type="slidenum">
              <a:rPr lang="en-US" smtClean="0"/>
              <a:pPr/>
              <a:t>39</a:t>
            </a:fld>
            <a:endParaRPr lang="en-US"/>
          </a:p>
        </p:txBody>
      </p:sp>
      <p:sp>
        <p:nvSpPr>
          <p:cNvPr id="8" name="Footer Placeholder 7"/>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470353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8C9B6A4-99B1-DB3E-C2EB-99D9383E44F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dirty="0" smtClean="0"/>
              <a:pPr marL="0" lvl="0" indent="0" algn="r" rtl="0">
                <a:spcBef>
                  <a:spcPts val="0"/>
                </a:spcBef>
                <a:spcAft>
                  <a:spcPts val="0"/>
                </a:spcAft>
                <a:buNone/>
              </a:pPr>
              <a:t>4</a:t>
            </a:fld>
            <a:endParaRPr lang="en-US" dirty="0"/>
          </a:p>
        </p:txBody>
      </p:sp>
      <p:sp>
        <p:nvSpPr>
          <p:cNvPr id="16" name="TextBox 15">
            <a:extLst>
              <a:ext uri="{FF2B5EF4-FFF2-40B4-BE49-F238E27FC236}">
                <a16:creationId xmlns:a16="http://schemas.microsoft.com/office/drawing/2014/main" id="{A8F466BB-EB38-C7CB-F108-3E48938CC3E8}"/>
              </a:ext>
            </a:extLst>
          </p:cNvPr>
          <p:cNvSpPr txBox="1"/>
          <p:nvPr/>
        </p:nvSpPr>
        <p:spPr>
          <a:xfrm>
            <a:off x="7238999" y="4816928"/>
            <a:ext cx="2413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1" name="Date Placeholder 10"/>
          <p:cNvSpPr>
            <a:spLocks noGrp="1"/>
          </p:cNvSpPr>
          <p:nvPr>
            <p:ph type="dt" sz="half" idx="10"/>
          </p:nvPr>
        </p:nvSpPr>
        <p:spPr/>
        <p:txBody>
          <a:bodyPr/>
          <a:lstStyle/>
          <a:p>
            <a:fld id="{6A6FC8B6-BF48-4A10-9343-B3E8E1CA5BA6}" type="datetime7">
              <a:rPr lang="en-IN" smtClean="0"/>
              <a:pPr/>
              <a:t>Apr-25</a:t>
            </a:fld>
            <a:endParaRPr lang="en-US"/>
          </a:p>
        </p:txBody>
      </p:sp>
      <p:sp>
        <p:nvSpPr>
          <p:cNvPr id="12" name="Footer Placeholder 11"/>
          <p:cNvSpPr>
            <a:spLocks noGrp="1"/>
          </p:cNvSpPr>
          <p:nvPr>
            <p:ph type="ftr" sz="quarter" idx="11"/>
          </p:nvPr>
        </p:nvSpPr>
        <p:spPr/>
        <p:txBody>
          <a:bodyPr/>
          <a:lstStyle/>
          <a:p>
            <a:r>
              <a:rPr lang="en-US"/>
              <a:t>Mr. Harshit Singh       ACSMLO603      Unit 4</a:t>
            </a:r>
          </a:p>
        </p:txBody>
      </p:sp>
      <p:pic>
        <p:nvPicPr>
          <p:cNvPr id="2050" name="Picture 2"/>
          <p:cNvPicPr>
            <a:picLocks noChangeAspect="1" noChangeArrowheads="1"/>
          </p:cNvPicPr>
          <p:nvPr/>
        </p:nvPicPr>
        <p:blipFill>
          <a:blip r:embed="rId2"/>
          <a:srcRect/>
          <a:stretch>
            <a:fillRect/>
          </a:stretch>
        </p:blipFill>
        <p:spPr bwMode="auto">
          <a:xfrm>
            <a:off x="203200" y="952500"/>
            <a:ext cx="11785600" cy="5448300"/>
          </a:xfrm>
          <a:prstGeom prst="rect">
            <a:avLst/>
          </a:prstGeom>
          <a:noFill/>
          <a:ln w="9525">
            <a:noFill/>
            <a:miter lim="800000"/>
            <a:headEnd/>
            <a:tailEnd/>
          </a:ln>
          <a:effectLst/>
        </p:spPr>
      </p:pic>
      <p:sp>
        <p:nvSpPr>
          <p:cNvPr id="9" name="Title 1">
            <a:extLst>
              <a:ext uri="{FF2B5EF4-FFF2-40B4-BE49-F238E27FC236}">
                <a16:creationId xmlns:a16="http://schemas.microsoft.com/office/drawing/2014/main" id="{EC02C7FF-2E6C-48C5-A243-19BBB5E80C27}"/>
              </a:ext>
            </a:extLst>
          </p:cNvPr>
          <p:cNvSpPr txBox="1">
            <a:spLocks/>
          </p:cNvSpPr>
          <p:nvPr/>
        </p:nvSpPr>
        <p:spPr>
          <a:xfrm>
            <a:off x="1727200" y="1"/>
            <a:ext cx="10464800" cy="696685"/>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defRPr/>
            </a:pPr>
            <a:r>
              <a:rPr lang="en-US" sz="3200" b="1" dirty="0">
                <a:solidFill>
                  <a:prstClr val="black"/>
                </a:solidFill>
                <a:latin typeface="Times New Roman" pitchFamily="18" charset="0"/>
                <a:cs typeface="Times New Roman" pitchFamily="18" charset="0"/>
              </a:rPr>
              <a:t>Evaluation Scheme</a:t>
            </a:r>
          </a:p>
        </p:txBody>
      </p:sp>
      <p:pic>
        <p:nvPicPr>
          <p:cNvPr id="10" name="Picture 9">
            <a:extLst>
              <a:ext uri="{FF2B5EF4-FFF2-40B4-BE49-F238E27FC236}">
                <a16:creationId xmlns:a16="http://schemas.microsoft.com/office/drawing/2014/main" id="{FA330119-F677-48D7-8808-C5B8FBDFD9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4764"/>
            <a:ext cx="1828801"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19356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solidFill>
                  <a:schemeClr val="tx1"/>
                </a:solidFill>
                <a:effectLst/>
                <a:latin typeface="TimesNewRomanPSMT"/>
              </a:rPr>
              <a:t>Multimedia Databases</a:t>
            </a:r>
            <a:endParaRPr lang="en-IN" sz="4400" b="1" dirty="0">
              <a:solidFill>
                <a:schemeClr val="tx1"/>
              </a:solidFill>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graphicFrame>
        <p:nvGraphicFramePr>
          <p:cNvPr id="6" name="Diagram 5">
            <a:extLst>
              <a:ext uri="{FF2B5EF4-FFF2-40B4-BE49-F238E27FC236}">
                <a16:creationId xmlns:a16="http://schemas.microsoft.com/office/drawing/2014/main" id="{E07E6FAB-D7D6-3C9C-5ED7-7BE29A5C1566}"/>
              </a:ext>
            </a:extLst>
          </p:cNvPr>
          <p:cNvGraphicFramePr/>
          <p:nvPr>
            <p:extLst>
              <p:ext uri="{D42A27DB-BD31-4B8C-83A1-F6EECF244321}">
                <p14:modId xmlns:p14="http://schemas.microsoft.com/office/powerpoint/2010/main" val="2412162005"/>
              </p:ext>
            </p:extLst>
          </p:nvPr>
        </p:nvGraphicFramePr>
        <p:xfrm>
          <a:off x="692150" y="3116717"/>
          <a:ext cx="11212895" cy="13615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6" name="TextBox 15">
            <a:extLst>
              <a:ext uri="{FF2B5EF4-FFF2-40B4-BE49-F238E27FC236}">
                <a16:creationId xmlns:a16="http://schemas.microsoft.com/office/drawing/2014/main" id="{4F0BC9BE-59AA-E420-EE4F-D67DCFFCA47E}"/>
              </a:ext>
            </a:extLst>
          </p:cNvPr>
          <p:cNvSpPr txBox="1"/>
          <p:nvPr/>
        </p:nvSpPr>
        <p:spPr>
          <a:xfrm>
            <a:off x="1291060" y="1658380"/>
            <a:ext cx="9609879" cy="535531"/>
          </a:xfrm>
          <a:prstGeom prst="rect">
            <a:avLst/>
          </a:prstGeom>
          <a:noFill/>
        </p:spPr>
        <p:txBody>
          <a:bodyPr wrap="square">
            <a:spAutoFit/>
          </a:bodyPr>
          <a:lstStyle/>
          <a:p>
            <a:pPr marL="0" lvl="0" indent="0" algn="l" defTabSz="755650">
              <a:lnSpc>
                <a:spcPct val="90000"/>
              </a:lnSpc>
              <a:spcBef>
                <a:spcPct val="0"/>
              </a:spcBef>
              <a:spcAft>
                <a:spcPct val="35000"/>
              </a:spcAft>
              <a:buNone/>
            </a:pPr>
            <a:r>
              <a:rPr lang="en-US" sz="3200" b="1" kern="1200" dirty="0">
                <a:solidFill>
                  <a:schemeClr val="accent6">
                    <a:lumMod val="75000"/>
                  </a:schemeClr>
                </a:solidFill>
                <a:latin typeface="Algerian" pitchFamily="82" charset="77"/>
                <a:cs typeface="Times New Roman" panose="02020603050405020304" pitchFamily="18" charset="0"/>
              </a:rPr>
              <a:t>Three classes of the multimedia database </a:t>
            </a:r>
            <a:endParaRPr lang="en-IN" sz="3200" b="1" kern="1200" dirty="0">
              <a:solidFill>
                <a:schemeClr val="accent6">
                  <a:lumMod val="75000"/>
                </a:schemeClr>
              </a:solidFill>
              <a:latin typeface="Algerian" pitchFamily="82" charset="77"/>
              <a:cs typeface="Times New Roman" panose="02020603050405020304" pitchFamily="18" charset="0"/>
            </a:endParaRPr>
          </a:p>
        </p:txBody>
      </p:sp>
      <p:sp>
        <p:nvSpPr>
          <p:cNvPr id="8" name="Date Placeholder 7"/>
          <p:cNvSpPr>
            <a:spLocks noGrp="1"/>
          </p:cNvSpPr>
          <p:nvPr>
            <p:ph type="dt" sz="half" idx="10"/>
          </p:nvPr>
        </p:nvSpPr>
        <p:spPr/>
        <p:txBody>
          <a:bodyPr/>
          <a:lstStyle/>
          <a:p>
            <a:fld id="{51F2E6AC-FF6F-4E88-A7CF-8468E49A65F6}"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40</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0281763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solidFill>
                  <a:schemeClr val="tx1"/>
                </a:solidFill>
                <a:effectLst/>
                <a:latin typeface="TimesNewRomanPSMT"/>
              </a:rPr>
              <a:t>Content Of Multimedia Database Management System </a:t>
            </a:r>
            <a:endParaRPr lang="en-IN" sz="3200" b="1" dirty="0">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graphicFrame>
        <p:nvGraphicFramePr>
          <p:cNvPr id="11" name="Diagram 10">
            <a:extLst>
              <a:ext uri="{FF2B5EF4-FFF2-40B4-BE49-F238E27FC236}">
                <a16:creationId xmlns:a16="http://schemas.microsoft.com/office/drawing/2014/main" id="{E3B9E712-113C-DB50-3E11-11BEE0E80840}"/>
              </a:ext>
            </a:extLst>
          </p:cNvPr>
          <p:cNvGraphicFramePr/>
          <p:nvPr>
            <p:extLst>
              <p:ext uri="{D42A27DB-BD31-4B8C-83A1-F6EECF244321}">
                <p14:modId xmlns:p14="http://schemas.microsoft.com/office/powerpoint/2010/main" val="3643331764"/>
              </p:ext>
            </p:extLst>
          </p:nvPr>
        </p:nvGraphicFramePr>
        <p:xfrm>
          <a:off x="173040" y="871870"/>
          <a:ext cx="11845919" cy="566715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sp>
        <p:nvSpPr>
          <p:cNvPr id="6" name="Date Placeholder 5"/>
          <p:cNvSpPr>
            <a:spLocks noGrp="1"/>
          </p:cNvSpPr>
          <p:nvPr>
            <p:ph type="dt" sz="half" idx="10"/>
          </p:nvPr>
        </p:nvSpPr>
        <p:spPr/>
        <p:txBody>
          <a:bodyPr/>
          <a:lstStyle/>
          <a:p>
            <a:fld id="{1C4A47C4-9E08-4D24-A85C-0E2FD79784A8}"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41</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42048527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solidFill>
                  <a:schemeClr val="tx1"/>
                </a:solidFill>
                <a:effectLst/>
                <a:latin typeface="TimesNewRomanPSMT"/>
              </a:rPr>
              <a:t>Content Of Multimedia Database Management System </a:t>
            </a:r>
            <a:endParaRPr lang="en-IN" sz="3200" b="1" dirty="0">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graphicFrame>
        <p:nvGraphicFramePr>
          <p:cNvPr id="11" name="Diagram 10">
            <a:extLst>
              <a:ext uri="{FF2B5EF4-FFF2-40B4-BE49-F238E27FC236}">
                <a16:creationId xmlns:a16="http://schemas.microsoft.com/office/drawing/2014/main" id="{E3B9E712-113C-DB50-3E11-11BEE0E80840}"/>
              </a:ext>
            </a:extLst>
          </p:cNvPr>
          <p:cNvGraphicFramePr/>
          <p:nvPr>
            <p:extLst>
              <p:ext uri="{D42A27DB-BD31-4B8C-83A1-F6EECF244321}">
                <p14:modId xmlns:p14="http://schemas.microsoft.com/office/powerpoint/2010/main" val="2860053600"/>
              </p:ext>
            </p:extLst>
          </p:nvPr>
        </p:nvGraphicFramePr>
        <p:xfrm>
          <a:off x="244548" y="790668"/>
          <a:ext cx="11695815" cy="566715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sp>
        <p:nvSpPr>
          <p:cNvPr id="6" name="Date Placeholder 5"/>
          <p:cNvSpPr>
            <a:spLocks noGrp="1"/>
          </p:cNvSpPr>
          <p:nvPr>
            <p:ph type="dt" sz="half" idx="10"/>
          </p:nvPr>
        </p:nvSpPr>
        <p:spPr/>
        <p:txBody>
          <a:bodyPr/>
          <a:lstStyle/>
          <a:p>
            <a:fld id="{1CC46840-D84E-4473-919D-D9D84D7DE1B4}"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42</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4148800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solidFill>
                  <a:schemeClr val="tx1"/>
                </a:solidFill>
                <a:effectLst/>
                <a:latin typeface="TimesNewRomanPSMT"/>
              </a:rPr>
              <a:t>Applications Of Multimedia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4" name="Diagram 3">
            <a:extLst>
              <a:ext uri="{FF2B5EF4-FFF2-40B4-BE49-F238E27FC236}">
                <a16:creationId xmlns:a16="http://schemas.microsoft.com/office/drawing/2014/main" id="{76C8ADA4-A065-030B-724E-68BFF147E7C1}"/>
              </a:ext>
            </a:extLst>
          </p:cNvPr>
          <p:cNvGraphicFramePr/>
          <p:nvPr>
            <p:extLst>
              <p:ext uri="{D42A27DB-BD31-4B8C-83A1-F6EECF244321}">
                <p14:modId xmlns:p14="http://schemas.microsoft.com/office/powerpoint/2010/main" val="3871311450"/>
              </p:ext>
            </p:extLst>
          </p:nvPr>
        </p:nvGraphicFramePr>
        <p:xfrm>
          <a:off x="138223" y="785351"/>
          <a:ext cx="11695813" cy="59982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C6E61116-3C81-41B2-87BD-CB9DF33133F1}"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43</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8290395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solidFill>
                  <a:schemeClr val="tx1"/>
                </a:solidFill>
                <a:latin typeface="TimesNewRomanPSMT"/>
              </a:rPr>
              <a:t>Ch</a:t>
            </a:r>
            <a:r>
              <a:rPr lang="en-IN" sz="3200" b="1" dirty="0">
                <a:solidFill>
                  <a:schemeClr val="tx1"/>
                </a:solidFill>
                <a:effectLst/>
                <a:latin typeface="TimesNewRomanPSMT"/>
              </a:rPr>
              <a:t>allenges To Multimedia Databases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4" name="Diagram 3">
            <a:extLst>
              <a:ext uri="{FF2B5EF4-FFF2-40B4-BE49-F238E27FC236}">
                <a16:creationId xmlns:a16="http://schemas.microsoft.com/office/drawing/2014/main" id="{76C8ADA4-A065-030B-724E-68BFF147E7C1}"/>
              </a:ext>
            </a:extLst>
          </p:cNvPr>
          <p:cNvGraphicFramePr/>
          <p:nvPr>
            <p:extLst>
              <p:ext uri="{D42A27DB-BD31-4B8C-83A1-F6EECF244321}">
                <p14:modId xmlns:p14="http://schemas.microsoft.com/office/powerpoint/2010/main" val="1157658736"/>
              </p:ext>
            </p:extLst>
          </p:nvPr>
        </p:nvGraphicFramePr>
        <p:xfrm>
          <a:off x="138223" y="785351"/>
          <a:ext cx="11695813" cy="59982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BF60FA7D-B6F9-4ED4-9B4A-43AE09866120}"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44</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5804065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solidFill>
                  <a:schemeClr val="tx1"/>
                </a:solidFill>
                <a:latin typeface="TimesNewRomanPSMT"/>
              </a:rPr>
              <a:t>Ch</a:t>
            </a:r>
            <a:r>
              <a:rPr lang="en-IN" sz="3200" b="1" dirty="0">
                <a:solidFill>
                  <a:schemeClr val="tx1"/>
                </a:solidFill>
                <a:effectLst/>
                <a:latin typeface="TimesNewRomanPSMT"/>
              </a:rPr>
              <a:t>allenges To Multimedia Databases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4" name="Diagram 3">
            <a:extLst>
              <a:ext uri="{FF2B5EF4-FFF2-40B4-BE49-F238E27FC236}">
                <a16:creationId xmlns:a16="http://schemas.microsoft.com/office/drawing/2014/main" id="{76C8ADA4-A065-030B-724E-68BFF147E7C1}"/>
              </a:ext>
            </a:extLst>
          </p:cNvPr>
          <p:cNvGraphicFramePr/>
          <p:nvPr>
            <p:extLst>
              <p:ext uri="{D42A27DB-BD31-4B8C-83A1-F6EECF244321}">
                <p14:modId xmlns:p14="http://schemas.microsoft.com/office/powerpoint/2010/main" val="10834201"/>
              </p:ext>
            </p:extLst>
          </p:nvPr>
        </p:nvGraphicFramePr>
        <p:xfrm>
          <a:off x="138223" y="785351"/>
          <a:ext cx="11695813" cy="59982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7D9397A3-6D5A-423D-B956-3B77A7985232}"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45</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9512631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solidFill>
                  <a:schemeClr val="tx1"/>
                </a:solidFill>
                <a:latin typeface="TimesNewRomanPSMT"/>
              </a:rPr>
              <a:t>Deductive Database</a:t>
            </a:r>
            <a:endParaRPr lang="en-IN" sz="3200" b="1" dirty="0">
              <a:solidFill>
                <a:schemeClr val="tx1"/>
              </a:solidFill>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EF00EEA7-6F2B-9F47-4A24-D1230474122D}"/>
              </a:ext>
            </a:extLst>
          </p:cNvPr>
          <p:cNvGraphicFramePr/>
          <p:nvPr>
            <p:extLst>
              <p:ext uri="{D42A27DB-BD31-4B8C-83A1-F6EECF244321}">
                <p14:modId xmlns:p14="http://schemas.microsoft.com/office/powerpoint/2010/main" val="2664324812"/>
              </p:ext>
            </p:extLst>
          </p:nvPr>
        </p:nvGraphicFramePr>
        <p:xfrm>
          <a:off x="270686" y="785352"/>
          <a:ext cx="11650627" cy="59151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027A2C55-10A2-4B48-9CBD-5DD307D2893D}"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46</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5547354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solidFill>
                  <a:schemeClr val="tx1"/>
                </a:solidFill>
                <a:latin typeface="TimesNewRomanPSMT"/>
              </a:rPr>
              <a:t>Deductive Database</a:t>
            </a:r>
            <a:endParaRPr lang="en-IN" sz="3200" b="1" dirty="0">
              <a:solidFill>
                <a:schemeClr val="tx1"/>
              </a:solidFill>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EF00EEA7-6F2B-9F47-4A24-D1230474122D}"/>
              </a:ext>
            </a:extLst>
          </p:cNvPr>
          <p:cNvGraphicFramePr/>
          <p:nvPr>
            <p:extLst>
              <p:ext uri="{D42A27DB-BD31-4B8C-83A1-F6EECF244321}">
                <p14:modId xmlns:p14="http://schemas.microsoft.com/office/powerpoint/2010/main" val="1497883187"/>
              </p:ext>
            </p:extLst>
          </p:nvPr>
        </p:nvGraphicFramePr>
        <p:xfrm>
          <a:off x="270686" y="808549"/>
          <a:ext cx="11650627" cy="59151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5E6D4E46-7C1E-4C1A-993E-868A372A6EE3}"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47</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38783172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latin typeface="TimesNewRomanPSMT"/>
              </a:rPr>
              <a:t>Deductive Database</a:t>
            </a:r>
            <a:endParaRPr lang="en-IN" sz="3200" b="1" dirty="0">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EF00EEA7-6F2B-9F47-4A24-D1230474122D}"/>
              </a:ext>
            </a:extLst>
          </p:cNvPr>
          <p:cNvGraphicFramePr/>
          <p:nvPr>
            <p:extLst>
              <p:ext uri="{D42A27DB-BD31-4B8C-83A1-F6EECF244321}">
                <p14:modId xmlns:p14="http://schemas.microsoft.com/office/powerpoint/2010/main" val="977250964"/>
              </p:ext>
            </p:extLst>
          </p:nvPr>
        </p:nvGraphicFramePr>
        <p:xfrm>
          <a:off x="270686" y="808549"/>
          <a:ext cx="11650627" cy="59151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CF31A2C9-B7B6-4DDA-A1A1-35090D65B7D9}"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48</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9093980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latin typeface="TimesNewRomanPSMT"/>
              </a:rPr>
              <a:t>Deductive Database</a:t>
            </a:r>
            <a:endParaRPr lang="en-IN" sz="3200" b="1" dirty="0">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EF00EEA7-6F2B-9F47-4A24-D1230474122D}"/>
              </a:ext>
            </a:extLst>
          </p:cNvPr>
          <p:cNvGraphicFramePr/>
          <p:nvPr>
            <p:extLst>
              <p:ext uri="{D42A27DB-BD31-4B8C-83A1-F6EECF244321}">
                <p14:modId xmlns:p14="http://schemas.microsoft.com/office/powerpoint/2010/main" val="1520381593"/>
              </p:ext>
            </p:extLst>
          </p:nvPr>
        </p:nvGraphicFramePr>
        <p:xfrm>
          <a:off x="270686" y="808549"/>
          <a:ext cx="11650627" cy="59151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132CC38D-6E60-43C3-A43D-7472EADC6081}"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49</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142025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8C9B6A4-99B1-DB3E-C2EB-99D9383E44F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dirty="0" smtClean="0"/>
              <a:pPr marL="0" lvl="0" indent="0" algn="r" rtl="0">
                <a:spcBef>
                  <a:spcPts val="0"/>
                </a:spcBef>
                <a:spcAft>
                  <a:spcPts val="0"/>
                </a:spcAft>
                <a:buNone/>
              </a:pPr>
              <a:t>5</a:t>
            </a:fld>
            <a:endParaRPr lang="en-US" dirty="0"/>
          </a:p>
        </p:txBody>
      </p:sp>
      <p:sp>
        <p:nvSpPr>
          <p:cNvPr id="16" name="TextBox 15">
            <a:extLst>
              <a:ext uri="{FF2B5EF4-FFF2-40B4-BE49-F238E27FC236}">
                <a16:creationId xmlns:a16="http://schemas.microsoft.com/office/drawing/2014/main" id="{A8F466BB-EB38-C7CB-F108-3E48938CC3E8}"/>
              </a:ext>
            </a:extLst>
          </p:cNvPr>
          <p:cNvSpPr txBox="1"/>
          <p:nvPr/>
        </p:nvSpPr>
        <p:spPr>
          <a:xfrm>
            <a:off x="7238999" y="4816928"/>
            <a:ext cx="2413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1" name="Date Placeholder 10"/>
          <p:cNvSpPr>
            <a:spLocks noGrp="1"/>
          </p:cNvSpPr>
          <p:nvPr>
            <p:ph type="dt" sz="half" idx="10"/>
          </p:nvPr>
        </p:nvSpPr>
        <p:spPr/>
        <p:txBody>
          <a:bodyPr/>
          <a:lstStyle/>
          <a:p>
            <a:fld id="{D664C053-BB5D-432F-ACE9-395F3E6DA00F}" type="datetime7">
              <a:rPr lang="en-IN" smtClean="0"/>
              <a:pPr/>
              <a:t>Apr-25</a:t>
            </a:fld>
            <a:endParaRPr lang="en-US"/>
          </a:p>
        </p:txBody>
      </p:sp>
      <p:sp>
        <p:nvSpPr>
          <p:cNvPr id="12" name="Footer Placeholder 11"/>
          <p:cNvSpPr>
            <a:spLocks noGrp="1"/>
          </p:cNvSpPr>
          <p:nvPr>
            <p:ph type="ftr" sz="quarter" idx="11"/>
          </p:nvPr>
        </p:nvSpPr>
        <p:spPr/>
        <p:txBody>
          <a:bodyPr/>
          <a:lstStyle/>
          <a:p>
            <a:r>
              <a:rPr lang="en-US"/>
              <a:t>Mr. Harshit Singh       ACSMLO603      Unit 4</a:t>
            </a:r>
          </a:p>
        </p:txBody>
      </p:sp>
      <p:sp>
        <p:nvSpPr>
          <p:cNvPr id="9" name="TextBox 8"/>
          <p:cNvSpPr txBox="1"/>
          <p:nvPr/>
        </p:nvSpPr>
        <p:spPr>
          <a:xfrm>
            <a:off x="1117600" y="990601"/>
            <a:ext cx="10464800" cy="3693319"/>
          </a:xfrm>
          <a:prstGeom prst="rect">
            <a:avLst/>
          </a:prstGeom>
          <a:noFill/>
        </p:spPr>
        <p:txBody>
          <a:bodyPr wrap="square" rtlCol="0">
            <a:spAutoFit/>
          </a:bodyPr>
          <a:lstStyle/>
          <a:p>
            <a:pPr algn="just">
              <a:lnSpc>
                <a:spcPct val="150000"/>
              </a:lnSpc>
            </a:pPr>
            <a:r>
              <a:rPr lang="en-US" sz="2400" b="1" dirty="0"/>
              <a:t>Advanced Data Types</a:t>
            </a:r>
            <a:r>
              <a:rPr lang="en-US" sz="2400" dirty="0"/>
              <a:t>: Time in databases, Object-Oriented Database, Spatial and Geographic databases, Multimedia Databases, Deductive database, Temporal database, Constraint in database, Database and XML.</a:t>
            </a:r>
          </a:p>
          <a:p>
            <a:pPr algn="just">
              <a:lnSpc>
                <a:spcPct val="150000"/>
              </a:lnSpc>
            </a:pPr>
            <a:r>
              <a:rPr lang="en-US" sz="2400" b="1" dirty="0"/>
              <a:t>New database applications and architectures: </a:t>
            </a:r>
            <a:r>
              <a:rPr lang="en-US" sz="2400" dirty="0"/>
              <a:t>Data warehousing, Multimedia, Mobility, Document-oriented databases. 	</a:t>
            </a:r>
          </a:p>
          <a:p>
            <a:pPr algn="just">
              <a:lnSpc>
                <a:spcPct val="150000"/>
              </a:lnSpc>
            </a:pPr>
            <a:r>
              <a:rPr lang="en-US" sz="2400" dirty="0"/>
              <a:t>n distributed databases Implications for cloud storage. 	</a:t>
            </a:r>
          </a:p>
          <a:p>
            <a:endParaRPr lang="en-US" dirty="0"/>
          </a:p>
        </p:txBody>
      </p:sp>
      <p:pic>
        <p:nvPicPr>
          <p:cNvPr id="7" name="Picture 9">
            <a:extLst>
              <a:ext uri="{FF2B5EF4-FFF2-40B4-BE49-F238E27FC236}">
                <a16:creationId xmlns:a16="http://schemas.microsoft.com/office/drawing/2014/main" id="{FA330119-F677-48D7-8808-C5B8FBDFD9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764"/>
            <a:ext cx="1727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a:extLst>
              <a:ext uri="{FF2B5EF4-FFF2-40B4-BE49-F238E27FC236}">
                <a16:creationId xmlns:a16="http://schemas.microsoft.com/office/drawing/2014/main" id="{EC02C7FF-2E6C-48C5-A243-19BBB5E80C27}"/>
              </a:ext>
            </a:extLst>
          </p:cNvPr>
          <p:cNvSpPr txBox="1">
            <a:spLocks/>
          </p:cNvSpPr>
          <p:nvPr/>
        </p:nvSpPr>
        <p:spPr>
          <a:xfrm>
            <a:off x="1727200" y="1"/>
            <a:ext cx="10464800" cy="696685"/>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defRPr/>
            </a:pPr>
            <a:r>
              <a:rPr lang="en-US" sz="3200" b="1" dirty="0">
                <a:solidFill>
                  <a:prstClr val="black"/>
                </a:solidFill>
                <a:latin typeface="Times New Roman" pitchFamily="18" charset="0"/>
                <a:cs typeface="Times New Roman" pitchFamily="18" charset="0"/>
              </a:rPr>
              <a:t>Syllabus</a:t>
            </a:r>
          </a:p>
        </p:txBody>
      </p:sp>
    </p:spTree>
    <p:extLst>
      <p:ext uri="{BB962C8B-B14F-4D97-AF65-F5344CB8AC3E}">
        <p14:creationId xmlns:p14="http://schemas.microsoft.com/office/powerpoint/2010/main" val="1019356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latin typeface="TimesNewRomanPSMT"/>
              </a:rPr>
              <a:t>Deductive Database</a:t>
            </a:r>
            <a:endParaRPr lang="en-IN" sz="3200" b="1" dirty="0">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EF00EEA7-6F2B-9F47-4A24-D1230474122D}"/>
              </a:ext>
            </a:extLst>
          </p:cNvPr>
          <p:cNvGraphicFramePr/>
          <p:nvPr>
            <p:extLst>
              <p:ext uri="{D42A27DB-BD31-4B8C-83A1-F6EECF244321}">
                <p14:modId xmlns:p14="http://schemas.microsoft.com/office/powerpoint/2010/main" val="3715156508"/>
              </p:ext>
            </p:extLst>
          </p:nvPr>
        </p:nvGraphicFramePr>
        <p:xfrm>
          <a:off x="270686" y="808549"/>
          <a:ext cx="11774169" cy="59151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EA10549B-851A-477B-AB2C-19D38F7A534A}"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50</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75201843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latin typeface="TimesNewRomanPSMT"/>
              </a:rPr>
              <a:t>Deductive Database</a:t>
            </a:r>
            <a:endParaRPr lang="en-IN" sz="3200" b="1" dirty="0">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EF00EEA7-6F2B-9F47-4A24-D1230474122D}"/>
              </a:ext>
            </a:extLst>
          </p:cNvPr>
          <p:cNvGraphicFramePr/>
          <p:nvPr>
            <p:extLst>
              <p:ext uri="{D42A27DB-BD31-4B8C-83A1-F6EECF244321}">
                <p14:modId xmlns:p14="http://schemas.microsoft.com/office/powerpoint/2010/main" val="4022061207"/>
              </p:ext>
            </p:extLst>
          </p:nvPr>
        </p:nvGraphicFramePr>
        <p:xfrm>
          <a:off x="270686" y="808549"/>
          <a:ext cx="11774169" cy="59151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DB55DEF1-A68F-4F2A-9370-AD9A3547F533}"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51</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4500989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latin typeface="TimesNewRomanPSMT"/>
              </a:rPr>
              <a:t>Deductive Database</a:t>
            </a:r>
            <a:endParaRPr lang="en-IN" sz="3200" b="1" dirty="0">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EF00EEA7-6F2B-9F47-4A24-D1230474122D}"/>
              </a:ext>
            </a:extLst>
          </p:cNvPr>
          <p:cNvGraphicFramePr/>
          <p:nvPr>
            <p:extLst>
              <p:ext uri="{D42A27DB-BD31-4B8C-83A1-F6EECF244321}">
                <p14:modId xmlns:p14="http://schemas.microsoft.com/office/powerpoint/2010/main" val="677620022"/>
              </p:ext>
            </p:extLst>
          </p:nvPr>
        </p:nvGraphicFramePr>
        <p:xfrm>
          <a:off x="270686" y="808549"/>
          <a:ext cx="11774169" cy="59151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F8FF9FEA-6736-467E-A6B8-508B9CD26D1A}"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52</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7811770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latin typeface="TimesNewRomanPSMT"/>
              </a:rPr>
              <a:t>Deductive Database</a:t>
            </a:r>
            <a:endParaRPr lang="en-IN" sz="3200" b="1" dirty="0">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EF00EEA7-6F2B-9F47-4A24-D1230474122D}"/>
              </a:ext>
            </a:extLst>
          </p:cNvPr>
          <p:cNvGraphicFramePr/>
          <p:nvPr>
            <p:extLst>
              <p:ext uri="{D42A27DB-BD31-4B8C-83A1-F6EECF244321}">
                <p14:modId xmlns:p14="http://schemas.microsoft.com/office/powerpoint/2010/main" val="2006770206"/>
              </p:ext>
            </p:extLst>
          </p:nvPr>
        </p:nvGraphicFramePr>
        <p:xfrm>
          <a:off x="270686" y="808549"/>
          <a:ext cx="11774169" cy="374243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11" name="Group 10">
            <a:extLst>
              <a:ext uri="{FF2B5EF4-FFF2-40B4-BE49-F238E27FC236}">
                <a16:creationId xmlns:a16="http://schemas.microsoft.com/office/drawing/2014/main" id="{38AA4FDC-A8A7-C4A6-A4C0-F0C9607191AF}"/>
              </a:ext>
            </a:extLst>
          </p:cNvPr>
          <p:cNvGrpSpPr/>
          <p:nvPr/>
        </p:nvGrpSpPr>
        <p:grpSpPr>
          <a:xfrm>
            <a:off x="692713" y="5150862"/>
            <a:ext cx="10785553" cy="788276"/>
            <a:chOff x="917717" y="4609580"/>
            <a:chExt cx="10785553" cy="788276"/>
          </a:xfrm>
        </p:grpSpPr>
        <p:sp>
          <p:nvSpPr>
            <p:cNvPr id="2" name="Cube 1">
              <a:extLst>
                <a:ext uri="{FF2B5EF4-FFF2-40B4-BE49-F238E27FC236}">
                  <a16:creationId xmlns:a16="http://schemas.microsoft.com/office/drawing/2014/main" id="{0566E689-C6DA-F83C-540D-1A5E91C3012E}"/>
                </a:ext>
              </a:extLst>
            </p:cNvPr>
            <p:cNvSpPr/>
            <p:nvPr/>
          </p:nvSpPr>
          <p:spPr>
            <a:xfrm>
              <a:off x="917717" y="4609580"/>
              <a:ext cx="2659118" cy="788276"/>
            </a:xfrm>
            <a:prstGeom prst="cub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Database</a:t>
              </a:r>
            </a:p>
          </p:txBody>
        </p:sp>
        <p:sp>
          <p:nvSpPr>
            <p:cNvPr id="3" name="Cube 2">
              <a:extLst>
                <a:ext uri="{FF2B5EF4-FFF2-40B4-BE49-F238E27FC236}">
                  <a16:creationId xmlns:a16="http://schemas.microsoft.com/office/drawing/2014/main" id="{DD605F8B-8EDE-57DC-BA0C-3C4D5F9CFE1D}"/>
                </a:ext>
              </a:extLst>
            </p:cNvPr>
            <p:cNvSpPr/>
            <p:nvPr/>
          </p:nvSpPr>
          <p:spPr>
            <a:xfrm>
              <a:off x="4512901" y="4609580"/>
              <a:ext cx="2659118" cy="788276"/>
            </a:xfrm>
            <a:prstGeom prst="cub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Inference</a:t>
              </a:r>
            </a:p>
          </p:txBody>
        </p:sp>
        <p:sp>
          <p:nvSpPr>
            <p:cNvPr id="4" name="Cube 3">
              <a:extLst>
                <a:ext uri="{FF2B5EF4-FFF2-40B4-BE49-F238E27FC236}">
                  <a16:creationId xmlns:a16="http://schemas.microsoft.com/office/drawing/2014/main" id="{55002432-50E2-71B4-D749-B3952B20BA26}"/>
                </a:ext>
              </a:extLst>
            </p:cNvPr>
            <p:cNvSpPr/>
            <p:nvPr/>
          </p:nvSpPr>
          <p:spPr>
            <a:xfrm>
              <a:off x="9044152" y="4609580"/>
              <a:ext cx="2659118" cy="788276"/>
            </a:xfrm>
            <a:prstGeom prst="cub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Deductive Database</a:t>
              </a:r>
            </a:p>
          </p:txBody>
        </p:sp>
        <p:sp>
          <p:nvSpPr>
            <p:cNvPr id="5" name="Right Arrow 4">
              <a:extLst>
                <a:ext uri="{FF2B5EF4-FFF2-40B4-BE49-F238E27FC236}">
                  <a16:creationId xmlns:a16="http://schemas.microsoft.com/office/drawing/2014/main" id="{CFD10DC8-876C-1982-6492-58BB782492E2}"/>
                </a:ext>
              </a:extLst>
            </p:cNvPr>
            <p:cNvSpPr/>
            <p:nvPr/>
          </p:nvSpPr>
          <p:spPr>
            <a:xfrm>
              <a:off x="7683062" y="4876800"/>
              <a:ext cx="840828" cy="304800"/>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9" name="Graphic 8" descr="Add with solid fill">
              <a:extLst>
                <a:ext uri="{FF2B5EF4-FFF2-40B4-BE49-F238E27FC236}">
                  <a16:creationId xmlns:a16="http://schemas.microsoft.com/office/drawing/2014/main" id="{CA317ED2-7C9A-289B-BD2A-DB429EACBF0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779702" y="4810539"/>
              <a:ext cx="444311" cy="444311"/>
            </a:xfrm>
            <a:prstGeom prst="rect">
              <a:avLst/>
            </a:prstGeom>
          </p:spPr>
        </p:pic>
      </p:grpSp>
      <p:sp>
        <p:nvSpPr>
          <p:cNvPr id="13" name="Date Placeholder 12"/>
          <p:cNvSpPr>
            <a:spLocks noGrp="1"/>
          </p:cNvSpPr>
          <p:nvPr>
            <p:ph type="dt" sz="half" idx="10"/>
          </p:nvPr>
        </p:nvSpPr>
        <p:spPr/>
        <p:txBody>
          <a:bodyPr/>
          <a:lstStyle/>
          <a:p>
            <a:fld id="{FC3B8EDE-0E40-4EAF-A8B3-57B00AA33A80}" type="datetime7">
              <a:rPr lang="en-IN" smtClean="0"/>
              <a:pPr/>
              <a:t>Apr-25</a:t>
            </a:fld>
            <a:endParaRPr lang="en-US"/>
          </a:p>
        </p:txBody>
      </p:sp>
      <p:sp>
        <p:nvSpPr>
          <p:cNvPr id="14" name="Slide Number Placeholder 13"/>
          <p:cNvSpPr>
            <a:spLocks noGrp="1"/>
          </p:cNvSpPr>
          <p:nvPr>
            <p:ph type="sldNum" sz="quarter" idx="12"/>
          </p:nvPr>
        </p:nvSpPr>
        <p:spPr/>
        <p:txBody>
          <a:bodyPr/>
          <a:lstStyle/>
          <a:p>
            <a:fld id="{4C05F239-DD9A-0441-981F-04FFE27DE68D}" type="slidenum">
              <a:rPr lang="en-US" smtClean="0"/>
              <a:pPr/>
              <a:t>53</a:t>
            </a:fld>
            <a:endParaRPr lang="en-US"/>
          </a:p>
        </p:txBody>
      </p:sp>
      <p:sp>
        <p:nvSpPr>
          <p:cNvPr id="15" name="Footer Placeholder 14"/>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3745249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latin typeface="TimesNewRomanPSMT"/>
              </a:rPr>
              <a:t>Deductive Database</a:t>
            </a:r>
            <a:endParaRPr lang="en-IN" sz="3200" b="1" dirty="0">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EF00EEA7-6F2B-9F47-4A24-D1230474122D}"/>
              </a:ext>
            </a:extLst>
          </p:cNvPr>
          <p:cNvGraphicFramePr/>
          <p:nvPr>
            <p:extLst>
              <p:ext uri="{D42A27DB-BD31-4B8C-83A1-F6EECF244321}">
                <p14:modId xmlns:p14="http://schemas.microsoft.com/office/powerpoint/2010/main" val="1659257107"/>
              </p:ext>
            </p:extLst>
          </p:nvPr>
        </p:nvGraphicFramePr>
        <p:xfrm>
          <a:off x="104457" y="808549"/>
          <a:ext cx="11983085" cy="573047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2523AE25-DAA3-441D-924F-55AA3DC8609D}"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54</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88495398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latin typeface="TimesNewRomanPSMT"/>
              </a:rPr>
              <a:t>Deductive Database</a:t>
            </a:r>
            <a:endParaRPr lang="en-IN" sz="3200" b="1" dirty="0">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EF00EEA7-6F2B-9F47-4A24-D1230474122D}"/>
              </a:ext>
            </a:extLst>
          </p:cNvPr>
          <p:cNvGraphicFramePr/>
          <p:nvPr>
            <p:extLst>
              <p:ext uri="{D42A27DB-BD31-4B8C-83A1-F6EECF244321}">
                <p14:modId xmlns:p14="http://schemas.microsoft.com/office/powerpoint/2010/main" val="2729343855"/>
              </p:ext>
            </p:extLst>
          </p:nvPr>
        </p:nvGraphicFramePr>
        <p:xfrm>
          <a:off x="104457" y="962996"/>
          <a:ext cx="11983085" cy="573047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7FF100B6-2D3B-401D-9002-27987655049A}"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55</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50922951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dirty="0">
                <a:latin typeface="TimesNewRomanPSMT"/>
              </a:rPr>
              <a:t>Deductive Database</a:t>
            </a:r>
            <a:endParaRPr lang="en-IN" sz="3200" b="1" dirty="0">
              <a:effectLst/>
              <a:latin typeface="TimesNewRomanPSMT"/>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6" name="Diagram 5">
            <a:extLst>
              <a:ext uri="{FF2B5EF4-FFF2-40B4-BE49-F238E27FC236}">
                <a16:creationId xmlns:a16="http://schemas.microsoft.com/office/drawing/2014/main" id="{EF00EEA7-6F2B-9F47-4A24-D1230474122D}"/>
              </a:ext>
            </a:extLst>
          </p:cNvPr>
          <p:cNvGraphicFramePr/>
          <p:nvPr>
            <p:extLst>
              <p:ext uri="{D42A27DB-BD31-4B8C-83A1-F6EECF244321}">
                <p14:modId xmlns:p14="http://schemas.microsoft.com/office/powerpoint/2010/main" val="1844157562"/>
              </p:ext>
            </p:extLst>
          </p:nvPr>
        </p:nvGraphicFramePr>
        <p:xfrm>
          <a:off x="104457" y="858326"/>
          <a:ext cx="11983085" cy="573047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Date Placeholder 7"/>
          <p:cNvSpPr>
            <a:spLocks noGrp="1"/>
          </p:cNvSpPr>
          <p:nvPr>
            <p:ph type="dt" sz="half" idx="10"/>
          </p:nvPr>
        </p:nvSpPr>
        <p:spPr/>
        <p:txBody>
          <a:bodyPr/>
          <a:lstStyle/>
          <a:p>
            <a:fld id="{0BBDFFB7-6558-4CC0-9370-293725623EFA}"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56</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74454992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r>
              <a:rPr lang="en-GB" sz="3200" b="1" dirty="0" err="1">
                <a:latin typeface="Times New Roman" panose="02020603050405020304" pitchFamily="18" charset="0"/>
                <a:cs typeface="Times New Roman" panose="02020603050405020304" pitchFamily="18" charset="0"/>
              </a:rPr>
              <a:t>Prolog</a:t>
            </a:r>
            <a:r>
              <a:rPr lang="en-GB" sz="3200" b="1" dirty="0">
                <a:latin typeface="Times New Roman" panose="02020603050405020304" pitchFamily="18" charset="0"/>
                <a:cs typeface="Times New Roman" panose="02020603050405020304" pitchFamily="18" charset="0"/>
              </a:rPr>
              <a:t> / </a:t>
            </a:r>
            <a:r>
              <a:rPr lang="en-GB" sz="3200" b="1" dirty="0" err="1">
                <a:latin typeface="Times New Roman" panose="02020603050405020304" pitchFamily="18" charset="0"/>
                <a:cs typeface="Times New Roman" panose="02020603050405020304" pitchFamily="18" charset="0"/>
              </a:rPr>
              <a:t>Datalog</a:t>
            </a:r>
            <a:r>
              <a:rPr lang="en-GB" sz="3200" b="1" dirty="0">
                <a:latin typeface="Times New Roman" panose="02020603050405020304" pitchFamily="18" charset="0"/>
                <a:cs typeface="Times New Roman" panose="02020603050405020304" pitchFamily="18" charset="0"/>
              </a:rPr>
              <a:t> Notation</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B1A1F29A-9440-74BA-01A4-9560EC86CD9F}"/>
              </a:ext>
            </a:extLst>
          </p:cNvPr>
          <p:cNvPicPr>
            <a:picLocks noChangeAspect="1"/>
          </p:cNvPicPr>
          <p:nvPr/>
        </p:nvPicPr>
        <p:blipFill>
          <a:blip r:embed="rId4"/>
          <a:stretch>
            <a:fillRect/>
          </a:stretch>
        </p:blipFill>
        <p:spPr>
          <a:xfrm>
            <a:off x="556430" y="927403"/>
            <a:ext cx="11079140" cy="5661397"/>
          </a:xfrm>
          <a:prstGeom prst="rect">
            <a:avLst/>
          </a:prstGeom>
        </p:spPr>
      </p:pic>
      <p:sp>
        <p:nvSpPr>
          <p:cNvPr id="6" name="Date Placeholder 5"/>
          <p:cNvSpPr>
            <a:spLocks noGrp="1"/>
          </p:cNvSpPr>
          <p:nvPr>
            <p:ph type="dt" sz="half" idx="10"/>
          </p:nvPr>
        </p:nvSpPr>
        <p:spPr/>
        <p:txBody>
          <a:bodyPr/>
          <a:lstStyle/>
          <a:p>
            <a:fld id="{1AE38497-05CA-432A-8EE9-859F461B1924}"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57</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10546733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r>
              <a:rPr lang="en-GB" sz="3200" b="1" dirty="0">
                <a:latin typeface="Times New Roman" panose="02020603050405020304" pitchFamily="18" charset="0"/>
                <a:cs typeface="Times New Roman" panose="02020603050405020304" pitchFamily="18" charset="0"/>
              </a:rPr>
              <a:t>Important Differences Between Deductive Databases And Logic Programming</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5" name="Diagram 4">
            <a:extLst>
              <a:ext uri="{FF2B5EF4-FFF2-40B4-BE49-F238E27FC236}">
                <a16:creationId xmlns:a16="http://schemas.microsoft.com/office/drawing/2014/main" id="{C2281875-1B6E-FB93-E074-2DFC4E4981CF}"/>
              </a:ext>
            </a:extLst>
          </p:cNvPr>
          <p:cNvGraphicFramePr/>
          <p:nvPr>
            <p:extLst>
              <p:ext uri="{D42A27DB-BD31-4B8C-83A1-F6EECF244321}">
                <p14:modId xmlns:p14="http://schemas.microsoft.com/office/powerpoint/2010/main" val="2293202267"/>
              </p:ext>
            </p:extLst>
          </p:nvPr>
        </p:nvGraphicFramePr>
        <p:xfrm>
          <a:off x="130579" y="863259"/>
          <a:ext cx="11914276" cy="56757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1507F52D-CFC5-4E71-833C-2CD197C86514}"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58</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55767707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Temporal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18" name="Diagram 17">
            <a:extLst>
              <a:ext uri="{FF2B5EF4-FFF2-40B4-BE49-F238E27FC236}">
                <a16:creationId xmlns:a16="http://schemas.microsoft.com/office/drawing/2014/main" id="{DFE3FE1F-3F48-0B17-FBD4-334C087A8490}"/>
              </a:ext>
            </a:extLst>
          </p:cNvPr>
          <p:cNvGraphicFramePr/>
          <p:nvPr>
            <p:extLst>
              <p:ext uri="{D42A27DB-BD31-4B8C-83A1-F6EECF244321}">
                <p14:modId xmlns:p14="http://schemas.microsoft.com/office/powerpoint/2010/main" val="3605340069"/>
              </p:ext>
            </p:extLst>
          </p:nvPr>
        </p:nvGraphicFramePr>
        <p:xfrm>
          <a:off x="105102" y="901521"/>
          <a:ext cx="11962402" cy="58212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FE6DD6A9-FCBC-49DE-9FF5-6B73E8604FE3}"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59</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621295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8C9B6A4-99B1-DB3E-C2EB-99D9383E44F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dirty="0" smtClean="0"/>
              <a:pPr marL="0" lvl="0" indent="0" algn="r" rtl="0">
                <a:spcBef>
                  <a:spcPts val="0"/>
                </a:spcBef>
                <a:spcAft>
                  <a:spcPts val="0"/>
                </a:spcAft>
                <a:buNone/>
              </a:pPr>
              <a:t>6</a:t>
            </a:fld>
            <a:endParaRPr lang="en-US" dirty="0"/>
          </a:p>
        </p:txBody>
      </p:sp>
      <p:sp>
        <p:nvSpPr>
          <p:cNvPr id="16" name="TextBox 15">
            <a:extLst>
              <a:ext uri="{FF2B5EF4-FFF2-40B4-BE49-F238E27FC236}">
                <a16:creationId xmlns:a16="http://schemas.microsoft.com/office/drawing/2014/main" id="{A8F466BB-EB38-C7CB-F108-3E48938CC3E8}"/>
              </a:ext>
            </a:extLst>
          </p:cNvPr>
          <p:cNvSpPr txBox="1"/>
          <p:nvPr/>
        </p:nvSpPr>
        <p:spPr>
          <a:xfrm>
            <a:off x="7238999" y="4816928"/>
            <a:ext cx="2413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1" name="Date Placeholder 10"/>
          <p:cNvSpPr>
            <a:spLocks noGrp="1"/>
          </p:cNvSpPr>
          <p:nvPr>
            <p:ph type="dt" sz="half" idx="10"/>
          </p:nvPr>
        </p:nvSpPr>
        <p:spPr/>
        <p:txBody>
          <a:bodyPr/>
          <a:lstStyle/>
          <a:p>
            <a:fld id="{F58C3D81-D3A3-4DA0-B995-23BFE61F71DF}" type="datetime7">
              <a:rPr lang="en-IN" smtClean="0"/>
              <a:pPr/>
              <a:t>Apr-25</a:t>
            </a:fld>
            <a:endParaRPr lang="en-US"/>
          </a:p>
        </p:txBody>
      </p:sp>
      <p:sp>
        <p:nvSpPr>
          <p:cNvPr id="12" name="Footer Placeholder 11"/>
          <p:cNvSpPr>
            <a:spLocks noGrp="1"/>
          </p:cNvSpPr>
          <p:nvPr>
            <p:ph type="ftr" sz="quarter" idx="11"/>
          </p:nvPr>
        </p:nvSpPr>
        <p:spPr/>
        <p:txBody>
          <a:bodyPr/>
          <a:lstStyle/>
          <a:p>
            <a:r>
              <a:rPr lang="en-US"/>
              <a:t>Mr. Harshit Singh       ACSMLO603      Unit 4</a:t>
            </a:r>
          </a:p>
        </p:txBody>
      </p:sp>
      <p:sp>
        <p:nvSpPr>
          <p:cNvPr id="9" name="TextBox 8"/>
          <p:cNvSpPr txBox="1"/>
          <p:nvPr/>
        </p:nvSpPr>
        <p:spPr>
          <a:xfrm>
            <a:off x="1117600" y="914401"/>
            <a:ext cx="10058400" cy="4339650"/>
          </a:xfrm>
          <a:prstGeom prst="rect">
            <a:avLst/>
          </a:prstGeom>
          <a:noFill/>
        </p:spPr>
        <p:txBody>
          <a:bodyPr wrap="square" rtlCol="0">
            <a:spAutoFit/>
          </a:bodyPr>
          <a:lstStyle/>
          <a:p>
            <a:pPr algn="just">
              <a:lnSpc>
                <a:spcPct val="150000"/>
              </a:lnSpc>
            </a:pPr>
            <a:r>
              <a:rPr lang="en-IN" sz="2400" dirty="0">
                <a:cs typeface="Times New Roman" pitchFamily="18" charset="0"/>
              </a:rPr>
              <a:t>There are various application of Advance DBMS in different fields like:</a:t>
            </a:r>
          </a:p>
          <a:p>
            <a:pPr algn="just">
              <a:lnSpc>
                <a:spcPct val="150000"/>
              </a:lnSpc>
              <a:buFont typeface="Wingdings" pitchFamily="2" charset="2"/>
              <a:buChar char="Ø"/>
            </a:pPr>
            <a:r>
              <a:rPr lang="en-US" sz="2400" b="1" dirty="0">
                <a:cs typeface="Times New Roman" pitchFamily="18" charset="0"/>
              </a:rPr>
              <a:t>Railway Reservation System</a:t>
            </a:r>
          </a:p>
          <a:p>
            <a:pPr algn="just">
              <a:lnSpc>
                <a:spcPct val="150000"/>
              </a:lnSpc>
              <a:buFont typeface="Wingdings" pitchFamily="2" charset="2"/>
              <a:buChar char="Ø"/>
            </a:pPr>
            <a:r>
              <a:rPr lang="en-US" sz="2400" b="1" dirty="0">
                <a:cs typeface="Times New Roman" pitchFamily="18" charset="0"/>
              </a:rPr>
              <a:t>Library Management System</a:t>
            </a:r>
          </a:p>
          <a:p>
            <a:pPr algn="just">
              <a:lnSpc>
                <a:spcPct val="150000"/>
              </a:lnSpc>
              <a:buFont typeface="Wingdings" pitchFamily="2" charset="2"/>
              <a:buChar char="Ø"/>
            </a:pPr>
            <a:r>
              <a:rPr lang="en-US" sz="2400" b="1" dirty="0">
                <a:cs typeface="Times New Roman" pitchFamily="18" charset="0"/>
              </a:rPr>
              <a:t>Banking</a:t>
            </a:r>
          </a:p>
          <a:p>
            <a:pPr algn="just">
              <a:lnSpc>
                <a:spcPct val="150000"/>
              </a:lnSpc>
              <a:buFont typeface="Wingdings" pitchFamily="2" charset="2"/>
              <a:buChar char="Ø"/>
            </a:pPr>
            <a:r>
              <a:rPr lang="en-US" sz="2400" b="1" dirty="0">
                <a:cs typeface="Times New Roman" pitchFamily="18" charset="0"/>
              </a:rPr>
              <a:t>Universities and colleges</a:t>
            </a:r>
          </a:p>
          <a:p>
            <a:pPr algn="just">
              <a:lnSpc>
                <a:spcPct val="150000"/>
              </a:lnSpc>
              <a:buFont typeface="Wingdings" pitchFamily="2" charset="2"/>
              <a:buChar char="Ø"/>
            </a:pPr>
            <a:r>
              <a:rPr lang="en-US" sz="2400" b="1" dirty="0">
                <a:cs typeface="Times New Roman" pitchFamily="18" charset="0"/>
              </a:rPr>
              <a:t>Credit card transactions etc.</a:t>
            </a:r>
          </a:p>
          <a:p>
            <a:pPr algn="just">
              <a:lnSpc>
                <a:spcPct val="150000"/>
              </a:lnSpc>
            </a:pPr>
            <a:endParaRPr lang="en-US" sz="2000" dirty="0">
              <a:cs typeface="Times New Roman" pitchFamily="18" charset="0"/>
            </a:endParaRPr>
          </a:p>
          <a:p>
            <a:pPr>
              <a:lnSpc>
                <a:spcPct val="150000"/>
              </a:lnSpc>
            </a:pPr>
            <a:endParaRPr lang="en-US" sz="2000" dirty="0">
              <a:cs typeface="Times New Roman" pitchFamily="18" charset="0"/>
            </a:endParaRPr>
          </a:p>
        </p:txBody>
      </p:sp>
      <p:pic>
        <p:nvPicPr>
          <p:cNvPr id="10" name="Picture 9">
            <a:extLst>
              <a:ext uri="{FF2B5EF4-FFF2-40B4-BE49-F238E27FC236}">
                <a16:creationId xmlns:a16="http://schemas.microsoft.com/office/drawing/2014/main" id="{FA330119-F677-48D7-8808-C5B8FBDFD9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764"/>
            <a:ext cx="1727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itle 1">
            <a:extLst>
              <a:ext uri="{FF2B5EF4-FFF2-40B4-BE49-F238E27FC236}">
                <a16:creationId xmlns:a16="http://schemas.microsoft.com/office/drawing/2014/main" id="{EC02C7FF-2E6C-48C5-A243-19BBB5E80C27}"/>
              </a:ext>
            </a:extLst>
          </p:cNvPr>
          <p:cNvSpPr txBox="1">
            <a:spLocks/>
          </p:cNvSpPr>
          <p:nvPr/>
        </p:nvSpPr>
        <p:spPr>
          <a:xfrm>
            <a:off x="1727200" y="1"/>
            <a:ext cx="10464800" cy="696685"/>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defRPr/>
            </a:pPr>
            <a:r>
              <a:rPr lang="en-US" sz="3200" b="1" dirty="0">
                <a:solidFill>
                  <a:prstClr val="black"/>
                </a:solidFill>
                <a:latin typeface="Times New Roman" pitchFamily="18" charset="0"/>
                <a:cs typeface="Times New Roman" pitchFamily="18" charset="0"/>
              </a:rPr>
              <a:t>Branch wise Application</a:t>
            </a:r>
          </a:p>
        </p:txBody>
      </p:sp>
    </p:spTree>
    <p:extLst>
      <p:ext uri="{BB962C8B-B14F-4D97-AF65-F5344CB8AC3E}">
        <p14:creationId xmlns:p14="http://schemas.microsoft.com/office/powerpoint/2010/main" val="1019356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randombar(horizontal)">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Temporal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2" name="Diagram 1">
            <a:extLst>
              <a:ext uri="{FF2B5EF4-FFF2-40B4-BE49-F238E27FC236}">
                <a16:creationId xmlns:a16="http://schemas.microsoft.com/office/drawing/2014/main" id="{1FBD5BE1-86CF-714F-BDB5-ADACAB88AF76}"/>
              </a:ext>
            </a:extLst>
          </p:cNvPr>
          <p:cNvGraphicFramePr/>
          <p:nvPr>
            <p:extLst>
              <p:ext uri="{D42A27DB-BD31-4B8C-83A1-F6EECF244321}">
                <p14:modId xmlns:p14="http://schemas.microsoft.com/office/powerpoint/2010/main" val="4169376269"/>
              </p:ext>
            </p:extLst>
          </p:nvPr>
        </p:nvGraphicFramePr>
        <p:xfrm>
          <a:off x="84083" y="888642"/>
          <a:ext cx="11944785" cy="589835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3714A612-00F2-4B54-AD8B-01F8C79FE8B6}"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60</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413527470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Temporal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5" name="Diagram 4">
            <a:extLst>
              <a:ext uri="{FF2B5EF4-FFF2-40B4-BE49-F238E27FC236}">
                <a16:creationId xmlns:a16="http://schemas.microsoft.com/office/drawing/2014/main" id="{C5D8EB69-BFB9-5D94-1DCA-F31D6A8F6EF6}"/>
              </a:ext>
            </a:extLst>
          </p:cNvPr>
          <p:cNvGraphicFramePr/>
          <p:nvPr>
            <p:extLst>
              <p:ext uri="{D42A27DB-BD31-4B8C-83A1-F6EECF244321}">
                <p14:modId xmlns:p14="http://schemas.microsoft.com/office/powerpoint/2010/main" val="50947073"/>
              </p:ext>
            </p:extLst>
          </p:nvPr>
        </p:nvGraphicFramePr>
        <p:xfrm>
          <a:off x="153509" y="989602"/>
          <a:ext cx="11891346" cy="529321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C68CF939-E2A2-48A5-8EE4-5BD7E1508143}"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61</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83397370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Temporal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5" name="Diagram 4">
            <a:extLst>
              <a:ext uri="{FF2B5EF4-FFF2-40B4-BE49-F238E27FC236}">
                <a16:creationId xmlns:a16="http://schemas.microsoft.com/office/drawing/2014/main" id="{C5D8EB69-BFB9-5D94-1DCA-F31D6A8F6EF6}"/>
              </a:ext>
            </a:extLst>
          </p:cNvPr>
          <p:cNvGraphicFramePr/>
          <p:nvPr>
            <p:extLst>
              <p:ext uri="{D42A27DB-BD31-4B8C-83A1-F6EECF244321}">
                <p14:modId xmlns:p14="http://schemas.microsoft.com/office/powerpoint/2010/main" val="3798709754"/>
              </p:ext>
            </p:extLst>
          </p:nvPr>
        </p:nvGraphicFramePr>
        <p:xfrm>
          <a:off x="153509" y="989602"/>
          <a:ext cx="11891346" cy="529321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10DE22AE-9C20-4BB1-BC24-0CD9E1168B43}"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62</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74291305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Temporal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4" name="Diagram 3">
            <a:extLst>
              <a:ext uri="{FF2B5EF4-FFF2-40B4-BE49-F238E27FC236}">
                <a16:creationId xmlns:a16="http://schemas.microsoft.com/office/drawing/2014/main" id="{EF61584F-931D-E63B-874E-5FE23AEB8A86}"/>
              </a:ext>
            </a:extLst>
          </p:cNvPr>
          <p:cNvGraphicFramePr/>
          <p:nvPr/>
        </p:nvGraphicFramePr>
        <p:xfrm>
          <a:off x="252769" y="985031"/>
          <a:ext cx="11834127" cy="20314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3" name="Diagram 12">
            <a:extLst>
              <a:ext uri="{FF2B5EF4-FFF2-40B4-BE49-F238E27FC236}">
                <a16:creationId xmlns:a16="http://schemas.microsoft.com/office/drawing/2014/main" id="{E5D66BA3-23A2-B6D0-CC5C-0BE10829DA5A}"/>
              </a:ext>
            </a:extLst>
          </p:cNvPr>
          <p:cNvGraphicFramePr/>
          <p:nvPr/>
        </p:nvGraphicFramePr>
        <p:xfrm>
          <a:off x="349469" y="3265925"/>
          <a:ext cx="11642833" cy="317691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8" name="Date Placeholder 7"/>
          <p:cNvSpPr>
            <a:spLocks noGrp="1"/>
          </p:cNvSpPr>
          <p:nvPr>
            <p:ph type="dt" sz="half" idx="10"/>
          </p:nvPr>
        </p:nvSpPr>
        <p:spPr/>
        <p:txBody>
          <a:bodyPr/>
          <a:lstStyle/>
          <a:p>
            <a:fld id="{E1B139D9-8104-4D4C-AFF8-38DEA26AEB0B}"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63</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29644028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Temporal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13" name="Diagram 12">
            <a:extLst>
              <a:ext uri="{FF2B5EF4-FFF2-40B4-BE49-F238E27FC236}">
                <a16:creationId xmlns:a16="http://schemas.microsoft.com/office/drawing/2014/main" id="{E5D66BA3-23A2-B6D0-CC5C-0BE10829DA5A}"/>
              </a:ext>
            </a:extLst>
          </p:cNvPr>
          <p:cNvGraphicFramePr/>
          <p:nvPr>
            <p:extLst>
              <p:ext uri="{D42A27DB-BD31-4B8C-83A1-F6EECF244321}">
                <p14:modId xmlns:p14="http://schemas.microsoft.com/office/powerpoint/2010/main" val="221728770"/>
              </p:ext>
            </p:extLst>
          </p:nvPr>
        </p:nvGraphicFramePr>
        <p:xfrm>
          <a:off x="274583" y="1752436"/>
          <a:ext cx="11642833" cy="317691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5EC77D02-BB95-4060-AB18-143386C47E3F}"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64</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45777814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Temporal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13" name="Diagram 12">
            <a:extLst>
              <a:ext uri="{FF2B5EF4-FFF2-40B4-BE49-F238E27FC236}">
                <a16:creationId xmlns:a16="http://schemas.microsoft.com/office/drawing/2014/main" id="{E5D66BA3-23A2-B6D0-CC5C-0BE10829DA5A}"/>
              </a:ext>
            </a:extLst>
          </p:cNvPr>
          <p:cNvGraphicFramePr/>
          <p:nvPr>
            <p:extLst>
              <p:ext uri="{D42A27DB-BD31-4B8C-83A1-F6EECF244321}">
                <p14:modId xmlns:p14="http://schemas.microsoft.com/office/powerpoint/2010/main" val="2287984534"/>
              </p:ext>
            </p:extLst>
          </p:nvPr>
        </p:nvGraphicFramePr>
        <p:xfrm>
          <a:off x="274583" y="2048841"/>
          <a:ext cx="11642833" cy="317691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662949A0-0DCF-4185-B03C-E69FF9348809}"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65</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411988084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Temporal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13" name="Diagram 12">
            <a:extLst>
              <a:ext uri="{FF2B5EF4-FFF2-40B4-BE49-F238E27FC236}">
                <a16:creationId xmlns:a16="http://schemas.microsoft.com/office/drawing/2014/main" id="{E5D66BA3-23A2-B6D0-CC5C-0BE10829DA5A}"/>
              </a:ext>
            </a:extLst>
          </p:cNvPr>
          <p:cNvGraphicFramePr/>
          <p:nvPr>
            <p:extLst>
              <p:ext uri="{D42A27DB-BD31-4B8C-83A1-F6EECF244321}">
                <p14:modId xmlns:p14="http://schemas.microsoft.com/office/powerpoint/2010/main" val="182388319"/>
              </p:ext>
            </p:extLst>
          </p:nvPr>
        </p:nvGraphicFramePr>
        <p:xfrm>
          <a:off x="390853" y="1491793"/>
          <a:ext cx="11642833" cy="317691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EAACCF7D-04AB-F197-B7DA-0B77FEACF66E}"/>
              </a:ext>
            </a:extLst>
          </p:cNvPr>
          <p:cNvSpPr txBox="1"/>
          <p:nvPr/>
        </p:nvSpPr>
        <p:spPr>
          <a:xfrm>
            <a:off x="390854" y="4873189"/>
            <a:ext cx="11410292" cy="646331"/>
          </a:xfrm>
          <a:prstGeom prst="rect">
            <a:avLst/>
          </a:prstGeom>
          <a:noFill/>
        </p:spPr>
        <p:txBody>
          <a:bodyPr wrap="square">
            <a:spAutoFit/>
          </a:bodyPr>
          <a:lstStyle/>
          <a:p>
            <a:r>
              <a:rPr lang="en-US" b="1" dirty="0"/>
              <a:t>NOTE: </a:t>
            </a:r>
            <a:r>
              <a:rPr lang="en-US" dirty="0"/>
              <a:t>Temporal databases are in contrast to current databases (not to be confused with currently available databases), which store only facts which are believed to be true at the current time.</a:t>
            </a:r>
          </a:p>
        </p:txBody>
      </p:sp>
      <p:sp>
        <p:nvSpPr>
          <p:cNvPr id="8" name="Date Placeholder 7"/>
          <p:cNvSpPr>
            <a:spLocks noGrp="1"/>
          </p:cNvSpPr>
          <p:nvPr>
            <p:ph type="dt" sz="half" idx="10"/>
          </p:nvPr>
        </p:nvSpPr>
        <p:spPr/>
        <p:txBody>
          <a:bodyPr/>
          <a:lstStyle/>
          <a:p>
            <a:fld id="{08E2E5EE-C4DC-45A1-869C-AB5F69680FF8}"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66</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79045274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Constraint In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2" name="Diagram 1">
            <a:extLst>
              <a:ext uri="{FF2B5EF4-FFF2-40B4-BE49-F238E27FC236}">
                <a16:creationId xmlns:a16="http://schemas.microsoft.com/office/drawing/2014/main" id="{B444167D-C087-E75B-B0B1-1A2226EA398A}"/>
              </a:ext>
            </a:extLst>
          </p:cNvPr>
          <p:cNvGraphicFramePr/>
          <p:nvPr>
            <p:extLst>
              <p:ext uri="{D42A27DB-BD31-4B8C-83A1-F6EECF244321}">
                <p14:modId xmlns:p14="http://schemas.microsoft.com/office/powerpoint/2010/main" val="55828527"/>
              </p:ext>
            </p:extLst>
          </p:nvPr>
        </p:nvGraphicFramePr>
        <p:xfrm>
          <a:off x="390854" y="1057933"/>
          <a:ext cx="11410292" cy="122281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6" name="Diagram 5">
            <a:extLst>
              <a:ext uri="{FF2B5EF4-FFF2-40B4-BE49-F238E27FC236}">
                <a16:creationId xmlns:a16="http://schemas.microsoft.com/office/drawing/2014/main" id="{D019B2F6-36EE-6C40-AC39-20D4C6AD99CD}"/>
              </a:ext>
            </a:extLst>
          </p:cNvPr>
          <p:cNvGraphicFramePr/>
          <p:nvPr>
            <p:extLst>
              <p:ext uri="{D42A27DB-BD31-4B8C-83A1-F6EECF244321}">
                <p14:modId xmlns:p14="http://schemas.microsoft.com/office/powerpoint/2010/main" val="2933929831"/>
              </p:ext>
            </p:extLst>
          </p:nvPr>
        </p:nvGraphicFramePr>
        <p:xfrm>
          <a:off x="390854" y="2711754"/>
          <a:ext cx="11410292" cy="3731003"/>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8" name="Date Placeholder 7"/>
          <p:cNvSpPr>
            <a:spLocks noGrp="1"/>
          </p:cNvSpPr>
          <p:nvPr>
            <p:ph type="dt" sz="half" idx="10"/>
          </p:nvPr>
        </p:nvSpPr>
        <p:spPr/>
        <p:txBody>
          <a:bodyPr/>
          <a:lstStyle/>
          <a:p>
            <a:fld id="{820D6286-832D-4C4F-A2A6-FD3D377A0A3E}"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67</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86846640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Constraint In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15" name="Diagram 14">
            <a:extLst>
              <a:ext uri="{FF2B5EF4-FFF2-40B4-BE49-F238E27FC236}">
                <a16:creationId xmlns:a16="http://schemas.microsoft.com/office/drawing/2014/main" id="{3E1D1FDA-0C34-346F-F85E-07368F4EDB22}"/>
              </a:ext>
            </a:extLst>
          </p:cNvPr>
          <p:cNvGraphicFramePr/>
          <p:nvPr>
            <p:extLst>
              <p:ext uri="{D42A27DB-BD31-4B8C-83A1-F6EECF244321}">
                <p14:modId xmlns:p14="http://schemas.microsoft.com/office/powerpoint/2010/main" val="1480038692"/>
              </p:ext>
            </p:extLst>
          </p:nvPr>
        </p:nvGraphicFramePr>
        <p:xfrm>
          <a:off x="206265" y="887524"/>
          <a:ext cx="11779470" cy="58034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B3E115DA-8008-4C92-8ED4-9B0F33348091}"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68</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417148384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Types of Constraint In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4" name="Diagram 3">
            <a:extLst>
              <a:ext uri="{FF2B5EF4-FFF2-40B4-BE49-F238E27FC236}">
                <a16:creationId xmlns:a16="http://schemas.microsoft.com/office/drawing/2014/main" id="{F11625B1-0D50-64BD-0114-9A4AEF4B63D8}"/>
              </a:ext>
            </a:extLst>
          </p:cNvPr>
          <p:cNvGraphicFramePr/>
          <p:nvPr>
            <p:extLst>
              <p:ext uri="{D42A27DB-BD31-4B8C-83A1-F6EECF244321}">
                <p14:modId xmlns:p14="http://schemas.microsoft.com/office/powerpoint/2010/main" val="1392279324"/>
              </p:ext>
            </p:extLst>
          </p:nvPr>
        </p:nvGraphicFramePr>
        <p:xfrm>
          <a:off x="451944" y="945932"/>
          <a:ext cx="11613932" cy="559309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55673083-2D98-4617-95C4-919A1E6C8CC1}"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69</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125974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8C9B6A4-99B1-DB3E-C2EB-99D9383E44F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dirty="0" smtClean="0"/>
              <a:pPr marL="0" lvl="0" indent="0" algn="r" rtl="0">
                <a:spcBef>
                  <a:spcPts val="0"/>
                </a:spcBef>
                <a:spcAft>
                  <a:spcPts val="0"/>
                </a:spcAft>
                <a:buNone/>
              </a:pPr>
              <a:t>7</a:t>
            </a:fld>
            <a:endParaRPr lang="en-US" dirty="0"/>
          </a:p>
        </p:txBody>
      </p:sp>
      <p:sp>
        <p:nvSpPr>
          <p:cNvPr id="16" name="TextBox 15">
            <a:extLst>
              <a:ext uri="{FF2B5EF4-FFF2-40B4-BE49-F238E27FC236}">
                <a16:creationId xmlns:a16="http://schemas.microsoft.com/office/drawing/2014/main" id="{A8F466BB-EB38-C7CB-F108-3E48938CC3E8}"/>
              </a:ext>
            </a:extLst>
          </p:cNvPr>
          <p:cNvSpPr txBox="1"/>
          <p:nvPr/>
        </p:nvSpPr>
        <p:spPr>
          <a:xfrm>
            <a:off x="7238999" y="4816928"/>
            <a:ext cx="2413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1" name="Date Placeholder 10"/>
          <p:cNvSpPr>
            <a:spLocks noGrp="1"/>
          </p:cNvSpPr>
          <p:nvPr>
            <p:ph type="dt" sz="half" idx="10"/>
          </p:nvPr>
        </p:nvSpPr>
        <p:spPr/>
        <p:txBody>
          <a:bodyPr/>
          <a:lstStyle/>
          <a:p>
            <a:fld id="{CC5AF0AD-5D7D-43CE-B1F4-DDA21F463604}" type="datetime7">
              <a:rPr lang="en-IN" smtClean="0"/>
              <a:pPr/>
              <a:t>Apr-25</a:t>
            </a:fld>
            <a:endParaRPr lang="en-US"/>
          </a:p>
        </p:txBody>
      </p:sp>
      <p:sp>
        <p:nvSpPr>
          <p:cNvPr id="12" name="Footer Placeholder 11"/>
          <p:cNvSpPr>
            <a:spLocks noGrp="1"/>
          </p:cNvSpPr>
          <p:nvPr>
            <p:ph type="ftr" sz="quarter" idx="11"/>
          </p:nvPr>
        </p:nvSpPr>
        <p:spPr/>
        <p:txBody>
          <a:bodyPr/>
          <a:lstStyle/>
          <a:p>
            <a:r>
              <a:rPr lang="en-US"/>
              <a:t>Mr. Harshit Singh       ACSMLO603      Unit 4</a:t>
            </a:r>
          </a:p>
        </p:txBody>
      </p:sp>
      <p:sp>
        <p:nvSpPr>
          <p:cNvPr id="9" name="TextBox 8"/>
          <p:cNvSpPr txBox="1"/>
          <p:nvPr/>
        </p:nvSpPr>
        <p:spPr>
          <a:xfrm>
            <a:off x="1117600" y="1360945"/>
            <a:ext cx="10464800" cy="3416320"/>
          </a:xfrm>
          <a:prstGeom prst="rect">
            <a:avLst/>
          </a:prstGeom>
          <a:noFill/>
        </p:spPr>
        <p:txBody>
          <a:bodyPr wrap="square" rtlCol="0">
            <a:spAutoFit/>
          </a:bodyPr>
          <a:lstStyle/>
          <a:p>
            <a:pPr algn="just">
              <a:lnSpc>
                <a:spcPct val="150000"/>
              </a:lnSpc>
            </a:pPr>
            <a:r>
              <a:rPr lang="en-US" sz="2400" baseline="0" dirty="0">
                <a:solidFill>
                  <a:srgbClr val="000000"/>
                </a:solidFill>
              </a:rPr>
              <a:t>This course provides an introduction to the advanced database management system. </a:t>
            </a:r>
          </a:p>
          <a:p>
            <a:pPr algn="just">
              <a:lnSpc>
                <a:spcPct val="150000"/>
              </a:lnSpc>
            </a:pPr>
            <a:r>
              <a:rPr lang="en-US" sz="2400" baseline="0" dirty="0">
                <a:solidFill>
                  <a:srgbClr val="000000"/>
                </a:solidFill>
              </a:rPr>
              <a:t>The course introduces both theoretical (knowledge-based) and practical approaches, illustrate the use of advanced database and tools in a variety of application areas, as well as provide insight into many open research problems. 	</a:t>
            </a:r>
          </a:p>
          <a:p>
            <a:pPr algn="just">
              <a:lnSpc>
                <a:spcPct val="150000"/>
              </a:lnSpc>
            </a:pPr>
            <a:endParaRPr lang="en-US" sz="2400" dirty="0"/>
          </a:p>
        </p:txBody>
      </p:sp>
      <p:pic>
        <p:nvPicPr>
          <p:cNvPr id="10" name="Picture 9">
            <a:extLst>
              <a:ext uri="{FF2B5EF4-FFF2-40B4-BE49-F238E27FC236}">
                <a16:creationId xmlns:a16="http://schemas.microsoft.com/office/drawing/2014/main" id="{FA330119-F677-48D7-8808-C5B8FBDFD9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764"/>
            <a:ext cx="1727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itle 1">
            <a:extLst>
              <a:ext uri="{FF2B5EF4-FFF2-40B4-BE49-F238E27FC236}">
                <a16:creationId xmlns:a16="http://schemas.microsoft.com/office/drawing/2014/main" id="{EC02C7FF-2E6C-48C5-A243-19BBB5E80C27}"/>
              </a:ext>
            </a:extLst>
          </p:cNvPr>
          <p:cNvSpPr txBox="1">
            <a:spLocks/>
          </p:cNvSpPr>
          <p:nvPr/>
        </p:nvSpPr>
        <p:spPr>
          <a:xfrm>
            <a:off x="1727200" y="1"/>
            <a:ext cx="10464800" cy="696685"/>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defRPr/>
            </a:pPr>
            <a:r>
              <a:rPr lang="en-US" sz="3200" b="1" dirty="0">
                <a:solidFill>
                  <a:prstClr val="black"/>
                </a:solidFill>
                <a:latin typeface="Times New Roman" pitchFamily="18" charset="0"/>
                <a:cs typeface="Times New Roman" pitchFamily="18" charset="0"/>
              </a:rPr>
              <a:t>Course Objective</a:t>
            </a:r>
          </a:p>
        </p:txBody>
      </p:sp>
    </p:spTree>
    <p:extLst>
      <p:ext uri="{BB962C8B-B14F-4D97-AF65-F5344CB8AC3E}">
        <p14:creationId xmlns:p14="http://schemas.microsoft.com/office/powerpoint/2010/main" val="1019356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randombar(horizontal)">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Types of Constraint In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9" name="Diagram 8">
            <a:extLst>
              <a:ext uri="{FF2B5EF4-FFF2-40B4-BE49-F238E27FC236}">
                <a16:creationId xmlns:a16="http://schemas.microsoft.com/office/drawing/2014/main" id="{D882076F-96AA-E04B-1BA0-EBEA8BC8CA61}"/>
              </a:ext>
            </a:extLst>
          </p:cNvPr>
          <p:cNvGraphicFramePr/>
          <p:nvPr>
            <p:extLst>
              <p:ext uri="{D42A27DB-BD31-4B8C-83A1-F6EECF244321}">
                <p14:modId xmlns:p14="http://schemas.microsoft.com/office/powerpoint/2010/main" val="1666941394"/>
              </p:ext>
            </p:extLst>
          </p:nvPr>
        </p:nvGraphicFramePr>
        <p:xfrm>
          <a:off x="345137" y="2940123"/>
          <a:ext cx="4016656" cy="3598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282581542"/>
              </p:ext>
            </p:extLst>
          </p:nvPr>
        </p:nvGraphicFramePr>
        <p:xfrm>
          <a:off x="244364" y="785352"/>
          <a:ext cx="11674367" cy="2104993"/>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pic>
        <p:nvPicPr>
          <p:cNvPr id="13" name="Picture 12">
            <a:extLst>
              <a:ext uri="{FF2B5EF4-FFF2-40B4-BE49-F238E27FC236}">
                <a16:creationId xmlns:a16="http://schemas.microsoft.com/office/drawing/2014/main" id="{5D17ABC4-F31A-FFAA-166E-3E8C6BB17761}"/>
              </a:ext>
            </a:extLst>
          </p:cNvPr>
          <p:cNvPicPr>
            <a:picLocks noChangeAspect="1"/>
          </p:cNvPicPr>
          <p:nvPr/>
        </p:nvPicPr>
        <p:blipFill>
          <a:blip r:embed="rId14"/>
          <a:stretch>
            <a:fillRect/>
          </a:stretch>
        </p:blipFill>
        <p:spPr>
          <a:xfrm>
            <a:off x="4708634" y="2890345"/>
            <a:ext cx="7210097" cy="3815038"/>
          </a:xfrm>
          <a:prstGeom prst="rect">
            <a:avLst/>
          </a:prstGeom>
        </p:spPr>
      </p:pic>
      <p:sp>
        <p:nvSpPr>
          <p:cNvPr id="14" name="Right Arrow 13">
            <a:extLst>
              <a:ext uri="{FF2B5EF4-FFF2-40B4-BE49-F238E27FC236}">
                <a16:creationId xmlns:a16="http://schemas.microsoft.com/office/drawing/2014/main" id="{A1B617D2-692D-A5EC-3014-88E4588CF027}"/>
              </a:ext>
            </a:extLst>
          </p:cNvPr>
          <p:cNvSpPr/>
          <p:nvPr/>
        </p:nvSpPr>
        <p:spPr>
          <a:xfrm>
            <a:off x="4225159" y="4414345"/>
            <a:ext cx="483475" cy="4099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ate Placeholder 10"/>
          <p:cNvSpPr>
            <a:spLocks noGrp="1"/>
          </p:cNvSpPr>
          <p:nvPr>
            <p:ph type="dt" sz="half" idx="10"/>
          </p:nvPr>
        </p:nvSpPr>
        <p:spPr/>
        <p:txBody>
          <a:bodyPr/>
          <a:lstStyle/>
          <a:p>
            <a:fld id="{23EF68E5-2BCC-4725-90F8-75183947CC68}" type="datetime7">
              <a:rPr lang="en-IN" smtClean="0"/>
              <a:pPr/>
              <a:t>Apr-25</a:t>
            </a:fld>
            <a:endParaRPr lang="en-US"/>
          </a:p>
        </p:txBody>
      </p:sp>
      <p:sp>
        <p:nvSpPr>
          <p:cNvPr id="15" name="Slide Number Placeholder 14"/>
          <p:cNvSpPr>
            <a:spLocks noGrp="1"/>
          </p:cNvSpPr>
          <p:nvPr>
            <p:ph type="sldNum" sz="quarter" idx="12"/>
          </p:nvPr>
        </p:nvSpPr>
        <p:spPr/>
        <p:txBody>
          <a:bodyPr/>
          <a:lstStyle/>
          <a:p>
            <a:fld id="{4C05F239-DD9A-0441-981F-04FFE27DE68D}" type="slidenum">
              <a:rPr lang="en-US" smtClean="0"/>
              <a:pPr/>
              <a:t>70</a:t>
            </a:fld>
            <a:endParaRPr lang="en-US"/>
          </a:p>
        </p:txBody>
      </p:sp>
      <p:sp>
        <p:nvSpPr>
          <p:cNvPr id="16" name="Footer Placeholder 15"/>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86268852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Types of Constraint In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9" name="Diagram 8">
            <a:extLst>
              <a:ext uri="{FF2B5EF4-FFF2-40B4-BE49-F238E27FC236}">
                <a16:creationId xmlns:a16="http://schemas.microsoft.com/office/drawing/2014/main" id="{D882076F-96AA-E04B-1BA0-EBEA8BC8CA61}"/>
              </a:ext>
            </a:extLst>
          </p:cNvPr>
          <p:cNvGraphicFramePr/>
          <p:nvPr>
            <p:extLst>
              <p:ext uri="{D42A27DB-BD31-4B8C-83A1-F6EECF244321}">
                <p14:modId xmlns:p14="http://schemas.microsoft.com/office/powerpoint/2010/main" val="3011684010"/>
              </p:ext>
            </p:extLst>
          </p:nvPr>
        </p:nvGraphicFramePr>
        <p:xfrm>
          <a:off x="571324" y="2940123"/>
          <a:ext cx="4016656" cy="3598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1233739938"/>
              </p:ext>
            </p:extLst>
          </p:nvPr>
        </p:nvGraphicFramePr>
        <p:xfrm>
          <a:off x="244364" y="785352"/>
          <a:ext cx="11674367" cy="2304689"/>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14" name="Right Arrow 13">
            <a:extLst>
              <a:ext uri="{FF2B5EF4-FFF2-40B4-BE49-F238E27FC236}">
                <a16:creationId xmlns:a16="http://schemas.microsoft.com/office/drawing/2014/main" id="{A1B617D2-692D-A5EC-3014-88E4588CF027}"/>
              </a:ext>
            </a:extLst>
          </p:cNvPr>
          <p:cNvSpPr/>
          <p:nvPr/>
        </p:nvSpPr>
        <p:spPr>
          <a:xfrm>
            <a:off x="4698125" y="4451130"/>
            <a:ext cx="483475" cy="4099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8FBFD4F-2107-23D4-CA34-68F5E533200E}"/>
              </a:ext>
            </a:extLst>
          </p:cNvPr>
          <p:cNvPicPr>
            <a:picLocks noChangeAspect="1"/>
          </p:cNvPicPr>
          <p:nvPr/>
        </p:nvPicPr>
        <p:blipFill>
          <a:blip r:embed="rId14"/>
          <a:stretch>
            <a:fillRect/>
          </a:stretch>
        </p:blipFill>
        <p:spPr>
          <a:xfrm>
            <a:off x="5291745" y="3204267"/>
            <a:ext cx="5900140" cy="3239961"/>
          </a:xfrm>
          <a:prstGeom prst="rect">
            <a:avLst/>
          </a:prstGeom>
        </p:spPr>
      </p:pic>
      <p:sp>
        <p:nvSpPr>
          <p:cNvPr id="11" name="Date Placeholder 10"/>
          <p:cNvSpPr>
            <a:spLocks noGrp="1"/>
          </p:cNvSpPr>
          <p:nvPr>
            <p:ph type="dt" sz="half" idx="10"/>
          </p:nvPr>
        </p:nvSpPr>
        <p:spPr/>
        <p:txBody>
          <a:bodyPr/>
          <a:lstStyle/>
          <a:p>
            <a:fld id="{7D45AAA2-0B2A-4153-B9BA-6ABB927C7F84}" type="datetime7">
              <a:rPr lang="en-IN" smtClean="0"/>
              <a:pPr/>
              <a:t>Apr-25</a:t>
            </a:fld>
            <a:endParaRPr lang="en-US"/>
          </a:p>
        </p:txBody>
      </p:sp>
      <p:sp>
        <p:nvSpPr>
          <p:cNvPr id="13" name="Slide Number Placeholder 12"/>
          <p:cNvSpPr>
            <a:spLocks noGrp="1"/>
          </p:cNvSpPr>
          <p:nvPr>
            <p:ph type="sldNum" sz="quarter" idx="12"/>
          </p:nvPr>
        </p:nvSpPr>
        <p:spPr/>
        <p:txBody>
          <a:bodyPr/>
          <a:lstStyle/>
          <a:p>
            <a:fld id="{4C05F239-DD9A-0441-981F-04FFE27DE68D}" type="slidenum">
              <a:rPr lang="en-US" smtClean="0"/>
              <a:pPr/>
              <a:t>71</a:t>
            </a:fld>
            <a:endParaRPr lang="en-US"/>
          </a:p>
        </p:txBody>
      </p:sp>
      <p:sp>
        <p:nvSpPr>
          <p:cNvPr id="15" name="Footer Placeholder 14"/>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43960811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Types of Constraint In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9" name="Diagram 8">
            <a:extLst>
              <a:ext uri="{FF2B5EF4-FFF2-40B4-BE49-F238E27FC236}">
                <a16:creationId xmlns:a16="http://schemas.microsoft.com/office/drawing/2014/main" id="{D882076F-96AA-E04B-1BA0-EBEA8BC8CA61}"/>
              </a:ext>
            </a:extLst>
          </p:cNvPr>
          <p:cNvGraphicFramePr/>
          <p:nvPr>
            <p:extLst>
              <p:ext uri="{D42A27DB-BD31-4B8C-83A1-F6EECF244321}">
                <p14:modId xmlns:p14="http://schemas.microsoft.com/office/powerpoint/2010/main" val="3518080877"/>
              </p:ext>
            </p:extLst>
          </p:nvPr>
        </p:nvGraphicFramePr>
        <p:xfrm>
          <a:off x="386592" y="2988805"/>
          <a:ext cx="4400070" cy="37444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1085205317"/>
              </p:ext>
            </p:extLst>
          </p:nvPr>
        </p:nvGraphicFramePr>
        <p:xfrm>
          <a:off x="244364" y="785352"/>
          <a:ext cx="11674367" cy="2304689"/>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14" name="Right Arrow 13">
            <a:extLst>
              <a:ext uri="{FF2B5EF4-FFF2-40B4-BE49-F238E27FC236}">
                <a16:creationId xmlns:a16="http://schemas.microsoft.com/office/drawing/2014/main" id="{A1B617D2-692D-A5EC-3014-88E4588CF027}"/>
              </a:ext>
            </a:extLst>
          </p:cNvPr>
          <p:cNvSpPr/>
          <p:nvPr/>
        </p:nvSpPr>
        <p:spPr>
          <a:xfrm>
            <a:off x="5081069" y="4656081"/>
            <a:ext cx="483475" cy="4099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5147255-7A64-45AB-FDA4-02C3399C1B83}"/>
              </a:ext>
            </a:extLst>
          </p:cNvPr>
          <p:cNvPicPr>
            <a:picLocks noChangeAspect="1"/>
          </p:cNvPicPr>
          <p:nvPr/>
        </p:nvPicPr>
        <p:blipFill>
          <a:blip r:embed="rId14"/>
          <a:stretch>
            <a:fillRect/>
          </a:stretch>
        </p:blipFill>
        <p:spPr>
          <a:xfrm>
            <a:off x="5858951" y="3320471"/>
            <a:ext cx="5335204" cy="3081121"/>
          </a:xfrm>
          <a:prstGeom prst="rect">
            <a:avLst/>
          </a:prstGeom>
        </p:spPr>
      </p:pic>
      <p:sp>
        <p:nvSpPr>
          <p:cNvPr id="11" name="Date Placeholder 10"/>
          <p:cNvSpPr>
            <a:spLocks noGrp="1"/>
          </p:cNvSpPr>
          <p:nvPr>
            <p:ph type="dt" sz="half" idx="10"/>
          </p:nvPr>
        </p:nvSpPr>
        <p:spPr/>
        <p:txBody>
          <a:bodyPr/>
          <a:lstStyle/>
          <a:p>
            <a:fld id="{9EFE6EC2-F4F7-49E6-AB47-1A64249C41D3}" type="datetime7">
              <a:rPr lang="en-IN" smtClean="0"/>
              <a:pPr/>
              <a:t>Apr-25</a:t>
            </a:fld>
            <a:endParaRPr lang="en-US"/>
          </a:p>
        </p:txBody>
      </p:sp>
      <p:sp>
        <p:nvSpPr>
          <p:cNvPr id="13" name="Slide Number Placeholder 12"/>
          <p:cNvSpPr>
            <a:spLocks noGrp="1"/>
          </p:cNvSpPr>
          <p:nvPr>
            <p:ph type="sldNum" sz="quarter" idx="12"/>
          </p:nvPr>
        </p:nvSpPr>
        <p:spPr/>
        <p:txBody>
          <a:bodyPr/>
          <a:lstStyle/>
          <a:p>
            <a:fld id="{4C05F239-DD9A-0441-981F-04FFE27DE68D}" type="slidenum">
              <a:rPr lang="en-US" smtClean="0"/>
              <a:pPr/>
              <a:t>72</a:t>
            </a:fld>
            <a:endParaRPr lang="en-US"/>
          </a:p>
        </p:txBody>
      </p:sp>
      <p:sp>
        <p:nvSpPr>
          <p:cNvPr id="15" name="Footer Placeholder 14"/>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71572186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Types of Constraint In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9" name="Diagram 8">
            <a:extLst>
              <a:ext uri="{FF2B5EF4-FFF2-40B4-BE49-F238E27FC236}">
                <a16:creationId xmlns:a16="http://schemas.microsoft.com/office/drawing/2014/main" id="{D882076F-96AA-E04B-1BA0-EBEA8BC8CA61}"/>
              </a:ext>
            </a:extLst>
          </p:cNvPr>
          <p:cNvGraphicFramePr/>
          <p:nvPr>
            <p:extLst>
              <p:ext uri="{D42A27DB-BD31-4B8C-83A1-F6EECF244321}">
                <p14:modId xmlns:p14="http://schemas.microsoft.com/office/powerpoint/2010/main" val="3883451287"/>
              </p:ext>
            </p:extLst>
          </p:nvPr>
        </p:nvGraphicFramePr>
        <p:xfrm>
          <a:off x="386592" y="2988805"/>
          <a:ext cx="4400070" cy="37444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2989609096"/>
              </p:ext>
            </p:extLst>
          </p:nvPr>
        </p:nvGraphicFramePr>
        <p:xfrm>
          <a:off x="244364" y="785352"/>
          <a:ext cx="11674367" cy="2535119"/>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14" name="Right Arrow 13">
            <a:extLst>
              <a:ext uri="{FF2B5EF4-FFF2-40B4-BE49-F238E27FC236}">
                <a16:creationId xmlns:a16="http://schemas.microsoft.com/office/drawing/2014/main" id="{A1B617D2-692D-A5EC-3014-88E4588CF027}"/>
              </a:ext>
            </a:extLst>
          </p:cNvPr>
          <p:cNvSpPr/>
          <p:nvPr/>
        </p:nvSpPr>
        <p:spPr>
          <a:xfrm>
            <a:off x="5081069" y="4656081"/>
            <a:ext cx="483475" cy="4099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2B72B5A-B94A-91E0-2E35-6FDBF18AA678}"/>
              </a:ext>
            </a:extLst>
          </p:cNvPr>
          <p:cNvPicPr>
            <a:picLocks noChangeAspect="1"/>
          </p:cNvPicPr>
          <p:nvPr/>
        </p:nvPicPr>
        <p:blipFill>
          <a:blip r:embed="rId14"/>
          <a:stretch>
            <a:fillRect/>
          </a:stretch>
        </p:blipFill>
        <p:spPr>
          <a:xfrm>
            <a:off x="5858951" y="3191025"/>
            <a:ext cx="5335204" cy="3318993"/>
          </a:xfrm>
          <a:prstGeom prst="rect">
            <a:avLst/>
          </a:prstGeom>
        </p:spPr>
      </p:pic>
      <p:sp>
        <p:nvSpPr>
          <p:cNvPr id="11" name="Date Placeholder 10"/>
          <p:cNvSpPr>
            <a:spLocks noGrp="1"/>
          </p:cNvSpPr>
          <p:nvPr>
            <p:ph type="dt" sz="half" idx="10"/>
          </p:nvPr>
        </p:nvSpPr>
        <p:spPr/>
        <p:txBody>
          <a:bodyPr/>
          <a:lstStyle/>
          <a:p>
            <a:fld id="{3A3365AF-D61C-40D6-8061-034D0C38D3C5}" type="datetime7">
              <a:rPr lang="en-IN" smtClean="0"/>
              <a:pPr/>
              <a:t>Apr-25</a:t>
            </a:fld>
            <a:endParaRPr lang="en-US"/>
          </a:p>
        </p:txBody>
      </p:sp>
      <p:sp>
        <p:nvSpPr>
          <p:cNvPr id="13" name="Slide Number Placeholder 12"/>
          <p:cNvSpPr>
            <a:spLocks noGrp="1"/>
          </p:cNvSpPr>
          <p:nvPr>
            <p:ph type="sldNum" sz="quarter" idx="12"/>
          </p:nvPr>
        </p:nvSpPr>
        <p:spPr/>
        <p:txBody>
          <a:bodyPr/>
          <a:lstStyle/>
          <a:p>
            <a:fld id="{4C05F239-DD9A-0441-981F-04FFE27DE68D}" type="slidenum">
              <a:rPr lang="en-US" smtClean="0"/>
              <a:pPr/>
              <a:t>73</a:t>
            </a:fld>
            <a:endParaRPr lang="en-US"/>
          </a:p>
        </p:txBody>
      </p:sp>
      <p:sp>
        <p:nvSpPr>
          <p:cNvPr id="15" name="Footer Placeholder 14"/>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31277271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Types of Constraint In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1958174084"/>
              </p:ext>
            </p:extLst>
          </p:nvPr>
        </p:nvGraphicFramePr>
        <p:xfrm>
          <a:off x="244364" y="785352"/>
          <a:ext cx="11674367" cy="253511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a:extLst>
              <a:ext uri="{FF2B5EF4-FFF2-40B4-BE49-F238E27FC236}">
                <a16:creationId xmlns:a16="http://schemas.microsoft.com/office/drawing/2014/main" id="{CD5CD3B4-C716-FF0B-E76E-1243CE96B8A7}"/>
              </a:ext>
            </a:extLst>
          </p:cNvPr>
          <p:cNvPicPr>
            <a:picLocks noChangeAspect="1"/>
          </p:cNvPicPr>
          <p:nvPr/>
        </p:nvPicPr>
        <p:blipFill>
          <a:blip r:embed="rId9"/>
          <a:stretch>
            <a:fillRect/>
          </a:stretch>
        </p:blipFill>
        <p:spPr>
          <a:xfrm>
            <a:off x="9091896" y="1634455"/>
            <a:ext cx="2826836" cy="2421591"/>
          </a:xfrm>
          <a:prstGeom prst="rect">
            <a:avLst/>
          </a:prstGeom>
        </p:spPr>
      </p:pic>
      <p:pic>
        <p:nvPicPr>
          <p:cNvPr id="6" name="Picture 5">
            <a:extLst>
              <a:ext uri="{FF2B5EF4-FFF2-40B4-BE49-F238E27FC236}">
                <a16:creationId xmlns:a16="http://schemas.microsoft.com/office/drawing/2014/main" id="{C0E6C0E7-54D5-983F-A8B3-368882A1F744}"/>
              </a:ext>
            </a:extLst>
          </p:cNvPr>
          <p:cNvPicPr>
            <a:picLocks noChangeAspect="1"/>
          </p:cNvPicPr>
          <p:nvPr/>
        </p:nvPicPr>
        <p:blipFill>
          <a:blip r:embed="rId10"/>
          <a:stretch>
            <a:fillRect/>
          </a:stretch>
        </p:blipFill>
        <p:spPr>
          <a:xfrm>
            <a:off x="9091895" y="4105823"/>
            <a:ext cx="2826836" cy="2587519"/>
          </a:xfrm>
          <a:prstGeom prst="rect">
            <a:avLst/>
          </a:prstGeom>
        </p:spPr>
      </p:pic>
      <p:sp>
        <p:nvSpPr>
          <p:cNvPr id="22" name="TextBox 21">
            <a:extLst>
              <a:ext uri="{FF2B5EF4-FFF2-40B4-BE49-F238E27FC236}">
                <a16:creationId xmlns:a16="http://schemas.microsoft.com/office/drawing/2014/main" id="{B49511DB-D16E-CC59-A732-C6BE4F4CE88F}"/>
              </a:ext>
            </a:extLst>
          </p:cNvPr>
          <p:cNvSpPr txBox="1"/>
          <p:nvPr/>
        </p:nvSpPr>
        <p:spPr>
          <a:xfrm>
            <a:off x="289035" y="3070577"/>
            <a:ext cx="6101254" cy="923330"/>
          </a:xfrm>
          <a:prstGeom prst="rect">
            <a:avLst/>
          </a:prstGeom>
          <a:noFill/>
        </p:spPr>
        <p:txBody>
          <a:bodyPr wrap="square">
            <a:spAutoFit/>
          </a:bodyPr>
          <a:lstStyle/>
          <a:p>
            <a:pPr algn="just"/>
            <a:r>
              <a:rPr lang="en-US" b="1" dirty="0">
                <a:solidFill>
                  <a:schemeClr val="accent1">
                    <a:lumMod val="75000"/>
                  </a:schemeClr>
                </a:solidFill>
                <a:latin typeface="Times New Roman" panose="02020603050405020304" pitchFamily="18" charset="0"/>
                <a:cs typeface="Times New Roman" panose="02020603050405020304" pitchFamily="18" charset="0"/>
              </a:rPr>
              <a:t>Field C_ID in Orders table is the primary key in Customers table, i.e. it uniquely identifies each row in the Customers table. Therefore, it is a Foreign Key in Orders table.</a:t>
            </a:r>
          </a:p>
        </p:txBody>
      </p:sp>
      <p:cxnSp>
        <p:nvCxnSpPr>
          <p:cNvPr id="26" name="Straight Arrow Connector 25">
            <a:extLst>
              <a:ext uri="{FF2B5EF4-FFF2-40B4-BE49-F238E27FC236}">
                <a16:creationId xmlns:a16="http://schemas.microsoft.com/office/drawing/2014/main" id="{6EE180B5-1282-D1D8-A3BD-B12637E664FB}"/>
              </a:ext>
            </a:extLst>
          </p:cNvPr>
          <p:cNvCxnSpPr>
            <a:cxnSpLocks/>
          </p:cNvCxnSpPr>
          <p:nvPr/>
        </p:nvCxnSpPr>
        <p:spPr>
          <a:xfrm flipH="1">
            <a:off x="6390290" y="2364828"/>
            <a:ext cx="2427889" cy="81209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7" name="Straight Arrow Connector 26">
            <a:extLst>
              <a:ext uri="{FF2B5EF4-FFF2-40B4-BE49-F238E27FC236}">
                <a16:creationId xmlns:a16="http://schemas.microsoft.com/office/drawing/2014/main" id="{FDA15F0F-F179-84AF-6E5B-7907974C1F32}"/>
              </a:ext>
            </a:extLst>
          </p:cNvPr>
          <p:cNvCxnSpPr>
            <a:cxnSpLocks/>
          </p:cNvCxnSpPr>
          <p:nvPr/>
        </p:nvCxnSpPr>
        <p:spPr>
          <a:xfrm flipH="1" flipV="1">
            <a:off x="6374199" y="3882673"/>
            <a:ext cx="2623752" cy="183495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32" name="Picture 31">
            <a:extLst>
              <a:ext uri="{FF2B5EF4-FFF2-40B4-BE49-F238E27FC236}">
                <a16:creationId xmlns:a16="http://schemas.microsoft.com/office/drawing/2014/main" id="{887BFAD4-3130-8BEB-06DB-C476EBE5E399}"/>
              </a:ext>
            </a:extLst>
          </p:cNvPr>
          <p:cNvPicPr>
            <a:picLocks noChangeAspect="1"/>
          </p:cNvPicPr>
          <p:nvPr/>
        </p:nvPicPr>
        <p:blipFill>
          <a:blip r:embed="rId11"/>
          <a:stretch>
            <a:fillRect/>
          </a:stretch>
        </p:blipFill>
        <p:spPr>
          <a:xfrm>
            <a:off x="1038962" y="4056046"/>
            <a:ext cx="4754278" cy="2271206"/>
          </a:xfrm>
          <a:prstGeom prst="rect">
            <a:avLst/>
          </a:prstGeom>
        </p:spPr>
      </p:pic>
      <p:sp>
        <p:nvSpPr>
          <p:cNvPr id="13" name="Date Placeholder 12"/>
          <p:cNvSpPr>
            <a:spLocks noGrp="1"/>
          </p:cNvSpPr>
          <p:nvPr>
            <p:ph type="dt" sz="half" idx="10"/>
          </p:nvPr>
        </p:nvSpPr>
        <p:spPr/>
        <p:txBody>
          <a:bodyPr/>
          <a:lstStyle/>
          <a:p>
            <a:fld id="{4A6C9B09-052A-4231-9374-A458635BBBD3}" type="datetime7">
              <a:rPr lang="en-IN" smtClean="0"/>
              <a:pPr/>
              <a:t>Apr-25</a:t>
            </a:fld>
            <a:endParaRPr lang="en-US"/>
          </a:p>
        </p:txBody>
      </p:sp>
      <p:sp>
        <p:nvSpPr>
          <p:cNvPr id="14" name="Slide Number Placeholder 13"/>
          <p:cNvSpPr>
            <a:spLocks noGrp="1"/>
          </p:cNvSpPr>
          <p:nvPr>
            <p:ph type="sldNum" sz="quarter" idx="12"/>
          </p:nvPr>
        </p:nvSpPr>
        <p:spPr/>
        <p:txBody>
          <a:bodyPr/>
          <a:lstStyle/>
          <a:p>
            <a:fld id="{4C05F239-DD9A-0441-981F-04FFE27DE68D}" type="slidenum">
              <a:rPr lang="en-US" smtClean="0"/>
              <a:pPr/>
              <a:t>74</a:t>
            </a:fld>
            <a:endParaRPr lang="en-US"/>
          </a:p>
        </p:txBody>
      </p:sp>
      <p:sp>
        <p:nvSpPr>
          <p:cNvPr id="15" name="Footer Placeholder 14"/>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58877846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Types of Constraint In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9" name="Diagram 8">
            <a:extLst>
              <a:ext uri="{FF2B5EF4-FFF2-40B4-BE49-F238E27FC236}">
                <a16:creationId xmlns:a16="http://schemas.microsoft.com/office/drawing/2014/main" id="{D882076F-96AA-E04B-1BA0-EBEA8BC8CA61}"/>
              </a:ext>
            </a:extLst>
          </p:cNvPr>
          <p:cNvGraphicFramePr/>
          <p:nvPr>
            <p:extLst>
              <p:ext uri="{D42A27DB-BD31-4B8C-83A1-F6EECF244321}">
                <p14:modId xmlns:p14="http://schemas.microsoft.com/office/powerpoint/2010/main" val="3002007079"/>
              </p:ext>
            </p:extLst>
          </p:nvPr>
        </p:nvGraphicFramePr>
        <p:xfrm>
          <a:off x="386592" y="2988805"/>
          <a:ext cx="4400070" cy="37444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1093295479"/>
              </p:ext>
            </p:extLst>
          </p:nvPr>
        </p:nvGraphicFramePr>
        <p:xfrm>
          <a:off x="244364" y="785352"/>
          <a:ext cx="11674367" cy="2535119"/>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14" name="Right Arrow 13">
            <a:extLst>
              <a:ext uri="{FF2B5EF4-FFF2-40B4-BE49-F238E27FC236}">
                <a16:creationId xmlns:a16="http://schemas.microsoft.com/office/drawing/2014/main" id="{A1B617D2-692D-A5EC-3014-88E4588CF027}"/>
              </a:ext>
            </a:extLst>
          </p:cNvPr>
          <p:cNvSpPr/>
          <p:nvPr/>
        </p:nvSpPr>
        <p:spPr>
          <a:xfrm>
            <a:off x="5081069" y="4656081"/>
            <a:ext cx="483475" cy="4099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2389DC1-0CAB-B29C-51FE-341BBBF4E215}"/>
              </a:ext>
            </a:extLst>
          </p:cNvPr>
          <p:cNvPicPr>
            <a:picLocks noChangeAspect="1"/>
          </p:cNvPicPr>
          <p:nvPr/>
        </p:nvPicPr>
        <p:blipFill>
          <a:blip r:embed="rId14"/>
          <a:stretch>
            <a:fillRect/>
          </a:stretch>
        </p:blipFill>
        <p:spPr>
          <a:xfrm>
            <a:off x="5858951" y="3277881"/>
            <a:ext cx="5335204" cy="3322615"/>
          </a:xfrm>
          <a:prstGeom prst="rect">
            <a:avLst/>
          </a:prstGeom>
        </p:spPr>
      </p:pic>
      <p:sp>
        <p:nvSpPr>
          <p:cNvPr id="11" name="Date Placeholder 10"/>
          <p:cNvSpPr>
            <a:spLocks noGrp="1"/>
          </p:cNvSpPr>
          <p:nvPr>
            <p:ph type="dt" sz="half" idx="10"/>
          </p:nvPr>
        </p:nvSpPr>
        <p:spPr/>
        <p:txBody>
          <a:bodyPr/>
          <a:lstStyle/>
          <a:p>
            <a:fld id="{88A0E06F-8A70-498A-975A-D86CA21B81F0}" type="datetime7">
              <a:rPr lang="en-IN" smtClean="0"/>
              <a:pPr/>
              <a:t>Apr-25</a:t>
            </a:fld>
            <a:endParaRPr lang="en-US"/>
          </a:p>
        </p:txBody>
      </p:sp>
      <p:sp>
        <p:nvSpPr>
          <p:cNvPr id="13" name="Slide Number Placeholder 12"/>
          <p:cNvSpPr>
            <a:spLocks noGrp="1"/>
          </p:cNvSpPr>
          <p:nvPr>
            <p:ph type="sldNum" sz="quarter" idx="12"/>
          </p:nvPr>
        </p:nvSpPr>
        <p:spPr/>
        <p:txBody>
          <a:bodyPr/>
          <a:lstStyle/>
          <a:p>
            <a:fld id="{4C05F239-DD9A-0441-981F-04FFE27DE68D}" type="slidenum">
              <a:rPr lang="en-US" smtClean="0"/>
              <a:pPr/>
              <a:t>75</a:t>
            </a:fld>
            <a:endParaRPr lang="en-US"/>
          </a:p>
        </p:txBody>
      </p:sp>
      <p:sp>
        <p:nvSpPr>
          <p:cNvPr id="15" name="Footer Placeholder 14"/>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88744359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Types of Constraint In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9" name="Diagram 8">
            <a:extLst>
              <a:ext uri="{FF2B5EF4-FFF2-40B4-BE49-F238E27FC236}">
                <a16:creationId xmlns:a16="http://schemas.microsoft.com/office/drawing/2014/main" id="{D882076F-96AA-E04B-1BA0-EBEA8BC8CA61}"/>
              </a:ext>
            </a:extLst>
          </p:cNvPr>
          <p:cNvGraphicFramePr/>
          <p:nvPr>
            <p:extLst>
              <p:ext uri="{D42A27DB-BD31-4B8C-83A1-F6EECF244321}">
                <p14:modId xmlns:p14="http://schemas.microsoft.com/office/powerpoint/2010/main" val="1399220043"/>
              </p:ext>
            </p:extLst>
          </p:nvPr>
        </p:nvGraphicFramePr>
        <p:xfrm>
          <a:off x="544248" y="2988805"/>
          <a:ext cx="4400070" cy="37444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2648956521"/>
              </p:ext>
            </p:extLst>
          </p:nvPr>
        </p:nvGraphicFramePr>
        <p:xfrm>
          <a:off x="244364" y="785352"/>
          <a:ext cx="11674367" cy="2535119"/>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14" name="Right Arrow 13">
            <a:extLst>
              <a:ext uri="{FF2B5EF4-FFF2-40B4-BE49-F238E27FC236}">
                <a16:creationId xmlns:a16="http://schemas.microsoft.com/office/drawing/2014/main" id="{A1B617D2-692D-A5EC-3014-88E4588CF027}"/>
              </a:ext>
            </a:extLst>
          </p:cNvPr>
          <p:cNvSpPr/>
          <p:nvPr/>
        </p:nvSpPr>
        <p:spPr>
          <a:xfrm>
            <a:off x="5175659" y="4656081"/>
            <a:ext cx="483475" cy="4099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FB56A49F-558E-373E-A238-F2EEA1FA8621}"/>
              </a:ext>
            </a:extLst>
          </p:cNvPr>
          <p:cNvPicPr>
            <a:picLocks noChangeAspect="1"/>
          </p:cNvPicPr>
          <p:nvPr/>
        </p:nvPicPr>
        <p:blipFill>
          <a:blip r:embed="rId14"/>
          <a:stretch>
            <a:fillRect/>
          </a:stretch>
        </p:blipFill>
        <p:spPr>
          <a:xfrm>
            <a:off x="6015421" y="3370247"/>
            <a:ext cx="4757682" cy="3098753"/>
          </a:xfrm>
          <a:prstGeom prst="rect">
            <a:avLst/>
          </a:prstGeom>
        </p:spPr>
      </p:pic>
      <p:sp>
        <p:nvSpPr>
          <p:cNvPr id="11" name="Date Placeholder 10"/>
          <p:cNvSpPr>
            <a:spLocks noGrp="1"/>
          </p:cNvSpPr>
          <p:nvPr>
            <p:ph type="dt" sz="half" idx="10"/>
          </p:nvPr>
        </p:nvSpPr>
        <p:spPr/>
        <p:txBody>
          <a:bodyPr/>
          <a:lstStyle/>
          <a:p>
            <a:fld id="{3220FD8C-8353-466C-8AB6-C9A50251E98B}" type="datetime7">
              <a:rPr lang="en-IN" smtClean="0"/>
              <a:pPr/>
              <a:t>Apr-25</a:t>
            </a:fld>
            <a:endParaRPr lang="en-US"/>
          </a:p>
        </p:txBody>
      </p:sp>
      <p:sp>
        <p:nvSpPr>
          <p:cNvPr id="13" name="Slide Number Placeholder 12"/>
          <p:cNvSpPr>
            <a:spLocks noGrp="1"/>
          </p:cNvSpPr>
          <p:nvPr>
            <p:ph type="sldNum" sz="quarter" idx="12"/>
          </p:nvPr>
        </p:nvSpPr>
        <p:spPr/>
        <p:txBody>
          <a:bodyPr/>
          <a:lstStyle/>
          <a:p>
            <a:fld id="{4C05F239-DD9A-0441-981F-04FFE27DE68D}" type="slidenum">
              <a:rPr lang="en-US" smtClean="0"/>
              <a:pPr/>
              <a:t>76</a:t>
            </a:fld>
            <a:endParaRPr lang="en-US"/>
          </a:p>
        </p:txBody>
      </p:sp>
      <p:sp>
        <p:nvSpPr>
          <p:cNvPr id="15" name="Footer Placeholder 14"/>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56697691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XML and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5" name="Diagram 4">
            <a:extLst>
              <a:ext uri="{FF2B5EF4-FFF2-40B4-BE49-F238E27FC236}">
                <a16:creationId xmlns:a16="http://schemas.microsoft.com/office/drawing/2014/main" id="{FE665BD1-CAF3-E67A-9743-DEE06EEDE6D7}"/>
              </a:ext>
            </a:extLst>
          </p:cNvPr>
          <p:cNvGraphicFramePr/>
          <p:nvPr>
            <p:extLst>
              <p:ext uri="{D42A27DB-BD31-4B8C-83A1-F6EECF244321}">
                <p14:modId xmlns:p14="http://schemas.microsoft.com/office/powerpoint/2010/main" val="875047600"/>
              </p:ext>
            </p:extLst>
          </p:nvPr>
        </p:nvGraphicFramePr>
        <p:xfrm>
          <a:off x="406475" y="968702"/>
          <a:ext cx="11243441" cy="49205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43E00285-8A41-4200-AD63-8116C0E30E23}"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77</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77648612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XML and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5" name="Diagram 4">
            <a:extLst>
              <a:ext uri="{FF2B5EF4-FFF2-40B4-BE49-F238E27FC236}">
                <a16:creationId xmlns:a16="http://schemas.microsoft.com/office/drawing/2014/main" id="{FE665BD1-CAF3-E67A-9743-DEE06EEDE6D7}"/>
              </a:ext>
            </a:extLst>
          </p:cNvPr>
          <p:cNvGraphicFramePr/>
          <p:nvPr>
            <p:extLst>
              <p:ext uri="{D42A27DB-BD31-4B8C-83A1-F6EECF244321}">
                <p14:modId xmlns:p14="http://schemas.microsoft.com/office/powerpoint/2010/main" val="232074359"/>
              </p:ext>
            </p:extLst>
          </p:nvPr>
        </p:nvGraphicFramePr>
        <p:xfrm>
          <a:off x="406475" y="968702"/>
          <a:ext cx="11243441" cy="49205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8CE25894-E5B9-40C4-9B95-4577ECEE1CDE}"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78</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401633291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XML and Database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5" name="Diagram 4">
            <a:extLst>
              <a:ext uri="{FF2B5EF4-FFF2-40B4-BE49-F238E27FC236}">
                <a16:creationId xmlns:a16="http://schemas.microsoft.com/office/drawing/2014/main" id="{FE665BD1-CAF3-E67A-9743-DEE06EEDE6D7}"/>
              </a:ext>
            </a:extLst>
          </p:cNvPr>
          <p:cNvGraphicFramePr/>
          <p:nvPr/>
        </p:nvGraphicFramePr>
        <p:xfrm>
          <a:off x="406475" y="968702"/>
          <a:ext cx="11243441" cy="49205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52B828F3-9144-4E3A-AF56-0B1D4A826BB6}"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79</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078213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8C9B6A4-99B1-DB3E-C2EB-99D9383E44F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dirty="0" smtClean="0"/>
              <a:pPr marL="0" lvl="0" indent="0" algn="r" rtl="0">
                <a:spcBef>
                  <a:spcPts val="0"/>
                </a:spcBef>
                <a:spcAft>
                  <a:spcPts val="0"/>
                </a:spcAft>
                <a:buNone/>
              </a:pPr>
              <a:t>8</a:t>
            </a:fld>
            <a:endParaRPr lang="en-US" dirty="0"/>
          </a:p>
        </p:txBody>
      </p:sp>
      <p:sp>
        <p:nvSpPr>
          <p:cNvPr id="16" name="TextBox 15">
            <a:extLst>
              <a:ext uri="{FF2B5EF4-FFF2-40B4-BE49-F238E27FC236}">
                <a16:creationId xmlns:a16="http://schemas.microsoft.com/office/drawing/2014/main" id="{A8F466BB-EB38-C7CB-F108-3E48938CC3E8}"/>
              </a:ext>
            </a:extLst>
          </p:cNvPr>
          <p:cNvSpPr txBox="1"/>
          <p:nvPr/>
        </p:nvSpPr>
        <p:spPr>
          <a:xfrm>
            <a:off x="7238999" y="4816928"/>
            <a:ext cx="2413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1" name="Date Placeholder 10"/>
          <p:cNvSpPr>
            <a:spLocks noGrp="1"/>
          </p:cNvSpPr>
          <p:nvPr>
            <p:ph type="dt" sz="half" idx="10"/>
          </p:nvPr>
        </p:nvSpPr>
        <p:spPr/>
        <p:txBody>
          <a:bodyPr/>
          <a:lstStyle/>
          <a:p>
            <a:fld id="{C98946BE-AFA8-4ECB-A93C-678F8AA2BE5B}" type="datetime7">
              <a:rPr lang="en-IN" smtClean="0"/>
              <a:pPr/>
              <a:t>Apr-25</a:t>
            </a:fld>
            <a:endParaRPr lang="en-US"/>
          </a:p>
        </p:txBody>
      </p:sp>
      <p:sp>
        <p:nvSpPr>
          <p:cNvPr id="12" name="Footer Placeholder 11"/>
          <p:cNvSpPr>
            <a:spLocks noGrp="1"/>
          </p:cNvSpPr>
          <p:nvPr>
            <p:ph type="ftr" sz="quarter" idx="11"/>
          </p:nvPr>
        </p:nvSpPr>
        <p:spPr/>
        <p:txBody>
          <a:bodyPr/>
          <a:lstStyle/>
          <a:p>
            <a:r>
              <a:rPr lang="en-US"/>
              <a:t>Mr. Harshit Singh       ACSMLO603      Unit 4</a:t>
            </a:r>
          </a:p>
        </p:txBody>
      </p:sp>
      <p:pic>
        <p:nvPicPr>
          <p:cNvPr id="3075" name="Picture 3"/>
          <p:cNvPicPr>
            <a:picLocks noChangeAspect="1" noChangeArrowheads="1"/>
          </p:cNvPicPr>
          <p:nvPr/>
        </p:nvPicPr>
        <p:blipFill>
          <a:blip r:embed="rId3"/>
          <a:srcRect/>
          <a:stretch>
            <a:fillRect/>
          </a:stretch>
        </p:blipFill>
        <p:spPr bwMode="auto">
          <a:xfrm>
            <a:off x="1524000" y="1371600"/>
            <a:ext cx="9753600" cy="3505200"/>
          </a:xfrm>
          <a:prstGeom prst="rect">
            <a:avLst/>
          </a:prstGeom>
          <a:noFill/>
          <a:ln w="9525">
            <a:noFill/>
            <a:miter lim="800000"/>
            <a:headEnd/>
            <a:tailEnd/>
          </a:ln>
          <a:effectLst/>
        </p:spPr>
      </p:pic>
      <p:pic>
        <p:nvPicPr>
          <p:cNvPr id="9" name="Picture 9">
            <a:extLst>
              <a:ext uri="{FF2B5EF4-FFF2-40B4-BE49-F238E27FC236}">
                <a16:creationId xmlns:a16="http://schemas.microsoft.com/office/drawing/2014/main" id="{FA330119-F677-48D7-8808-C5B8FBDFD9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764"/>
            <a:ext cx="1727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a:extLst>
              <a:ext uri="{FF2B5EF4-FFF2-40B4-BE49-F238E27FC236}">
                <a16:creationId xmlns:a16="http://schemas.microsoft.com/office/drawing/2014/main" id="{EC02C7FF-2E6C-48C5-A243-19BBB5E80C27}"/>
              </a:ext>
            </a:extLst>
          </p:cNvPr>
          <p:cNvSpPr txBox="1">
            <a:spLocks/>
          </p:cNvSpPr>
          <p:nvPr/>
        </p:nvSpPr>
        <p:spPr>
          <a:xfrm>
            <a:off x="1727200" y="1"/>
            <a:ext cx="10464800" cy="696685"/>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defRPr/>
            </a:pPr>
            <a:r>
              <a:rPr lang="en-US" sz="3200" b="1" dirty="0">
                <a:solidFill>
                  <a:prstClr val="black"/>
                </a:solidFill>
                <a:latin typeface="Times New Roman" pitchFamily="18" charset="0"/>
                <a:cs typeface="Times New Roman" pitchFamily="18" charset="0"/>
              </a:rPr>
              <a:t>Course Outcomes(COs)</a:t>
            </a:r>
          </a:p>
        </p:txBody>
      </p:sp>
    </p:spTree>
    <p:extLst>
      <p:ext uri="{BB962C8B-B14F-4D97-AF65-F5344CB8AC3E}">
        <p14:creationId xmlns:p14="http://schemas.microsoft.com/office/powerpoint/2010/main" val="1019356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XML Characteristics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5" name="Diagram 4">
            <a:extLst>
              <a:ext uri="{FF2B5EF4-FFF2-40B4-BE49-F238E27FC236}">
                <a16:creationId xmlns:a16="http://schemas.microsoft.com/office/drawing/2014/main" id="{FE665BD1-CAF3-E67A-9743-DEE06EEDE6D7}"/>
              </a:ext>
            </a:extLst>
          </p:cNvPr>
          <p:cNvGraphicFramePr/>
          <p:nvPr>
            <p:extLst>
              <p:ext uri="{D42A27DB-BD31-4B8C-83A1-F6EECF244321}">
                <p14:modId xmlns:p14="http://schemas.microsoft.com/office/powerpoint/2010/main" val="530479723"/>
              </p:ext>
            </p:extLst>
          </p:nvPr>
        </p:nvGraphicFramePr>
        <p:xfrm>
          <a:off x="406475" y="968702"/>
          <a:ext cx="11243441" cy="49205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68D8AAA1-1298-4A66-959A-9094827EF819}"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80</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46270376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XML Usage</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5" name="Diagram 4">
            <a:extLst>
              <a:ext uri="{FF2B5EF4-FFF2-40B4-BE49-F238E27FC236}">
                <a16:creationId xmlns:a16="http://schemas.microsoft.com/office/drawing/2014/main" id="{FE665BD1-CAF3-E67A-9743-DEE06EEDE6D7}"/>
              </a:ext>
            </a:extLst>
          </p:cNvPr>
          <p:cNvGraphicFramePr/>
          <p:nvPr>
            <p:extLst>
              <p:ext uri="{D42A27DB-BD31-4B8C-83A1-F6EECF244321}">
                <p14:modId xmlns:p14="http://schemas.microsoft.com/office/powerpoint/2010/main" val="1265649984"/>
              </p:ext>
            </p:extLst>
          </p:nvPr>
        </p:nvGraphicFramePr>
        <p:xfrm>
          <a:off x="406475" y="968702"/>
          <a:ext cx="11243441" cy="49205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E95FF31C-7C8B-4691-ADD2-9BE02DBFAA33}"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81</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48584059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XML </a:t>
            </a:r>
            <a:r>
              <a:rPr lang="en-IN" sz="3200" b="1" dirty="0">
                <a:solidFill>
                  <a:srgbClr val="000000"/>
                </a:solidFill>
                <a:latin typeface="Times New Roman" panose="02020603050405020304" pitchFamily="18" charset="0"/>
                <a:cs typeface="Times New Roman" panose="02020603050405020304" pitchFamily="18" charset="0"/>
              </a:rPr>
              <a:t>Vs RDBMS</a:t>
            </a:r>
            <a:endParaRPr lang="en-IN" sz="3200" b="1" i="0" dirty="0">
              <a:solidFill>
                <a:srgbClr val="000000"/>
              </a:solidFill>
              <a:effectLst/>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9" name="Diagram 8">
            <a:extLst>
              <a:ext uri="{FF2B5EF4-FFF2-40B4-BE49-F238E27FC236}">
                <a16:creationId xmlns:a16="http://schemas.microsoft.com/office/drawing/2014/main" id="{6B2740E5-73B2-6F4D-0D86-9923599ACD19}"/>
              </a:ext>
            </a:extLst>
          </p:cNvPr>
          <p:cNvGraphicFramePr/>
          <p:nvPr>
            <p:extLst>
              <p:ext uri="{D42A27DB-BD31-4B8C-83A1-F6EECF244321}">
                <p14:modId xmlns:p14="http://schemas.microsoft.com/office/powerpoint/2010/main" val="1407234094"/>
              </p:ext>
            </p:extLst>
          </p:nvPr>
        </p:nvGraphicFramePr>
        <p:xfrm>
          <a:off x="357352" y="901457"/>
          <a:ext cx="11645461" cy="494229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81D18464-EE07-4FC9-BD5A-75F9A0C5BEF4}"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82</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48328003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ISSUES IN XML </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9" name="Diagram 8">
            <a:extLst>
              <a:ext uri="{FF2B5EF4-FFF2-40B4-BE49-F238E27FC236}">
                <a16:creationId xmlns:a16="http://schemas.microsoft.com/office/drawing/2014/main" id="{6B2740E5-73B2-6F4D-0D86-9923599ACD19}"/>
              </a:ext>
            </a:extLst>
          </p:cNvPr>
          <p:cNvGraphicFramePr/>
          <p:nvPr>
            <p:extLst>
              <p:ext uri="{D42A27DB-BD31-4B8C-83A1-F6EECF244321}">
                <p14:modId xmlns:p14="http://schemas.microsoft.com/office/powerpoint/2010/main" val="4014536042"/>
              </p:ext>
            </p:extLst>
          </p:nvPr>
        </p:nvGraphicFramePr>
        <p:xfrm>
          <a:off x="357352" y="901457"/>
          <a:ext cx="11645461" cy="524709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919F091F-237A-45D5-B690-6C35BA01DD7A}"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83</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67514029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XML </a:t>
            </a:r>
            <a:r>
              <a:rPr lang="en-IN" sz="3200" b="1" dirty="0">
                <a:solidFill>
                  <a:srgbClr val="000000"/>
                </a:solidFill>
                <a:latin typeface="Times New Roman" panose="02020603050405020304" pitchFamily="18" charset="0"/>
                <a:cs typeface="Times New Roman" panose="02020603050405020304" pitchFamily="18" charset="0"/>
              </a:rPr>
              <a:t>Vs RDBMS</a:t>
            </a:r>
            <a:endParaRPr lang="en-IN" sz="3200" b="1" i="0" dirty="0">
              <a:solidFill>
                <a:srgbClr val="000000"/>
              </a:solidFill>
              <a:effectLst/>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9" name="Diagram 8">
            <a:extLst>
              <a:ext uri="{FF2B5EF4-FFF2-40B4-BE49-F238E27FC236}">
                <a16:creationId xmlns:a16="http://schemas.microsoft.com/office/drawing/2014/main" id="{6B2740E5-73B2-6F4D-0D86-9923599ACD19}"/>
              </a:ext>
            </a:extLst>
          </p:cNvPr>
          <p:cNvGraphicFramePr/>
          <p:nvPr>
            <p:extLst>
              <p:ext uri="{D42A27DB-BD31-4B8C-83A1-F6EECF244321}">
                <p14:modId xmlns:p14="http://schemas.microsoft.com/office/powerpoint/2010/main" val="2103865752"/>
              </p:ext>
            </p:extLst>
          </p:nvPr>
        </p:nvGraphicFramePr>
        <p:xfrm>
          <a:off x="357352" y="901457"/>
          <a:ext cx="11645461" cy="524709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40D40A48-AE61-48B5-B1BA-64ABF5D2B240}"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84</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15886569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1020020101"/>
              </p:ext>
            </p:extLst>
          </p:nvPr>
        </p:nvGraphicFramePr>
        <p:xfrm>
          <a:off x="244364" y="785351"/>
          <a:ext cx="11674367" cy="553136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F2269EBF-9ABE-498E-89B2-74575B8FEC7D}"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85</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87395260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4253416897"/>
              </p:ext>
            </p:extLst>
          </p:nvPr>
        </p:nvGraphicFramePr>
        <p:xfrm>
          <a:off x="216775" y="921987"/>
          <a:ext cx="11758449" cy="234543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4" name="Diagram 3">
            <a:extLst>
              <a:ext uri="{FF2B5EF4-FFF2-40B4-BE49-F238E27FC236}">
                <a16:creationId xmlns:a16="http://schemas.microsoft.com/office/drawing/2014/main" id="{B696ED87-F0B0-21B3-949E-4A99ED60AE79}"/>
              </a:ext>
            </a:extLst>
          </p:cNvPr>
          <p:cNvGraphicFramePr/>
          <p:nvPr>
            <p:extLst>
              <p:ext uri="{D42A27DB-BD31-4B8C-83A1-F6EECF244321}">
                <p14:modId xmlns:p14="http://schemas.microsoft.com/office/powerpoint/2010/main" val="2827861967"/>
              </p:ext>
            </p:extLst>
          </p:nvPr>
        </p:nvGraphicFramePr>
        <p:xfrm>
          <a:off x="216775" y="3453834"/>
          <a:ext cx="11684876" cy="2643647"/>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9" name="Date Placeholder 8"/>
          <p:cNvSpPr>
            <a:spLocks noGrp="1"/>
          </p:cNvSpPr>
          <p:nvPr>
            <p:ph type="dt" sz="half" idx="10"/>
          </p:nvPr>
        </p:nvSpPr>
        <p:spPr/>
        <p:txBody>
          <a:bodyPr/>
          <a:lstStyle/>
          <a:p>
            <a:fld id="{3E0A7331-4605-44DA-BC3D-8615795BD3D3}" type="datetime7">
              <a:rPr lang="en-IN" smtClean="0"/>
              <a:pPr/>
              <a:t>Apr-25</a:t>
            </a:fld>
            <a:endParaRPr lang="en-US"/>
          </a:p>
        </p:txBody>
      </p:sp>
      <p:sp>
        <p:nvSpPr>
          <p:cNvPr id="11" name="Slide Number Placeholder 10"/>
          <p:cNvSpPr>
            <a:spLocks noGrp="1"/>
          </p:cNvSpPr>
          <p:nvPr>
            <p:ph type="sldNum" sz="quarter" idx="12"/>
          </p:nvPr>
        </p:nvSpPr>
        <p:spPr/>
        <p:txBody>
          <a:bodyPr/>
          <a:lstStyle/>
          <a:p>
            <a:fld id="{4C05F239-DD9A-0441-981F-04FFE27DE68D}" type="slidenum">
              <a:rPr lang="en-US" smtClean="0"/>
              <a:pPr/>
              <a:t>86</a:t>
            </a:fld>
            <a:endParaRPr lang="en-US"/>
          </a:p>
        </p:txBody>
      </p:sp>
      <p:sp>
        <p:nvSpPr>
          <p:cNvPr id="13" name="Footer Placeholder 12"/>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32760075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pic>
        <p:nvPicPr>
          <p:cNvPr id="2" name="Picture 1">
            <a:extLst>
              <a:ext uri="{FF2B5EF4-FFF2-40B4-BE49-F238E27FC236}">
                <a16:creationId xmlns:a16="http://schemas.microsoft.com/office/drawing/2014/main" id="{180203F4-C238-0D6C-D338-DF620BF392C1}"/>
              </a:ext>
            </a:extLst>
          </p:cNvPr>
          <p:cNvPicPr>
            <a:picLocks noChangeAspect="1"/>
          </p:cNvPicPr>
          <p:nvPr/>
        </p:nvPicPr>
        <p:blipFill>
          <a:blip r:embed="rId4"/>
          <a:stretch>
            <a:fillRect/>
          </a:stretch>
        </p:blipFill>
        <p:spPr>
          <a:xfrm>
            <a:off x="674194" y="1025937"/>
            <a:ext cx="10669533" cy="5513086"/>
          </a:xfrm>
          <a:prstGeom prst="rect">
            <a:avLst/>
          </a:prstGeom>
        </p:spPr>
      </p:pic>
      <p:sp>
        <p:nvSpPr>
          <p:cNvPr id="6" name="Date Placeholder 5"/>
          <p:cNvSpPr>
            <a:spLocks noGrp="1"/>
          </p:cNvSpPr>
          <p:nvPr>
            <p:ph type="dt" sz="half" idx="10"/>
          </p:nvPr>
        </p:nvSpPr>
        <p:spPr/>
        <p:txBody>
          <a:bodyPr/>
          <a:lstStyle/>
          <a:p>
            <a:fld id="{FEF96B4F-364E-4EC9-B40F-1D98462B05A5}" type="datetime7">
              <a:rPr lang="en-IN" smtClean="0"/>
              <a:pPr/>
              <a:t>Apr-25</a:t>
            </a:fld>
            <a:endParaRPr lang="en-US"/>
          </a:p>
        </p:txBody>
      </p:sp>
      <p:sp>
        <p:nvSpPr>
          <p:cNvPr id="8" name="Slide Number Placeholder 7"/>
          <p:cNvSpPr>
            <a:spLocks noGrp="1"/>
          </p:cNvSpPr>
          <p:nvPr>
            <p:ph type="sldNum" sz="quarter" idx="12"/>
          </p:nvPr>
        </p:nvSpPr>
        <p:spPr/>
        <p:txBody>
          <a:bodyPr/>
          <a:lstStyle/>
          <a:p>
            <a:fld id="{4C05F239-DD9A-0441-981F-04FFE27DE68D}" type="slidenum">
              <a:rPr lang="en-US" smtClean="0"/>
              <a:pPr/>
              <a:t>87</a:t>
            </a:fld>
            <a:endParaRPr lang="en-US"/>
          </a:p>
        </p:txBody>
      </p:sp>
      <p:sp>
        <p:nvSpPr>
          <p:cNvPr id="9" name="Footer Placeholder 8"/>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03247748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CC3290F8-D604-EF4C-BAE6-586F1608F681}"/>
              </a:ext>
            </a:extLst>
          </p:cNvPr>
          <p:cNvGrpSpPr/>
          <p:nvPr/>
        </p:nvGrpSpPr>
        <p:grpSpPr>
          <a:xfrm>
            <a:off x="0" y="-24309"/>
            <a:ext cx="12192000" cy="6932664"/>
            <a:chOff x="0" y="-24309"/>
            <a:chExt cx="12192000" cy="6932664"/>
          </a:xfrm>
        </p:grpSpPr>
        <p:sp>
          <p:nvSpPr>
            <p:cNvPr id="7" name="Title 1"/>
            <p:cNvSpPr txBox="1">
              <a:spLocks/>
            </p:cNvSpPr>
            <p:nvPr/>
          </p:nvSpPr>
          <p:spPr>
            <a:xfrm>
              <a:off x="1384300" y="-24309"/>
              <a:ext cx="10807700" cy="805377"/>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b">
              <a:normAutofit/>
            </a:bodyPr>
            <a:lstStyle/>
            <a:p>
              <a:pPr algn="ctr">
                <a:lnSpc>
                  <a:spcPct val="90000"/>
                </a:lnSpc>
                <a:spcBef>
                  <a:spcPct val="0"/>
                </a:spcBef>
                <a:spcAft>
                  <a:spcPts val="600"/>
                </a:spcAft>
              </a:pPr>
              <a:r>
                <a:rPr lang="en-US" sz="3200" b="1" i="0" kern="1200" dirty="0">
                  <a:solidFill>
                    <a:schemeClr val="tx1"/>
                  </a:solidFill>
                  <a:effectLst/>
                  <a:latin typeface="Times New Roman" panose="02020603050405020304" pitchFamily="18" charset="0"/>
                  <a:ea typeface="+mj-ea"/>
                  <a:cs typeface="Times New Roman" panose="02020603050405020304" pitchFamily="18" charset="0"/>
                </a:rPr>
                <a:t>New Database Applications And Architectures</a:t>
              </a:r>
            </a:p>
          </p:txBody>
        </p:sp>
        <p:pic>
          <p:nvPicPr>
            <p:cNvPr id="2" name="Picture 1">
              <a:extLst>
                <a:ext uri="{FF2B5EF4-FFF2-40B4-BE49-F238E27FC236}">
                  <a16:creationId xmlns:a16="http://schemas.microsoft.com/office/drawing/2014/main" id="{BB2D6F7A-7BEA-F034-223C-568686E699A7}"/>
                </a:ext>
              </a:extLst>
            </p:cNvPr>
            <p:cNvPicPr>
              <a:picLocks noChangeAspect="1"/>
            </p:cNvPicPr>
            <p:nvPr/>
          </p:nvPicPr>
          <p:blipFill>
            <a:blip r:embed="rId3"/>
            <a:stretch>
              <a:fillRect/>
            </a:stretch>
          </p:blipFill>
          <p:spPr>
            <a:xfrm>
              <a:off x="209042" y="1808889"/>
              <a:ext cx="11773916" cy="4268043"/>
            </a:xfrm>
            <a:prstGeom prst="rect">
              <a:avLst/>
            </a:prstGeom>
          </p:spPr>
        </p:pic>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4"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mc:AlternateContent xmlns:mc="http://schemas.openxmlformats.org/markup-compatibility/2006" xmlns:p14="http://schemas.microsoft.com/office/powerpoint/2010/main">
          <mc:Choice Requires="p14">
            <p:contentPart p14:bwMode="auto" r:id="rId5">
              <p14:nvContentPartPr>
                <p14:cNvPr id="21" name="Ink 20">
                  <a:extLst>
                    <a:ext uri="{FF2B5EF4-FFF2-40B4-BE49-F238E27FC236}">
                      <a16:creationId xmlns:a16="http://schemas.microsoft.com/office/drawing/2014/main" id="{96329C10-D646-D07F-C669-04736C1C0D47}"/>
                    </a:ext>
                  </a:extLst>
                </p14:cNvPr>
                <p14:cNvContentPartPr/>
                <p14:nvPr/>
              </p14:nvContentPartPr>
              <p14:xfrm>
                <a:off x="1533716" y="5803382"/>
                <a:ext cx="360" cy="360"/>
              </p14:xfrm>
            </p:contentPart>
          </mc:Choice>
          <mc:Fallback xmlns="">
            <p:pic>
              <p:nvPicPr>
                <p:cNvPr id="21" name="Ink 20">
                  <a:extLst>
                    <a:ext uri="{FF2B5EF4-FFF2-40B4-BE49-F238E27FC236}">
                      <a16:creationId xmlns:p14="http://schemas.microsoft.com/office/powerpoint/2010/main" xmlns="" xmlns:a16="http://schemas.microsoft.com/office/drawing/2014/main" id="{96329C10-D646-D07F-C669-04736C1C0D47}"/>
                    </a:ext>
                  </a:extLst>
                </p:cNvPr>
                <p:cNvPicPr/>
                <p:nvPr/>
              </p:nvPicPr>
              <p:blipFill>
                <a:blip r:embed="rId6"/>
                <a:stretch>
                  <a:fillRect/>
                </a:stretch>
              </p:blipFill>
              <p:spPr>
                <a:xfrm>
                  <a:off x="1516076" y="5785742"/>
                  <a:ext cx="36000" cy="36000"/>
                </a:xfrm>
                <a:prstGeom prst="rect">
                  <a:avLst/>
                </a:prstGeom>
              </p:spPr>
            </p:pic>
          </mc:Fallback>
        </mc:AlternateContent>
        <p:sp>
          <p:nvSpPr>
            <p:cNvPr id="25" name="Rectangle 24">
              <a:extLst>
                <a:ext uri="{FF2B5EF4-FFF2-40B4-BE49-F238E27FC236}">
                  <a16:creationId xmlns:a16="http://schemas.microsoft.com/office/drawing/2014/main" id="{8A499D6E-1B6E-95B0-A8DC-8014DACA9C80}"/>
                </a:ext>
              </a:extLst>
            </p:cNvPr>
            <p:cNvSpPr/>
            <p:nvPr/>
          </p:nvSpPr>
          <p:spPr>
            <a:xfrm>
              <a:off x="378372" y="5507421"/>
              <a:ext cx="1702676" cy="483476"/>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Data Warehouse</a:t>
              </a:r>
            </a:p>
          </p:txBody>
        </p:sp>
      </p:grpSp>
      <p:sp>
        <p:nvSpPr>
          <p:cNvPr id="9" name="Date Placeholder 8"/>
          <p:cNvSpPr>
            <a:spLocks noGrp="1"/>
          </p:cNvSpPr>
          <p:nvPr>
            <p:ph type="dt" sz="half" idx="10"/>
          </p:nvPr>
        </p:nvSpPr>
        <p:spPr/>
        <p:txBody>
          <a:bodyPr/>
          <a:lstStyle/>
          <a:p>
            <a:fld id="{1B78FA21-0806-407E-9D27-D46A4C88D093}" type="datetime7">
              <a:rPr lang="en-IN" smtClean="0"/>
              <a:pPr/>
              <a:t>Apr-25</a:t>
            </a:fld>
            <a:endParaRPr lang="en-US"/>
          </a:p>
        </p:txBody>
      </p:sp>
      <p:sp>
        <p:nvSpPr>
          <p:cNvPr id="11" name="Slide Number Placeholder 10"/>
          <p:cNvSpPr>
            <a:spLocks noGrp="1"/>
          </p:cNvSpPr>
          <p:nvPr>
            <p:ph type="sldNum" sz="quarter" idx="12"/>
          </p:nvPr>
        </p:nvSpPr>
        <p:spPr/>
        <p:txBody>
          <a:bodyPr/>
          <a:lstStyle/>
          <a:p>
            <a:fld id="{4C05F239-DD9A-0441-981F-04FFE27DE68D}" type="slidenum">
              <a:rPr lang="en-US" smtClean="0"/>
              <a:pPr/>
              <a:t>88</a:t>
            </a:fld>
            <a:endParaRPr lang="en-US"/>
          </a:p>
        </p:txBody>
      </p:sp>
      <p:sp>
        <p:nvSpPr>
          <p:cNvPr id="13" name="Footer Placeholder 12"/>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57194182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1178489117"/>
              </p:ext>
            </p:extLst>
          </p:nvPr>
        </p:nvGraphicFramePr>
        <p:xfrm>
          <a:off x="216775" y="785352"/>
          <a:ext cx="11758449" cy="56170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7D1F1E64-594F-4AD1-B701-FC84E79BF718}"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89</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345205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12083DC3-81E1-4D24-B5A6-4AB9EFFC5310}" type="datetime7">
              <a:rPr lang="en-IN" smtClean="0"/>
              <a:pPr/>
              <a:t>Apr-25</a:t>
            </a:fld>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9</a:t>
            </a:fld>
            <a:endParaRPr lang="en-US" dirty="0"/>
          </a:p>
        </p:txBody>
      </p:sp>
      <p:sp>
        <p:nvSpPr>
          <p:cNvPr id="10" name="Footer Placeholder 9"/>
          <p:cNvSpPr>
            <a:spLocks noGrp="1"/>
          </p:cNvSpPr>
          <p:nvPr>
            <p:ph type="ftr" sz="quarter" idx="11"/>
          </p:nvPr>
        </p:nvSpPr>
        <p:spPr>
          <a:xfrm>
            <a:off x="3352800" y="6356351"/>
            <a:ext cx="6705600" cy="365125"/>
          </a:xfrm>
        </p:spPr>
        <p:txBody>
          <a:bodyPr/>
          <a:lstStyle/>
          <a:p>
            <a:r>
              <a:rPr lang="en-US"/>
              <a:t>Mr. Harshit Singh       ACSMLO603      Unit 4</a:t>
            </a:r>
            <a:endParaRPr lang="en-US" dirty="0"/>
          </a:p>
        </p:txBody>
      </p:sp>
      <p:sp>
        <p:nvSpPr>
          <p:cNvPr id="12" name="TextBox 11"/>
          <p:cNvSpPr txBox="1"/>
          <p:nvPr/>
        </p:nvSpPr>
        <p:spPr>
          <a:xfrm>
            <a:off x="508000" y="1066800"/>
            <a:ext cx="4137608" cy="400110"/>
          </a:xfrm>
          <a:prstGeom prst="rect">
            <a:avLst/>
          </a:prstGeom>
          <a:noFill/>
        </p:spPr>
        <p:txBody>
          <a:bodyPr wrap="none" rtlCol="0">
            <a:spAutoFit/>
          </a:bodyPr>
          <a:lstStyle/>
          <a:p>
            <a:r>
              <a:rPr lang="en-US" sz="2000" dirty="0"/>
              <a:t>Engineering Graduates will be able to:</a:t>
            </a:r>
          </a:p>
        </p:txBody>
      </p:sp>
      <p:graphicFrame>
        <p:nvGraphicFramePr>
          <p:cNvPr id="14" name="Content Placeholder 13"/>
          <p:cNvGraphicFramePr>
            <a:graphicFrameLocks noGrp="1"/>
          </p:cNvGraphicFramePr>
          <p:nvPr>
            <p:ph idx="1"/>
          </p:nvPr>
        </p:nvGraphicFramePr>
        <p:xfrm>
          <a:off x="609600" y="1600200"/>
          <a:ext cx="11074400" cy="4236721"/>
        </p:xfrm>
        <a:graphic>
          <a:graphicData uri="http://schemas.openxmlformats.org/drawingml/2006/table">
            <a:tbl>
              <a:tblPr bandRow="1">
                <a:tableStyleId>{5C22544A-7EE6-4342-B048-85BDC9FD1C3A}</a:tableStyleId>
              </a:tblPr>
              <a:tblGrid>
                <a:gridCol w="11074400">
                  <a:extLst>
                    <a:ext uri="{9D8B030D-6E8A-4147-A177-3AD203B41FA5}">
                      <a16:colId xmlns:a16="http://schemas.microsoft.com/office/drawing/2014/main" val="20000"/>
                    </a:ext>
                  </a:extLst>
                </a:gridCol>
              </a:tblGrid>
              <a:tr h="985284">
                <a:tc>
                  <a:txBody>
                    <a:bodyPr/>
                    <a:lstStyle/>
                    <a:p>
                      <a:r>
                        <a:rPr lang="en-US" sz="1900" b="1" dirty="0"/>
                        <a:t>1. Engineering knowledge: </a:t>
                      </a:r>
                      <a:r>
                        <a:rPr lang="en-US" sz="1900" dirty="0"/>
                        <a:t>Apply the knowledge of mathematics, science, engineering fundamentals, and an engineering specialization to the solution of complex engineering problems. </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0"/>
                  </a:ext>
                </a:extLst>
              </a:tr>
              <a:tr h="985284">
                <a:tc>
                  <a:txBody>
                    <a:bodyPr/>
                    <a:lstStyle/>
                    <a:p>
                      <a:r>
                        <a:rPr lang="en-US" sz="1900" b="1" dirty="0"/>
                        <a:t>2. Problem analysis:</a:t>
                      </a:r>
                      <a:r>
                        <a:rPr lang="en-US" sz="1900" dirty="0"/>
                        <a:t> Identify, formulate, review research literature, and analyze complex engineering problems reaching substantiated conclusions using first principles of mathematics, natural sciences, and engineering sciences.</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1"/>
                  </a:ext>
                </a:extLst>
              </a:tr>
              <a:tr h="1280869">
                <a:tc>
                  <a:txBody>
                    <a:bodyPr/>
                    <a:lstStyle/>
                    <a:p>
                      <a:r>
                        <a:rPr lang="en-US" sz="1900" b="1" dirty="0"/>
                        <a:t>3. Design/development of solutions:</a:t>
                      </a:r>
                      <a:r>
                        <a:rPr lang="en-US" sz="1900" dirty="0"/>
                        <a:t> Design solutions for complex engineering problems and design system components or processes that meet the specified needs with appropriate consideration for the public health and safety, and the cultural, societal, and environmental considerations.</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2"/>
                  </a:ext>
                </a:extLst>
              </a:tr>
              <a:tr h="985284">
                <a:tc>
                  <a:txBody>
                    <a:bodyPr/>
                    <a:lstStyle/>
                    <a:p>
                      <a:r>
                        <a:rPr lang="en-US" sz="1900" b="1" dirty="0"/>
                        <a:t>4. Conduct investigations of complex problems: </a:t>
                      </a:r>
                      <a:r>
                        <a:rPr lang="en-US" sz="1900" dirty="0"/>
                        <a:t>Use research-based knowledge and research methods including design of experiments, analysis and interpretation of data, and synthesis of the information to provide valid conclusions.</a:t>
                      </a:r>
                    </a:p>
                  </a:txBody>
                  <a:tcPr marL="121920" marR="121920">
                    <a:lnL w="28575" cap="flat" cmpd="sng" algn="ctr">
                      <a:solidFill>
                        <a:srgbClr val="7BE5E5"/>
                      </a:solidFill>
                      <a:prstDash val="solid"/>
                      <a:round/>
                      <a:headEnd type="none" w="med" len="med"/>
                      <a:tailEnd type="none" w="med" len="med"/>
                    </a:lnL>
                    <a:lnR w="28575" cap="flat" cmpd="sng" algn="ctr">
                      <a:solidFill>
                        <a:srgbClr val="7BE5E5"/>
                      </a:solidFill>
                      <a:prstDash val="solid"/>
                      <a:round/>
                      <a:headEnd type="none" w="med" len="med"/>
                      <a:tailEnd type="none" w="med" len="med"/>
                    </a:lnR>
                    <a:lnT w="28575" cap="flat" cmpd="sng" algn="ctr">
                      <a:solidFill>
                        <a:srgbClr val="7BE5E5"/>
                      </a:solidFill>
                      <a:prstDash val="solid"/>
                      <a:round/>
                      <a:headEnd type="none" w="med" len="med"/>
                      <a:tailEnd type="none" w="med" len="med"/>
                    </a:lnT>
                    <a:lnB w="28575" cap="flat" cmpd="sng" algn="ctr">
                      <a:solidFill>
                        <a:srgbClr val="7BE5E5"/>
                      </a:solidFill>
                      <a:prstDash val="solid"/>
                      <a:round/>
                      <a:headEnd type="none" w="med" len="med"/>
                      <a:tailEnd type="none" w="med" len="med"/>
                    </a:lnB>
                    <a:solidFill>
                      <a:srgbClr val="7BE5E5">
                        <a:alpha val="25000"/>
                      </a:srgbClr>
                    </a:solidFill>
                  </a:tcPr>
                </a:tc>
                <a:extLst>
                  <a:ext uri="{0D108BD9-81ED-4DB2-BD59-A6C34878D82A}">
                    <a16:rowId xmlns:a16="http://schemas.microsoft.com/office/drawing/2014/main" val="10003"/>
                  </a:ext>
                </a:extLst>
              </a:tr>
            </a:tbl>
          </a:graphicData>
        </a:graphic>
      </p:graphicFrame>
      <p:sp>
        <p:nvSpPr>
          <p:cNvPr id="11" name="Title 1"/>
          <p:cNvSpPr txBox="1">
            <a:spLocks/>
          </p:cNvSpPr>
          <p:nvPr/>
        </p:nvSpPr>
        <p:spPr>
          <a:xfrm>
            <a:off x="1828800" y="2"/>
            <a:ext cx="103632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Program Outcomes (POs)</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9347"/>
            <a:ext cx="1828800" cy="777954"/>
          </a:xfrm>
          <a:prstGeom prst="rect">
            <a:avLst/>
          </a:prstGeom>
        </p:spPr>
      </p:pic>
    </p:spTree>
    <p:extLst>
      <p:ext uri="{BB962C8B-B14F-4D97-AF65-F5344CB8AC3E}">
        <p14:creationId xmlns:p14="http://schemas.microsoft.com/office/powerpoint/2010/main" val="11221988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6">
            <a:extLst>
              <a:ext uri="{FF2B5EF4-FFF2-40B4-BE49-F238E27FC236}">
                <a16:creationId xmlns:a16="http://schemas.microsoft.com/office/drawing/2014/main" id="{BA79A7CF-01AF-4178-9369-94E0C90EB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9036543" y="2603146"/>
            <a:ext cx="2853372" cy="1719071"/>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just"/>
            <a:r>
              <a:rPr lang="en-GB" sz="3000" b="1">
                <a:latin typeface="AkayaTelivigala" pitchFamily="2" charset="77"/>
                <a:cs typeface="AkayaTelivigala" pitchFamily="2" charset="77"/>
              </a:rPr>
              <a:t>This architecture is known as “single-threaded”</a:t>
            </a:r>
            <a:endParaRPr lang="en-GB" sz="3000" b="1" dirty="0">
              <a:latin typeface="AkayaTelivigala" pitchFamily="2" charset="77"/>
              <a:cs typeface="AkayaTelivigala" pitchFamily="2" charset="77"/>
            </a:endParaRPr>
          </a:p>
        </p:txBody>
      </p:sp>
      <p:sp>
        <p:nvSpPr>
          <p:cNvPr id="19" name="Rectangle 18">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CF66D54A-E56F-C65B-6591-37802CDF5B4F}"/>
              </a:ext>
            </a:extLst>
          </p:cNvPr>
          <p:cNvPicPr>
            <a:picLocks noChangeAspect="1"/>
          </p:cNvPicPr>
          <p:nvPr/>
        </p:nvPicPr>
        <p:blipFill>
          <a:blip r:embed="rId4"/>
          <a:stretch>
            <a:fillRect/>
          </a:stretch>
        </p:blipFill>
        <p:spPr>
          <a:xfrm>
            <a:off x="545238" y="1077373"/>
            <a:ext cx="7608304" cy="4774210"/>
          </a:xfrm>
          <a:prstGeom prst="rect">
            <a:avLst/>
          </a:prstGeom>
        </p:spPr>
      </p:pic>
      <p:sp>
        <p:nvSpPr>
          <p:cNvPr id="23" name="Rectangle 22">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5"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sp>
        <p:nvSpPr>
          <p:cNvPr id="3" name="Title 1">
            <a:extLst>
              <a:ext uri="{FF2B5EF4-FFF2-40B4-BE49-F238E27FC236}">
                <a16:creationId xmlns:a16="http://schemas.microsoft.com/office/drawing/2014/main" id="{13CB41E4-E36C-BCEA-A153-65C8F5FB19F4}"/>
              </a:ext>
            </a:extLst>
          </p:cNvPr>
          <p:cNvSpPr txBox="1">
            <a:spLocks/>
          </p:cNvSpPr>
          <p:nvPr/>
        </p:nvSpPr>
        <p:spPr>
          <a:xfrm>
            <a:off x="1384299" y="-6792"/>
            <a:ext cx="10807700" cy="759696"/>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b">
            <a:normAutofit/>
          </a:bodyPr>
          <a:lstStyle/>
          <a:p>
            <a:pPr algn="ctr">
              <a:lnSpc>
                <a:spcPct val="90000"/>
              </a:lnSpc>
              <a:spcBef>
                <a:spcPct val="0"/>
              </a:spcBef>
              <a:spcAft>
                <a:spcPts val="600"/>
              </a:spcAft>
            </a:pPr>
            <a:r>
              <a:rPr lang="en-US" sz="3200" b="1" i="0" kern="1200" dirty="0">
                <a:solidFill>
                  <a:schemeClr val="tx1"/>
                </a:solidFill>
                <a:effectLst/>
                <a:latin typeface="Times New Roman" panose="02020603050405020304" pitchFamily="18" charset="0"/>
                <a:ea typeface="+mj-ea"/>
                <a:cs typeface="Times New Roman" panose="02020603050405020304" pitchFamily="18" charset="0"/>
              </a:rPr>
              <a:t>New Database Applications And Architectures</a:t>
            </a:r>
          </a:p>
        </p:txBody>
      </p:sp>
      <p:sp>
        <p:nvSpPr>
          <p:cNvPr id="11" name="Date Placeholder 10"/>
          <p:cNvSpPr>
            <a:spLocks noGrp="1"/>
          </p:cNvSpPr>
          <p:nvPr>
            <p:ph type="dt" sz="half" idx="10"/>
          </p:nvPr>
        </p:nvSpPr>
        <p:spPr/>
        <p:txBody>
          <a:bodyPr/>
          <a:lstStyle/>
          <a:p>
            <a:fld id="{424E72ED-16C4-4FC3-9248-B9F1BC2FB55B}" type="datetime7">
              <a:rPr lang="en-IN" smtClean="0"/>
              <a:pPr/>
              <a:t>Apr-25</a:t>
            </a:fld>
            <a:endParaRPr lang="en-US"/>
          </a:p>
        </p:txBody>
      </p:sp>
      <p:sp>
        <p:nvSpPr>
          <p:cNvPr id="13" name="Slide Number Placeholder 12"/>
          <p:cNvSpPr>
            <a:spLocks noGrp="1"/>
          </p:cNvSpPr>
          <p:nvPr>
            <p:ph type="sldNum" sz="quarter" idx="12"/>
          </p:nvPr>
        </p:nvSpPr>
        <p:spPr/>
        <p:txBody>
          <a:bodyPr/>
          <a:lstStyle/>
          <a:p>
            <a:fld id="{4C05F239-DD9A-0441-981F-04FFE27DE68D}" type="slidenum">
              <a:rPr lang="en-US" smtClean="0"/>
              <a:pPr/>
              <a:t>90</a:t>
            </a:fld>
            <a:endParaRPr lang="en-US"/>
          </a:p>
        </p:txBody>
      </p:sp>
      <p:sp>
        <p:nvSpPr>
          <p:cNvPr id="14" name="Footer Placeholder 13"/>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536896890"/>
      </p:ext>
    </p:extLst>
  </p:cSld>
  <p:clrMapOvr>
    <a:masterClrMapping/>
  </p:clrMapOvr>
  <p:extLst>
    <p:ext uri="{6950BFC3-D8DA-4A85-94F7-54DA5524770B}">
      <p188:commentRel xmlns:p188="http://schemas.microsoft.com/office/powerpoint/2018/8/main" r:id="rId3"/>
    </p:ext>
  </p:extLs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4145163595"/>
              </p:ext>
            </p:extLst>
          </p:nvPr>
        </p:nvGraphicFramePr>
        <p:xfrm>
          <a:off x="216775" y="785352"/>
          <a:ext cx="11758449" cy="56170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F66B6478-82FD-4989-9908-3B266ED51C73}"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91</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46092004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1751568951"/>
              </p:ext>
            </p:extLst>
          </p:nvPr>
        </p:nvGraphicFramePr>
        <p:xfrm>
          <a:off x="216775" y="785352"/>
          <a:ext cx="11758449" cy="56170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6DC5D1DD-1764-4AD6-ADA9-2B4E08629018}"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92</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06391824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3599214761"/>
              </p:ext>
            </p:extLst>
          </p:nvPr>
        </p:nvGraphicFramePr>
        <p:xfrm>
          <a:off x="216775" y="785352"/>
          <a:ext cx="11758449" cy="56170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8F7E15F2-165D-4C43-8B34-D910150FE3F9}"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93</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60954714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chemeClr val="tx1"/>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3544468538"/>
              </p:ext>
            </p:extLst>
          </p:nvPr>
        </p:nvGraphicFramePr>
        <p:xfrm>
          <a:off x="216775" y="785352"/>
          <a:ext cx="11758449" cy="56170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B987071E-C66E-4DD8-8289-EFA4865D9934}"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94</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0316838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36">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38">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40">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42">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4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179CA64-BA7B-2A29-E3EB-B3D7AB6086CA}"/>
              </a:ext>
            </a:extLst>
          </p:cNvPr>
          <p:cNvPicPr>
            <a:picLocks noChangeAspect="1"/>
          </p:cNvPicPr>
          <p:nvPr/>
        </p:nvPicPr>
        <p:blipFill>
          <a:blip r:embed="rId3"/>
          <a:stretch>
            <a:fillRect/>
          </a:stretch>
        </p:blipFill>
        <p:spPr>
          <a:xfrm>
            <a:off x="5987738" y="857342"/>
            <a:ext cx="5628018" cy="4910445"/>
          </a:xfrm>
          <a:prstGeom prst="rect">
            <a:avLst/>
          </a:prstGeom>
        </p:spPr>
      </p:pic>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4"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1205943766"/>
              </p:ext>
            </p:extLst>
          </p:nvPr>
        </p:nvGraphicFramePr>
        <p:xfrm>
          <a:off x="645066" y="2031101"/>
          <a:ext cx="4282984" cy="351194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Title 1">
            <a:extLst>
              <a:ext uri="{FF2B5EF4-FFF2-40B4-BE49-F238E27FC236}">
                <a16:creationId xmlns:a16="http://schemas.microsoft.com/office/drawing/2014/main" id="{C9DD4662-5D5D-B199-DF71-CBDDCC420915}"/>
              </a:ext>
            </a:extLst>
          </p:cNvPr>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sp>
        <p:nvSpPr>
          <p:cNvPr id="5" name="TextBox 4">
            <a:extLst>
              <a:ext uri="{FF2B5EF4-FFF2-40B4-BE49-F238E27FC236}">
                <a16:creationId xmlns:a16="http://schemas.microsoft.com/office/drawing/2014/main" id="{3050F3F7-5CD2-6C82-32BD-87EC551FABBA}"/>
              </a:ext>
            </a:extLst>
          </p:cNvPr>
          <p:cNvSpPr txBox="1"/>
          <p:nvPr/>
        </p:nvSpPr>
        <p:spPr>
          <a:xfrm>
            <a:off x="5696791" y="6207272"/>
            <a:ext cx="3284483" cy="369332"/>
          </a:xfrm>
          <a:prstGeom prst="rect">
            <a:avLst/>
          </a:prstGeom>
          <a:noFill/>
        </p:spPr>
        <p:txBody>
          <a:bodyPr wrap="square">
            <a:spAutoFit/>
          </a:bodyPr>
          <a:lstStyle/>
          <a:p>
            <a:r>
              <a:rPr lang="en-US" dirty="0"/>
              <a:t>ELT: Extract, Transform and Load</a:t>
            </a:r>
          </a:p>
        </p:txBody>
      </p:sp>
      <p:sp>
        <p:nvSpPr>
          <p:cNvPr id="13" name="Date Placeholder 12"/>
          <p:cNvSpPr>
            <a:spLocks noGrp="1"/>
          </p:cNvSpPr>
          <p:nvPr>
            <p:ph type="dt" sz="half" idx="10"/>
          </p:nvPr>
        </p:nvSpPr>
        <p:spPr/>
        <p:txBody>
          <a:bodyPr/>
          <a:lstStyle/>
          <a:p>
            <a:fld id="{43E7339B-AD2F-4064-A788-3913B9EA05F3}" type="datetime7">
              <a:rPr lang="en-IN" smtClean="0"/>
              <a:pPr/>
              <a:t>Apr-25</a:t>
            </a:fld>
            <a:endParaRPr lang="en-US"/>
          </a:p>
        </p:txBody>
      </p:sp>
      <p:sp>
        <p:nvSpPr>
          <p:cNvPr id="14" name="Slide Number Placeholder 13"/>
          <p:cNvSpPr>
            <a:spLocks noGrp="1"/>
          </p:cNvSpPr>
          <p:nvPr>
            <p:ph type="sldNum" sz="quarter" idx="12"/>
          </p:nvPr>
        </p:nvSpPr>
        <p:spPr/>
        <p:txBody>
          <a:bodyPr/>
          <a:lstStyle/>
          <a:p>
            <a:fld id="{4C05F239-DD9A-0441-981F-04FFE27DE68D}" type="slidenum">
              <a:rPr lang="en-US" smtClean="0"/>
              <a:pPr/>
              <a:t>95</a:t>
            </a:fld>
            <a:endParaRPr lang="en-US"/>
          </a:p>
        </p:txBody>
      </p:sp>
      <p:sp>
        <p:nvSpPr>
          <p:cNvPr id="15" name="Footer Placeholder 14"/>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250594512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3274993215"/>
              </p:ext>
            </p:extLst>
          </p:nvPr>
        </p:nvGraphicFramePr>
        <p:xfrm>
          <a:off x="216775" y="785352"/>
          <a:ext cx="11758449" cy="56170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F7901C86-AB25-4DC0-AE7F-527597BD916E}"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96</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66433620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2915780818"/>
              </p:ext>
            </p:extLst>
          </p:nvPr>
        </p:nvGraphicFramePr>
        <p:xfrm>
          <a:off x="216775" y="785352"/>
          <a:ext cx="11758449" cy="56170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18E99F34-7454-47C6-8759-4993E8C49708}"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97</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310438274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3175414319"/>
              </p:ext>
            </p:extLst>
          </p:nvPr>
        </p:nvGraphicFramePr>
        <p:xfrm>
          <a:off x="260787" y="735575"/>
          <a:ext cx="11670425" cy="23789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4" name="Diagram 3">
            <a:extLst>
              <a:ext uri="{FF2B5EF4-FFF2-40B4-BE49-F238E27FC236}">
                <a16:creationId xmlns:a16="http://schemas.microsoft.com/office/drawing/2014/main" id="{CD0E7CC0-0685-C9A2-4385-056F87A1F7A5}"/>
              </a:ext>
            </a:extLst>
          </p:cNvPr>
          <p:cNvGraphicFramePr/>
          <p:nvPr>
            <p:extLst>
              <p:ext uri="{D42A27DB-BD31-4B8C-83A1-F6EECF244321}">
                <p14:modId xmlns:p14="http://schemas.microsoft.com/office/powerpoint/2010/main" val="1859130098"/>
              </p:ext>
            </p:extLst>
          </p:nvPr>
        </p:nvGraphicFramePr>
        <p:xfrm>
          <a:off x="366962" y="3114526"/>
          <a:ext cx="11564250" cy="3286274"/>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9" name="Date Placeholder 8"/>
          <p:cNvSpPr>
            <a:spLocks noGrp="1"/>
          </p:cNvSpPr>
          <p:nvPr>
            <p:ph type="dt" sz="half" idx="10"/>
          </p:nvPr>
        </p:nvSpPr>
        <p:spPr/>
        <p:txBody>
          <a:bodyPr/>
          <a:lstStyle/>
          <a:p>
            <a:fld id="{F4324688-F973-4A05-8423-913AFFA6ABDC}" type="datetime7">
              <a:rPr lang="en-IN" smtClean="0"/>
              <a:pPr/>
              <a:t>Apr-25</a:t>
            </a:fld>
            <a:endParaRPr lang="en-US"/>
          </a:p>
        </p:txBody>
      </p:sp>
      <p:sp>
        <p:nvSpPr>
          <p:cNvPr id="11" name="Slide Number Placeholder 10"/>
          <p:cNvSpPr>
            <a:spLocks noGrp="1"/>
          </p:cNvSpPr>
          <p:nvPr>
            <p:ph type="sldNum" sz="quarter" idx="12"/>
          </p:nvPr>
        </p:nvSpPr>
        <p:spPr/>
        <p:txBody>
          <a:bodyPr/>
          <a:lstStyle/>
          <a:p>
            <a:fld id="{4C05F239-DD9A-0441-981F-04FFE27DE68D}" type="slidenum">
              <a:rPr lang="en-US" smtClean="0"/>
              <a:pPr/>
              <a:t>98</a:t>
            </a:fld>
            <a:endParaRPr lang="en-US"/>
          </a:p>
        </p:txBody>
      </p:sp>
      <p:sp>
        <p:nvSpPr>
          <p:cNvPr id="13" name="Footer Placeholder 12"/>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28581727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84300" y="0"/>
            <a:ext cx="10807700" cy="735575"/>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3200" b="1" i="0" dirty="0">
                <a:solidFill>
                  <a:srgbClr val="000000"/>
                </a:solidFill>
                <a:effectLst/>
                <a:latin typeface="Times New Roman" panose="02020603050405020304" pitchFamily="18" charset="0"/>
                <a:cs typeface="Times New Roman" panose="02020603050405020304" pitchFamily="18" charset="0"/>
              </a:rPr>
              <a:t>New Database Applications And Architectures</a:t>
            </a: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cstate="print"/>
          <a:stretch>
            <a:fillRect/>
          </a:stretch>
        </p:blipFill>
        <p:spPr>
          <a:xfrm>
            <a:off x="0" y="0"/>
            <a:ext cx="1384300" cy="785352"/>
          </a:xfrm>
          <a:prstGeom prst="rect">
            <a:avLst/>
          </a:prstGeom>
        </p:spPr>
      </p:pic>
      <p:sp>
        <p:nvSpPr>
          <p:cNvPr id="12" name="TextBox 11">
            <a:extLst>
              <a:ext uri="{FF2B5EF4-FFF2-40B4-BE49-F238E27FC236}">
                <a16:creationId xmlns:a16="http://schemas.microsoft.com/office/drawing/2014/main" id="{389449CD-1188-DEFB-B001-B5C0BC68B45B}"/>
              </a:ext>
            </a:extLst>
          </p:cNvPr>
          <p:cNvSpPr txBox="1"/>
          <p:nvPr/>
        </p:nvSpPr>
        <p:spPr>
          <a:xfrm>
            <a:off x="3211033" y="6539023"/>
            <a:ext cx="184731" cy="369332"/>
          </a:xfrm>
          <a:prstGeom prst="rect">
            <a:avLst/>
          </a:prstGeom>
          <a:noFill/>
        </p:spPr>
        <p:txBody>
          <a:bodyPr wrap="none" rtlCol="0">
            <a:spAutoFit/>
          </a:bodyPr>
          <a:lstStyle/>
          <a:p>
            <a:endParaRPr lang="en-US" dirty="0"/>
          </a:p>
        </p:txBody>
      </p:sp>
      <p:graphicFrame>
        <p:nvGraphicFramePr>
          <p:cNvPr id="8" name="Diagram 7">
            <a:extLst>
              <a:ext uri="{FF2B5EF4-FFF2-40B4-BE49-F238E27FC236}">
                <a16:creationId xmlns:a16="http://schemas.microsoft.com/office/drawing/2014/main" id="{186C4669-1D0C-1BB9-48C9-B06F982B12FB}"/>
              </a:ext>
            </a:extLst>
          </p:cNvPr>
          <p:cNvGraphicFramePr/>
          <p:nvPr>
            <p:extLst>
              <p:ext uri="{D42A27DB-BD31-4B8C-83A1-F6EECF244321}">
                <p14:modId xmlns:p14="http://schemas.microsoft.com/office/powerpoint/2010/main" val="2897976611"/>
              </p:ext>
            </p:extLst>
          </p:nvPr>
        </p:nvGraphicFramePr>
        <p:xfrm>
          <a:off x="216775" y="785352"/>
          <a:ext cx="11758449" cy="56170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Date Placeholder 5"/>
          <p:cNvSpPr>
            <a:spLocks noGrp="1"/>
          </p:cNvSpPr>
          <p:nvPr>
            <p:ph type="dt" sz="half" idx="10"/>
          </p:nvPr>
        </p:nvSpPr>
        <p:spPr/>
        <p:txBody>
          <a:bodyPr/>
          <a:lstStyle/>
          <a:p>
            <a:fld id="{5DA3022C-F6E5-4056-B557-BA62EF5B68DD}" type="datetime7">
              <a:rPr lang="en-IN" smtClean="0"/>
              <a:pPr/>
              <a:t>Apr-25</a:t>
            </a:fld>
            <a:endParaRPr lang="en-US"/>
          </a:p>
        </p:txBody>
      </p:sp>
      <p:sp>
        <p:nvSpPr>
          <p:cNvPr id="9" name="Slide Number Placeholder 8"/>
          <p:cNvSpPr>
            <a:spLocks noGrp="1"/>
          </p:cNvSpPr>
          <p:nvPr>
            <p:ph type="sldNum" sz="quarter" idx="12"/>
          </p:nvPr>
        </p:nvSpPr>
        <p:spPr/>
        <p:txBody>
          <a:bodyPr/>
          <a:lstStyle/>
          <a:p>
            <a:fld id="{4C05F239-DD9A-0441-981F-04FFE27DE68D}" type="slidenum">
              <a:rPr lang="en-US" smtClean="0"/>
              <a:pPr/>
              <a:t>99</a:t>
            </a:fld>
            <a:endParaRPr lang="en-US"/>
          </a:p>
        </p:txBody>
      </p:sp>
      <p:sp>
        <p:nvSpPr>
          <p:cNvPr id="11" name="Footer Placeholder 10"/>
          <p:cNvSpPr>
            <a:spLocks noGrp="1"/>
          </p:cNvSpPr>
          <p:nvPr>
            <p:ph type="ftr" sz="quarter" idx="11"/>
          </p:nvPr>
        </p:nvSpPr>
        <p:spPr/>
        <p:txBody>
          <a:bodyPr/>
          <a:lstStyle/>
          <a:p>
            <a:r>
              <a:rPr lang="en-US"/>
              <a:t>Mr. Harshit Singh       ACSMLO603      Unit 4</a:t>
            </a:r>
          </a:p>
        </p:txBody>
      </p:sp>
    </p:spTree>
    <p:extLst>
      <p:ext uri="{BB962C8B-B14F-4D97-AF65-F5344CB8AC3E}">
        <p14:creationId xmlns:p14="http://schemas.microsoft.com/office/powerpoint/2010/main" val="14507210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9628</TotalTime>
  <Words>9719</Words>
  <Application>Microsoft Office PowerPoint</Application>
  <PresentationFormat>Widescreen</PresentationFormat>
  <Paragraphs>1483</Paragraphs>
  <Slides>110</Slides>
  <Notes>83</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110</vt:i4>
      </vt:variant>
    </vt:vector>
  </HeadingPairs>
  <TitlesOfParts>
    <vt:vector size="123" baseType="lpstr">
      <vt:lpstr>AkayaTelivigala</vt:lpstr>
      <vt:lpstr>Algerian</vt:lpstr>
      <vt:lpstr>-apple-system</vt:lpstr>
      <vt:lpstr>Arial</vt:lpstr>
      <vt:lpstr>Arial Black</vt:lpstr>
      <vt:lpstr>Calibri</vt:lpstr>
      <vt:lpstr>Calibri Light</vt:lpstr>
      <vt:lpstr>Cambria</vt:lpstr>
      <vt:lpstr>Open Sans</vt:lpstr>
      <vt:lpstr>Times New Roman</vt:lpstr>
      <vt:lpstr>TimesNewRomanPSMT</vt:lpstr>
      <vt:lpstr>Wingdings</vt:lpstr>
      <vt:lpstr>Office Theme</vt:lpstr>
      <vt:lpstr>PowerPoint Presentation</vt:lpstr>
      <vt:lpstr> Faculty Profile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Harshit Singh</dc:creator>
  <cp:lastModifiedBy>DEV GOYAL</cp:lastModifiedBy>
  <cp:revision>30</cp:revision>
  <dcterms:created xsi:type="dcterms:W3CDTF">2022-12-14T07:30:04Z</dcterms:created>
  <dcterms:modified xsi:type="dcterms:W3CDTF">2025-04-28T15:15:05Z</dcterms:modified>
</cp:coreProperties>
</file>

<file path=docProps/thumbnail.jpeg>
</file>